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3" r:id="rId4"/>
    <p:sldMasterId id="2147483694" r:id="rId5"/>
  </p:sldMasterIdLst>
  <p:notesMasterIdLst>
    <p:notesMasterId r:id="rId6"/>
  </p:notesMasterIdLst>
  <p:sldIdLst>
    <p:sldId id="256" r:id="rId7"/>
    <p:sldId id="257" r:id="rId8"/>
    <p:sldId id="258" r:id="rId9"/>
  </p:sldIdLst>
  <p:sldSz cy="5143500" cx="9144000"/>
  <p:notesSz cx="6858000" cy="9144000"/>
  <p:embeddedFontLst>
    <p:embeddedFont>
      <p:font typeface="Open Sans SemiBold"/>
      <p:regular r:id="rId10"/>
      <p:bold r:id="rId11"/>
      <p:italic r:id="rId12"/>
      <p:boldItalic r:id="rId13"/>
    </p:embeddedFont>
    <p:embeddedFont>
      <p:font typeface="Open Sans Light"/>
      <p:regular r:id="rId14"/>
      <p:bold r:id="rId15"/>
      <p:italic r:id="rId16"/>
      <p:boldItalic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21" Type="http://schemas.openxmlformats.org/officeDocument/2006/relationships/font" Target="fonts/OpenSans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font" Target="fonts/OpenSansSemiBold-bold.fntdata"/><Relationship Id="rId10" Type="http://schemas.openxmlformats.org/officeDocument/2006/relationships/font" Target="fonts/OpenSansSemiBold-regular.fntdata"/><Relationship Id="rId13" Type="http://schemas.openxmlformats.org/officeDocument/2006/relationships/font" Target="fonts/OpenSansSemiBold-boldItalic.fntdata"/><Relationship Id="rId12" Type="http://schemas.openxmlformats.org/officeDocument/2006/relationships/font" Target="fonts/OpenSansSemiBold-italic.fntdata"/><Relationship Id="rId15" Type="http://schemas.openxmlformats.org/officeDocument/2006/relationships/font" Target="fonts/OpenSansLight-bold.fntdata"/><Relationship Id="rId14" Type="http://schemas.openxmlformats.org/officeDocument/2006/relationships/font" Target="fonts/OpenSansLight-regular.fntdata"/><Relationship Id="rId17" Type="http://schemas.openxmlformats.org/officeDocument/2006/relationships/font" Target="fonts/OpenSansLight-boldItalic.fntdata"/><Relationship Id="rId16" Type="http://schemas.openxmlformats.org/officeDocument/2006/relationships/font" Target="fonts/OpenSansLight-italic.fntdata"/><Relationship Id="rId19" Type="http://schemas.openxmlformats.org/officeDocument/2006/relationships/font" Target="fonts/OpenSans-bold.fntdata"/><Relationship Id="rId18" Type="http://schemas.openxmlformats.org/officeDocument/2006/relationships/font" Target="fonts/OpenSan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53b121ead_0_2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b53b121ead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b53b121ead_0_2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53b121ead_0_4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53b121ead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b53b121ead_0_4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b53b121ead_0_4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b53b121ead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b53b121ead_0_4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_White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7306" y="4739812"/>
            <a:ext cx="923426" cy="304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14"/>
          <p:cNvCxnSpPr/>
          <p:nvPr/>
        </p:nvCxnSpPr>
        <p:spPr>
          <a:xfrm>
            <a:off x="359000" y="740575"/>
            <a:ext cx="294900" cy="0"/>
          </a:xfrm>
          <a:prstGeom prst="straightConnector1">
            <a:avLst/>
          </a:prstGeom>
          <a:noFill/>
          <a:ln cap="flat" cmpd="sng" w="9525">
            <a:solidFill>
              <a:srgbClr val="4ABAE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237300" y="57625"/>
            <a:ext cx="5023200" cy="747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_White Centered">
  <p:cSld name="BLANK_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" name="Google Shape;6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7306" y="4739812"/>
            <a:ext cx="923426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0" y="57625"/>
            <a:ext cx="9144000" cy="747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cxnSp>
        <p:nvCxnSpPr>
          <p:cNvPr id="63" name="Google Shape;63;p15"/>
          <p:cNvCxnSpPr/>
          <p:nvPr/>
        </p:nvCxnSpPr>
        <p:spPr>
          <a:xfrm>
            <a:off x="4424550" y="740575"/>
            <a:ext cx="294900" cy="0"/>
          </a:xfrm>
          <a:prstGeom prst="straightConnector1">
            <a:avLst/>
          </a:prstGeom>
          <a:noFill/>
          <a:ln cap="flat" cmpd="sng" w="9525">
            <a:solidFill>
              <a:srgbClr val="4ABAE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reak Alt 1">
  <p:cSld name="BLANK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0" l="25727" r="0" t="0"/>
          <a:stretch/>
        </p:blipFill>
        <p:spPr>
          <a:xfrm>
            <a:off x="0" y="0"/>
            <a:ext cx="57303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7"/>
          <p:cNvSpPr/>
          <p:nvPr/>
        </p:nvSpPr>
        <p:spPr>
          <a:xfrm>
            <a:off x="0" y="0"/>
            <a:ext cx="5730300" cy="5143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8" name="Google Shape;6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4237" y="4494900"/>
            <a:ext cx="1566124" cy="5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 txBox="1"/>
          <p:nvPr>
            <p:ph type="title"/>
          </p:nvPr>
        </p:nvSpPr>
        <p:spPr>
          <a:xfrm>
            <a:off x="0" y="0"/>
            <a:ext cx="57303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subTitle"/>
          </p:nvPr>
        </p:nvSpPr>
        <p:spPr>
          <a:xfrm>
            <a:off x="5730300" y="2061600"/>
            <a:ext cx="3408600" cy="10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reak Alt  2">
  <p:cSld name="BLANK_1_1_4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8"/>
          <p:cNvPicPr preferRelativeResize="0"/>
          <p:nvPr/>
        </p:nvPicPr>
        <p:blipFill rotWithShape="1">
          <a:blip r:embed="rId2">
            <a:alphaModFix/>
          </a:blip>
          <a:srcRect b="2685" l="3039" r="34292" t="22313"/>
          <a:stretch/>
        </p:blipFill>
        <p:spPr>
          <a:xfrm>
            <a:off x="0" y="0"/>
            <a:ext cx="5730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8"/>
          <p:cNvSpPr/>
          <p:nvPr/>
        </p:nvSpPr>
        <p:spPr>
          <a:xfrm>
            <a:off x="0" y="0"/>
            <a:ext cx="5730300" cy="5143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4" name="Google Shape;7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4237" y="4494900"/>
            <a:ext cx="1566124" cy="5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8"/>
          <p:cNvSpPr txBox="1"/>
          <p:nvPr>
            <p:ph type="title"/>
          </p:nvPr>
        </p:nvSpPr>
        <p:spPr>
          <a:xfrm>
            <a:off x="-7450" y="0"/>
            <a:ext cx="57303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subTitle"/>
          </p:nvPr>
        </p:nvSpPr>
        <p:spPr>
          <a:xfrm>
            <a:off x="5730300" y="2061600"/>
            <a:ext cx="3408600" cy="10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reak Alt 3">
  <p:cSld name="BLANK_1_1_3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9"/>
          <p:cNvPicPr preferRelativeResize="0"/>
          <p:nvPr/>
        </p:nvPicPr>
        <p:blipFill rotWithShape="1">
          <a:blip r:embed="rId2">
            <a:alphaModFix/>
          </a:blip>
          <a:srcRect b="0" l="25683" r="0" t="0"/>
          <a:stretch/>
        </p:blipFill>
        <p:spPr>
          <a:xfrm>
            <a:off x="0" y="0"/>
            <a:ext cx="57304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9"/>
          <p:cNvSpPr/>
          <p:nvPr/>
        </p:nvSpPr>
        <p:spPr>
          <a:xfrm>
            <a:off x="0" y="0"/>
            <a:ext cx="5730300" cy="5143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0" name="Google Shape;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4237" y="4494900"/>
            <a:ext cx="1566124" cy="5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 txBox="1"/>
          <p:nvPr>
            <p:ph type="title"/>
          </p:nvPr>
        </p:nvSpPr>
        <p:spPr>
          <a:xfrm>
            <a:off x="-7450" y="0"/>
            <a:ext cx="57303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" type="subTitle"/>
          </p:nvPr>
        </p:nvSpPr>
        <p:spPr>
          <a:xfrm>
            <a:off x="5730300" y="2061600"/>
            <a:ext cx="3408600" cy="10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 1">
  <p:cSld name="BLANK_1_1_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0"/>
          <p:cNvPicPr preferRelativeResize="0"/>
          <p:nvPr/>
        </p:nvPicPr>
        <p:blipFill rotWithShape="1">
          <a:blip r:embed="rId2">
            <a:alphaModFix/>
          </a:blip>
          <a:srcRect b="0" l="0" r="9395" t="5087"/>
          <a:stretch/>
        </p:blipFill>
        <p:spPr>
          <a:xfrm>
            <a:off x="0" y="0"/>
            <a:ext cx="32735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20"/>
          <p:cNvSpPr/>
          <p:nvPr/>
        </p:nvSpPr>
        <p:spPr>
          <a:xfrm>
            <a:off x="0" y="0"/>
            <a:ext cx="3273600" cy="5143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-11975" y="599225"/>
            <a:ext cx="3273600" cy="3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1" type="subTitle"/>
          </p:nvPr>
        </p:nvSpPr>
        <p:spPr>
          <a:xfrm>
            <a:off x="3855450" y="808950"/>
            <a:ext cx="544800" cy="3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E67224"/>
              </a:buClr>
              <a:buSzPts val="1500"/>
              <a:buFont typeface="Open Sans SemiBold"/>
              <a:buNone/>
              <a:defRPr sz="1500">
                <a:solidFill>
                  <a:srgbClr val="E672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2" type="subTitle"/>
          </p:nvPr>
        </p:nvSpPr>
        <p:spPr>
          <a:xfrm>
            <a:off x="4484625" y="808950"/>
            <a:ext cx="3613200" cy="3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 2">
  <p:cSld name="BLANK_1_1_2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1"/>
          <p:cNvPicPr preferRelativeResize="0"/>
          <p:nvPr/>
        </p:nvPicPr>
        <p:blipFill rotWithShape="1">
          <a:blip r:embed="rId2">
            <a:alphaModFix/>
          </a:blip>
          <a:srcRect b="27651" l="0" r="0" t="43269"/>
          <a:stretch/>
        </p:blipFill>
        <p:spPr>
          <a:xfrm>
            <a:off x="0" y="0"/>
            <a:ext cx="9143997" cy="17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/>
          <p:nvPr/>
        </p:nvSpPr>
        <p:spPr>
          <a:xfrm>
            <a:off x="0" y="-1200"/>
            <a:ext cx="9144000" cy="17679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1"/>
          <p:cNvSpPr txBox="1"/>
          <p:nvPr>
            <p:ph type="title"/>
          </p:nvPr>
        </p:nvSpPr>
        <p:spPr>
          <a:xfrm>
            <a:off x="100" y="141150"/>
            <a:ext cx="9144000" cy="14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i="0" sz="48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5" name="Google Shape;95;p21"/>
          <p:cNvSpPr txBox="1"/>
          <p:nvPr>
            <p:ph idx="1" type="subTitle"/>
          </p:nvPr>
        </p:nvSpPr>
        <p:spPr>
          <a:xfrm>
            <a:off x="584563" y="2055300"/>
            <a:ext cx="5448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E67224"/>
              </a:buClr>
              <a:buSzPts val="1500"/>
              <a:buFont typeface="Open Sans SemiBold"/>
              <a:buNone/>
              <a:defRPr sz="1500">
                <a:solidFill>
                  <a:srgbClr val="E672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2" type="subTitle"/>
          </p:nvPr>
        </p:nvSpPr>
        <p:spPr>
          <a:xfrm>
            <a:off x="1213738" y="2055300"/>
            <a:ext cx="36132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9pPr>
          </a:lstStyle>
          <a:p/>
        </p:txBody>
      </p:sp>
      <p:sp>
        <p:nvSpPr>
          <p:cNvPr id="97" name="Google Shape;97;p21"/>
          <p:cNvSpPr txBox="1"/>
          <p:nvPr>
            <p:ph idx="3" type="subTitle"/>
          </p:nvPr>
        </p:nvSpPr>
        <p:spPr>
          <a:xfrm>
            <a:off x="4774263" y="2055300"/>
            <a:ext cx="5448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E67224"/>
              </a:buClr>
              <a:buSzPts val="1500"/>
              <a:buFont typeface="Open Sans SemiBold"/>
              <a:buNone/>
              <a:defRPr sz="1500">
                <a:solidFill>
                  <a:srgbClr val="E672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4" type="subTitle"/>
          </p:nvPr>
        </p:nvSpPr>
        <p:spPr>
          <a:xfrm>
            <a:off x="5403438" y="2055300"/>
            <a:ext cx="3613200" cy="25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1500"/>
              <a:buNone/>
              <a:defRPr sz="1500">
                <a:solidFill>
                  <a:srgbClr val="58585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 rotWithShape="1">
          <a:blip r:embed="rId2">
            <a:alphaModFix/>
          </a:blip>
          <a:srcRect b="24530" l="0" r="0" t="57674"/>
          <a:stretch/>
        </p:blipFill>
        <p:spPr>
          <a:xfrm>
            <a:off x="0" y="0"/>
            <a:ext cx="9143999" cy="108479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2"/>
          <p:cNvSpPr/>
          <p:nvPr/>
        </p:nvSpPr>
        <p:spPr>
          <a:xfrm>
            <a:off x="0" y="0"/>
            <a:ext cx="9144000" cy="10848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2"/>
          <p:cNvSpPr txBox="1"/>
          <p:nvPr>
            <p:ph type="title"/>
          </p:nvPr>
        </p:nvSpPr>
        <p:spPr>
          <a:xfrm>
            <a:off x="229302" y="141156"/>
            <a:ext cx="78591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i="0" sz="30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06" y="4739812"/>
            <a:ext cx="923426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/>
          <p:nvPr>
            <p:ph idx="1" type="body"/>
          </p:nvPr>
        </p:nvSpPr>
        <p:spPr>
          <a:xfrm>
            <a:off x="237300" y="1348225"/>
            <a:ext cx="8221500" cy="28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i="0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5" name="Google Shape;105;p22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Alt">
  <p:cSld name="OBJECT_3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 rotWithShape="1">
          <a:blip r:embed="rId2">
            <a:alphaModFix/>
          </a:blip>
          <a:srcRect b="24530" l="0" r="0" t="57674"/>
          <a:stretch/>
        </p:blipFill>
        <p:spPr>
          <a:xfrm>
            <a:off x="0" y="0"/>
            <a:ext cx="9143999" cy="108479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3"/>
          <p:cNvSpPr/>
          <p:nvPr/>
        </p:nvSpPr>
        <p:spPr>
          <a:xfrm>
            <a:off x="0" y="0"/>
            <a:ext cx="9144000" cy="10848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3"/>
          <p:cNvSpPr txBox="1"/>
          <p:nvPr>
            <p:ph type="title"/>
          </p:nvPr>
        </p:nvSpPr>
        <p:spPr>
          <a:xfrm>
            <a:off x="229302" y="141156"/>
            <a:ext cx="78591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i="0" sz="30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 Light"/>
              <a:buNone/>
              <a:defRPr sz="3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06" y="4739812"/>
            <a:ext cx="923426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 txBox="1"/>
          <p:nvPr>
            <p:ph idx="1" type="body"/>
          </p:nvPr>
        </p:nvSpPr>
        <p:spPr>
          <a:xfrm>
            <a:off x="237300" y="1743700"/>
            <a:ext cx="8221500" cy="24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Char char="•"/>
              <a:defRPr i="0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2" name="Google Shape;112;p23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3"/>
          <p:cNvSpPr txBox="1"/>
          <p:nvPr>
            <p:ph idx="2" type="title"/>
          </p:nvPr>
        </p:nvSpPr>
        <p:spPr>
          <a:xfrm>
            <a:off x="237300" y="1257200"/>
            <a:ext cx="8229600" cy="6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E67224"/>
              </a:buClr>
              <a:buSzPts val="2400"/>
              <a:buNone/>
              <a:defRPr sz="2400">
                <a:solidFill>
                  <a:srgbClr val="E6722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Narrow">
  <p:cSld name="OBJECT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4"/>
          <p:cNvPicPr preferRelativeResize="0"/>
          <p:nvPr/>
        </p:nvPicPr>
        <p:blipFill rotWithShape="1">
          <a:blip r:embed="rId2">
            <a:alphaModFix/>
          </a:blip>
          <a:srcRect b="26236" l="0" r="0" t="60599"/>
          <a:stretch/>
        </p:blipFill>
        <p:spPr>
          <a:xfrm>
            <a:off x="0" y="0"/>
            <a:ext cx="9143999" cy="80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06" y="4739812"/>
            <a:ext cx="923426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237300" y="1150500"/>
            <a:ext cx="8221500" cy="30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i="0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8" name="Google Shape;118;p24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24"/>
          <p:cNvSpPr/>
          <p:nvPr/>
        </p:nvSpPr>
        <p:spPr>
          <a:xfrm>
            <a:off x="0" y="0"/>
            <a:ext cx="9144000" cy="8025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4"/>
          <p:cNvSpPr txBox="1"/>
          <p:nvPr>
            <p:ph type="title"/>
          </p:nvPr>
        </p:nvSpPr>
        <p:spPr>
          <a:xfrm>
            <a:off x="229300" y="0"/>
            <a:ext cx="78591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i="0" sz="30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>
  <p:cSld name="OBJECT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5"/>
          <p:cNvPicPr preferRelativeResize="0"/>
          <p:nvPr/>
        </p:nvPicPr>
        <p:blipFill rotWithShape="1">
          <a:blip r:embed="rId2">
            <a:alphaModFix/>
          </a:blip>
          <a:srcRect b="27651" l="0" r="0" t="43269"/>
          <a:stretch/>
        </p:blipFill>
        <p:spPr>
          <a:xfrm>
            <a:off x="0" y="0"/>
            <a:ext cx="9143997" cy="17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5"/>
          <p:cNvSpPr/>
          <p:nvPr/>
        </p:nvSpPr>
        <p:spPr>
          <a:xfrm>
            <a:off x="0" y="-1200"/>
            <a:ext cx="9144000" cy="17679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" name="Google Shape;124;p25"/>
          <p:cNvSpPr txBox="1"/>
          <p:nvPr>
            <p:ph type="title"/>
          </p:nvPr>
        </p:nvSpPr>
        <p:spPr>
          <a:xfrm>
            <a:off x="229300" y="141145"/>
            <a:ext cx="7859100" cy="14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i="0" sz="30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457200" y="2103466"/>
            <a:ext cx="8229600" cy="23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i="0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06" y="4739812"/>
            <a:ext cx="923426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Content B">
  <p:cSld name="2 Column Content B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 rotWithShape="1">
          <a:blip r:embed="rId2">
            <a:alphaModFix/>
          </a:blip>
          <a:srcRect b="24530" l="0" r="0" t="57674"/>
          <a:stretch/>
        </p:blipFill>
        <p:spPr>
          <a:xfrm>
            <a:off x="0" y="0"/>
            <a:ext cx="9143999" cy="108479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/>
          <p:nvPr/>
        </p:nvSpPr>
        <p:spPr>
          <a:xfrm>
            <a:off x="0" y="0"/>
            <a:ext cx="9144000" cy="10848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1" name="Google Shape;131;p26"/>
          <p:cNvCxnSpPr/>
          <p:nvPr/>
        </p:nvCxnSpPr>
        <p:spPr>
          <a:xfrm rot="10800000">
            <a:off x="1" y="4654536"/>
            <a:ext cx="9144000" cy="0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26"/>
          <p:cNvSpPr txBox="1"/>
          <p:nvPr>
            <p:ph idx="1" type="body"/>
          </p:nvPr>
        </p:nvSpPr>
        <p:spPr>
          <a:xfrm>
            <a:off x="457200" y="1212916"/>
            <a:ext cx="4038600" cy="3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00"/>
              <a:buFont typeface="Open Sans"/>
              <a:buChar char="•"/>
              <a:defRPr i="0" sz="2100" u="none" cap="none" strike="noStrike"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3" name="Google Shape;133;p26"/>
          <p:cNvSpPr txBox="1"/>
          <p:nvPr>
            <p:ph idx="2" type="body"/>
          </p:nvPr>
        </p:nvSpPr>
        <p:spPr>
          <a:xfrm>
            <a:off x="4648200" y="1212916"/>
            <a:ext cx="4038600" cy="3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00"/>
              <a:buFont typeface="Open Sans"/>
              <a:buChar char="•"/>
              <a:defRPr i="0" sz="2100" u="none" cap="none" strike="noStrike"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–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»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06" y="4739812"/>
            <a:ext cx="923426" cy="3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i="0" sz="1000" u="none" cap="none" strike="noStrike">
                <a:solidFill>
                  <a:srgbClr val="6B717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26"/>
          <p:cNvSpPr txBox="1"/>
          <p:nvPr>
            <p:ph type="title"/>
          </p:nvPr>
        </p:nvSpPr>
        <p:spPr>
          <a:xfrm>
            <a:off x="237302" y="141146"/>
            <a:ext cx="78591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i="0" sz="30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2_ThankYouSlide_3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 rotWithShape="1">
          <a:blip r:embed="rId2">
            <a:alphaModFix/>
          </a:blip>
          <a:srcRect b="3303" l="0" r="0" t="34596"/>
          <a:stretch/>
        </p:blipFill>
        <p:spPr>
          <a:xfrm>
            <a:off x="0" y="0"/>
            <a:ext cx="9143999" cy="3785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/>
          <p:nvPr/>
        </p:nvSpPr>
        <p:spPr>
          <a:xfrm>
            <a:off x="0" y="0"/>
            <a:ext cx="9144000" cy="3675600"/>
          </a:xfrm>
          <a:prstGeom prst="rect">
            <a:avLst/>
          </a:prstGeom>
          <a:solidFill>
            <a:srgbClr val="58585A">
              <a:alpha val="547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7"/>
          <p:cNvSpPr/>
          <p:nvPr/>
        </p:nvSpPr>
        <p:spPr>
          <a:xfrm>
            <a:off x="0" y="236200"/>
            <a:ext cx="9144000" cy="63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37" y="236200"/>
            <a:ext cx="1921830" cy="6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7"/>
          <p:cNvSpPr/>
          <p:nvPr/>
        </p:nvSpPr>
        <p:spPr>
          <a:xfrm>
            <a:off x="0" y="3680100"/>
            <a:ext cx="9144000" cy="1056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 txBox="1"/>
          <p:nvPr>
            <p:ph idx="1" type="subTitle"/>
          </p:nvPr>
        </p:nvSpPr>
        <p:spPr>
          <a:xfrm>
            <a:off x="686850" y="4071600"/>
            <a:ext cx="7770300" cy="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4" name="Google Shape;144;p27"/>
          <p:cNvSpPr txBox="1"/>
          <p:nvPr>
            <p:ph type="title"/>
          </p:nvPr>
        </p:nvSpPr>
        <p:spPr>
          <a:xfrm>
            <a:off x="1498050" y="1541700"/>
            <a:ext cx="6147900" cy="17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45" name="Google Shape;145;p27"/>
          <p:cNvSpPr txBox="1"/>
          <p:nvPr>
            <p:ph idx="2" type="subTitle"/>
          </p:nvPr>
        </p:nvSpPr>
        <p:spPr>
          <a:xfrm>
            <a:off x="3146925" y="265750"/>
            <a:ext cx="5582700" cy="4638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56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2_ThankYouSlide_2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/>
          <p:cNvPicPr preferRelativeResize="0"/>
          <p:nvPr/>
        </p:nvPicPr>
        <p:blipFill rotWithShape="1">
          <a:blip r:embed="rId2">
            <a:alphaModFix/>
          </a:blip>
          <a:srcRect b="25616" l="0" r="0" t="12117"/>
          <a:stretch/>
        </p:blipFill>
        <p:spPr>
          <a:xfrm>
            <a:off x="0" y="0"/>
            <a:ext cx="9143997" cy="37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8"/>
          <p:cNvSpPr/>
          <p:nvPr/>
        </p:nvSpPr>
        <p:spPr>
          <a:xfrm>
            <a:off x="0" y="0"/>
            <a:ext cx="9144000" cy="3680100"/>
          </a:xfrm>
          <a:prstGeom prst="rect">
            <a:avLst/>
          </a:prstGeom>
          <a:solidFill>
            <a:srgbClr val="58585A">
              <a:alpha val="547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8"/>
          <p:cNvSpPr/>
          <p:nvPr/>
        </p:nvSpPr>
        <p:spPr>
          <a:xfrm>
            <a:off x="0" y="3680100"/>
            <a:ext cx="9144000" cy="1056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8"/>
          <p:cNvSpPr txBox="1"/>
          <p:nvPr>
            <p:ph idx="1" type="subTitle"/>
          </p:nvPr>
        </p:nvSpPr>
        <p:spPr>
          <a:xfrm>
            <a:off x="686850" y="4071600"/>
            <a:ext cx="7770300" cy="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1" name="Google Shape;151;p28"/>
          <p:cNvSpPr txBox="1"/>
          <p:nvPr>
            <p:ph type="title"/>
          </p:nvPr>
        </p:nvSpPr>
        <p:spPr>
          <a:xfrm>
            <a:off x="1498050" y="1284700"/>
            <a:ext cx="6147900" cy="17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373" y="87525"/>
            <a:ext cx="1756274" cy="5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2_ThankYouSlide_1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 rotWithShape="1">
          <a:blip r:embed="rId2">
            <a:alphaModFix/>
          </a:blip>
          <a:srcRect b="22334" l="0" r="0" t="15398"/>
          <a:stretch/>
        </p:blipFill>
        <p:spPr>
          <a:xfrm>
            <a:off x="0" y="0"/>
            <a:ext cx="9143997" cy="37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/>
          <p:nvPr/>
        </p:nvSpPr>
        <p:spPr>
          <a:xfrm>
            <a:off x="0" y="0"/>
            <a:ext cx="9144000" cy="3680100"/>
          </a:xfrm>
          <a:prstGeom prst="rect">
            <a:avLst/>
          </a:prstGeom>
          <a:solidFill>
            <a:srgbClr val="58585A">
              <a:alpha val="547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/>
          <p:nvPr/>
        </p:nvSpPr>
        <p:spPr>
          <a:xfrm>
            <a:off x="0" y="3680100"/>
            <a:ext cx="9144000" cy="1056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9"/>
          <p:cNvSpPr txBox="1"/>
          <p:nvPr>
            <p:ph idx="1" type="subTitle"/>
          </p:nvPr>
        </p:nvSpPr>
        <p:spPr>
          <a:xfrm>
            <a:off x="686850" y="4071600"/>
            <a:ext cx="7770300" cy="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8" name="Google Shape;158;p29"/>
          <p:cNvSpPr txBox="1"/>
          <p:nvPr>
            <p:ph type="title"/>
          </p:nvPr>
        </p:nvSpPr>
        <p:spPr>
          <a:xfrm>
            <a:off x="1498050" y="1284700"/>
            <a:ext cx="6147900" cy="17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373" y="87525"/>
            <a:ext cx="1756274" cy="5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2_ThankYouSlide_1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0"/>
          <p:cNvPicPr preferRelativeResize="0"/>
          <p:nvPr/>
        </p:nvPicPr>
        <p:blipFill rotWithShape="1">
          <a:blip r:embed="rId2">
            <a:alphaModFix/>
          </a:blip>
          <a:srcRect b="15015" l="0" r="0" t="22883"/>
          <a:stretch/>
        </p:blipFill>
        <p:spPr>
          <a:xfrm>
            <a:off x="0" y="0"/>
            <a:ext cx="9143999" cy="378569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0"/>
          <p:cNvSpPr/>
          <p:nvPr/>
        </p:nvSpPr>
        <p:spPr>
          <a:xfrm>
            <a:off x="0" y="0"/>
            <a:ext cx="9144000" cy="3680100"/>
          </a:xfrm>
          <a:prstGeom prst="rect">
            <a:avLst/>
          </a:prstGeom>
          <a:solidFill>
            <a:srgbClr val="58585A">
              <a:alpha val="547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0"/>
          <p:cNvSpPr/>
          <p:nvPr/>
        </p:nvSpPr>
        <p:spPr>
          <a:xfrm>
            <a:off x="0" y="3680100"/>
            <a:ext cx="9144000" cy="1056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0"/>
          <p:cNvSpPr txBox="1"/>
          <p:nvPr>
            <p:ph idx="1" type="subTitle"/>
          </p:nvPr>
        </p:nvSpPr>
        <p:spPr>
          <a:xfrm>
            <a:off x="686850" y="4071600"/>
            <a:ext cx="7770300" cy="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5" name="Google Shape;165;p30"/>
          <p:cNvSpPr txBox="1"/>
          <p:nvPr>
            <p:ph type="title"/>
          </p:nvPr>
        </p:nvSpPr>
        <p:spPr>
          <a:xfrm>
            <a:off x="1498050" y="1284700"/>
            <a:ext cx="6147900" cy="17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pic>
        <p:nvPicPr>
          <p:cNvPr id="166" name="Google Shape;1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373" y="87525"/>
            <a:ext cx="1756274" cy="5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lt">
  <p:cSld name="2_ThankYouSlide_1_2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 rotWithShape="1">
          <a:blip r:embed="rId2">
            <a:alphaModFix/>
          </a:blip>
          <a:srcRect b="7079" l="0" r="0" t="8539"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8585A">
              <a:alpha val="547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1"/>
          <p:cNvSpPr/>
          <p:nvPr/>
        </p:nvSpPr>
        <p:spPr>
          <a:xfrm rot="5400000">
            <a:off x="1947450" y="-212225"/>
            <a:ext cx="2732400" cy="6627300"/>
          </a:xfrm>
          <a:prstGeom prst="flowChartManualInput">
            <a:avLst/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1"/>
          <p:cNvSpPr/>
          <p:nvPr/>
        </p:nvSpPr>
        <p:spPr>
          <a:xfrm rot="5400000">
            <a:off x="1890984" y="-155759"/>
            <a:ext cx="2732400" cy="6514368"/>
          </a:xfrm>
          <a:prstGeom prst="flowChartManualInput">
            <a:avLst/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1"/>
          <p:cNvSpPr txBox="1"/>
          <p:nvPr>
            <p:ph type="title"/>
          </p:nvPr>
        </p:nvSpPr>
        <p:spPr>
          <a:xfrm>
            <a:off x="366475" y="2212525"/>
            <a:ext cx="5236200" cy="17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373" y="87525"/>
            <a:ext cx="1756274" cy="5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lt 1">
  <p:cSld name="2_ThankYouSlide_1_2_1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2"/>
          <p:cNvPicPr preferRelativeResize="0"/>
          <p:nvPr/>
        </p:nvPicPr>
        <p:blipFill rotWithShape="1">
          <a:blip r:embed="rId2">
            <a:alphaModFix/>
          </a:blip>
          <a:srcRect b="0" l="0" r="29893" t="47418"/>
          <a:stretch/>
        </p:blipFill>
        <p:spPr>
          <a:xfrm>
            <a:off x="0" y="0"/>
            <a:ext cx="9144004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2"/>
          <p:cNvSpPr/>
          <p:nvPr/>
        </p:nvSpPr>
        <p:spPr>
          <a:xfrm>
            <a:off x="-62" y="0"/>
            <a:ext cx="9144000" cy="5143500"/>
          </a:xfrm>
          <a:prstGeom prst="rect">
            <a:avLst/>
          </a:prstGeom>
          <a:solidFill>
            <a:srgbClr val="58585A">
              <a:alpha val="63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2"/>
          <p:cNvSpPr/>
          <p:nvPr/>
        </p:nvSpPr>
        <p:spPr>
          <a:xfrm>
            <a:off x="1066738" y="1018200"/>
            <a:ext cx="6858000" cy="29547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3811" y="4355213"/>
            <a:ext cx="1756274" cy="5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2"/>
          <p:cNvSpPr/>
          <p:nvPr/>
        </p:nvSpPr>
        <p:spPr>
          <a:xfrm>
            <a:off x="1219138" y="1170600"/>
            <a:ext cx="6858000" cy="29547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2"/>
          <p:cNvSpPr txBox="1"/>
          <p:nvPr>
            <p:ph type="title"/>
          </p:nvPr>
        </p:nvSpPr>
        <p:spPr>
          <a:xfrm>
            <a:off x="1498075" y="1391000"/>
            <a:ext cx="6147900" cy="23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Blocks 1">
  <p:cSld name="2_ThankYouSlide_1_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3"/>
          <p:cNvPicPr preferRelativeResize="0"/>
          <p:nvPr/>
        </p:nvPicPr>
        <p:blipFill rotWithShape="1">
          <a:blip r:embed="rId2">
            <a:alphaModFix/>
          </a:blip>
          <a:srcRect b="3122" l="0" r="0" t="12496"/>
          <a:stretch/>
        </p:blipFill>
        <p:spPr>
          <a:xfrm>
            <a:off x="0" y="0"/>
            <a:ext cx="9144006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3"/>
          <p:cNvSpPr/>
          <p:nvPr/>
        </p:nvSpPr>
        <p:spPr>
          <a:xfrm>
            <a:off x="25" y="0"/>
            <a:ext cx="9144000" cy="5033400"/>
          </a:xfrm>
          <a:prstGeom prst="rect">
            <a:avLst/>
          </a:prstGeom>
          <a:solidFill>
            <a:srgbClr val="58585A">
              <a:alpha val="63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3"/>
          <p:cNvSpPr/>
          <p:nvPr/>
        </p:nvSpPr>
        <p:spPr>
          <a:xfrm>
            <a:off x="0" y="5037900"/>
            <a:ext cx="9144000" cy="1056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3"/>
          <p:cNvSpPr txBox="1"/>
          <p:nvPr>
            <p:ph type="title"/>
          </p:nvPr>
        </p:nvSpPr>
        <p:spPr>
          <a:xfrm>
            <a:off x="25" y="466900"/>
            <a:ext cx="9144000" cy="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Blocks 2">
  <p:cSld name="2_ThankYouSlide_1_1_2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4"/>
          <p:cNvPicPr preferRelativeResize="0"/>
          <p:nvPr/>
        </p:nvPicPr>
        <p:blipFill rotWithShape="1">
          <a:blip r:embed="rId2">
            <a:alphaModFix/>
          </a:blip>
          <a:srcRect b="4170" l="0" r="0" t="20828"/>
          <a:stretch/>
        </p:blipFill>
        <p:spPr>
          <a:xfrm>
            <a:off x="0" y="0"/>
            <a:ext cx="9144004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4"/>
          <p:cNvSpPr/>
          <p:nvPr/>
        </p:nvSpPr>
        <p:spPr>
          <a:xfrm>
            <a:off x="25" y="0"/>
            <a:ext cx="9144000" cy="5033400"/>
          </a:xfrm>
          <a:prstGeom prst="rect">
            <a:avLst/>
          </a:prstGeom>
          <a:solidFill>
            <a:srgbClr val="58585A">
              <a:alpha val="63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4"/>
          <p:cNvSpPr/>
          <p:nvPr/>
        </p:nvSpPr>
        <p:spPr>
          <a:xfrm>
            <a:off x="0" y="5037900"/>
            <a:ext cx="9144000" cy="1056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4"/>
          <p:cNvSpPr txBox="1"/>
          <p:nvPr>
            <p:ph type="title"/>
          </p:nvPr>
        </p:nvSpPr>
        <p:spPr>
          <a:xfrm>
            <a:off x="25" y="466900"/>
            <a:ext cx="9144000" cy="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Blocks 3">
  <p:cSld name="2_ThankYouSlide_1_1_2_2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 rotWithShape="1">
          <a:blip r:embed="rId2">
            <a:alphaModFix/>
          </a:blip>
          <a:srcRect b="0" l="30230" r="0" t="41131"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5"/>
          <p:cNvSpPr/>
          <p:nvPr/>
        </p:nvSpPr>
        <p:spPr>
          <a:xfrm>
            <a:off x="0" y="0"/>
            <a:ext cx="9144000" cy="5143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4" name="Google Shape;194;p35"/>
          <p:cNvSpPr txBox="1"/>
          <p:nvPr>
            <p:ph type="title"/>
          </p:nvPr>
        </p:nvSpPr>
        <p:spPr>
          <a:xfrm>
            <a:off x="0" y="466900"/>
            <a:ext cx="9144000" cy="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Main">
  <p:cSld name="2_ThankYouSlide_1_1_2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6"/>
          <p:cNvPicPr preferRelativeResize="0"/>
          <p:nvPr/>
        </p:nvPicPr>
        <p:blipFill rotWithShape="1">
          <a:blip r:embed="rId2">
            <a:alphaModFix/>
          </a:blip>
          <a:srcRect b="19015" l="0" r="28997" t="21075"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6"/>
          <p:cNvSpPr/>
          <p:nvPr/>
        </p:nvSpPr>
        <p:spPr>
          <a:xfrm rot="5400000">
            <a:off x="-83975" y="77250"/>
            <a:ext cx="5150225" cy="4982275"/>
          </a:xfrm>
          <a:prstGeom prst="flowChartManualInput">
            <a:avLst/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6"/>
          <p:cNvSpPr/>
          <p:nvPr/>
        </p:nvSpPr>
        <p:spPr>
          <a:xfrm rot="5400000">
            <a:off x="-126425" y="119700"/>
            <a:ext cx="5150225" cy="4897375"/>
          </a:xfrm>
          <a:prstGeom prst="flowChartManualInput">
            <a:avLst/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6"/>
          <p:cNvSpPr txBox="1"/>
          <p:nvPr>
            <p:ph type="title"/>
          </p:nvPr>
        </p:nvSpPr>
        <p:spPr>
          <a:xfrm>
            <a:off x="357525" y="1141375"/>
            <a:ext cx="3949200" cy="22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00" name="Google Shape;200;p36"/>
          <p:cNvSpPr txBox="1"/>
          <p:nvPr>
            <p:ph idx="1" type="subTitle"/>
          </p:nvPr>
        </p:nvSpPr>
        <p:spPr>
          <a:xfrm>
            <a:off x="357525" y="4069225"/>
            <a:ext cx="42258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01" name="Google Shape;2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525" y="281925"/>
            <a:ext cx="1646374" cy="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lt">
  <p:cSld name="2_ThankYouSlide_1_1_2_1_1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 rotWithShape="1">
          <a:blip r:embed="rId2">
            <a:alphaModFix/>
          </a:blip>
          <a:srcRect b="3746" l="0" r="0" t="11872"/>
          <a:stretch/>
        </p:blipFill>
        <p:spPr>
          <a:xfrm>
            <a:off x="-12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7"/>
          <p:cNvSpPr/>
          <p:nvPr/>
        </p:nvSpPr>
        <p:spPr>
          <a:xfrm>
            <a:off x="1360225" y="1964125"/>
            <a:ext cx="6728400" cy="31791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" name="Google Shape;205;p37"/>
          <p:cNvSpPr/>
          <p:nvPr/>
        </p:nvSpPr>
        <p:spPr>
          <a:xfrm>
            <a:off x="1207825" y="1811725"/>
            <a:ext cx="6728400" cy="3331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6" name="Google Shape;206;p37"/>
          <p:cNvSpPr txBox="1"/>
          <p:nvPr>
            <p:ph type="title"/>
          </p:nvPr>
        </p:nvSpPr>
        <p:spPr>
          <a:xfrm>
            <a:off x="1467175" y="2692650"/>
            <a:ext cx="6209700" cy="17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07" name="Google Shape;207;p37"/>
          <p:cNvSpPr txBox="1"/>
          <p:nvPr>
            <p:ph idx="1" type="subTitle"/>
          </p:nvPr>
        </p:nvSpPr>
        <p:spPr>
          <a:xfrm>
            <a:off x="1207825" y="4404000"/>
            <a:ext cx="67284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08" name="Google Shape;2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812" y="2093650"/>
            <a:ext cx="1646374" cy="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lt2">
  <p:cSld name="2_ThankYouSlide_1_1_2_1_1_1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8"/>
          <p:cNvSpPr/>
          <p:nvPr/>
        </p:nvSpPr>
        <p:spPr>
          <a:xfrm>
            <a:off x="974150" y="2802325"/>
            <a:ext cx="7362600" cy="23412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2" name="Google Shape;212;p38"/>
          <p:cNvSpPr/>
          <p:nvPr/>
        </p:nvSpPr>
        <p:spPr>
          <a:xfrm>
            <a:off x="807400" y="2649925"/>
            <a:ext cx="7362600" cy="24936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3" name="Google Shape;213;p38"/>
          <p:cNvSpPr txBox="1"/>
          <p:nvPr>
            <p:ph type="title"/>
          </p:nvPr>
        </p:nvSpPr>
        <p:spPr>
          <a:xfrm>
            <a:off x="1398175" y="2889425"/>
            <a:ext cx="6180900" cy="14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4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14" name="Google Shape;214;p38"/>
          <p:cNvSpPr txBox="1"/>
          <p:nvPr>
            <p:ph idx="1" type="subTitle"/>
          </p:nvPr>
        </p:nvSpPr>
        <p:spPr>
          <a:xfrm>
            <a:off x="1339100" y="4417100"/>
            <a:ext cx="62991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5" name="Google Shape;215;p38"/>
          <p:cNvSpPr/>
          <p:nvPr/>
        </p:nvSpPr>
        <p:spPr>
          <a:xfrm>
            <a:off x="6918725" y="0"/>
            <a:ext cx="1906200" cy="8532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6" name="Google Shape;2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637" y="154950"/>
            <a:ext cx="1646374" cy="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YouSlide">
  <p:cSld name="ThankYouSlide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9"/>
          <p:cNvPicPr preferRelativeResize="0"/>
          <p:nvPr/>
        </p:nvPicPr>
        <p:blipFill rotWithShape="1">
          <a:blip r:embed="rId2">
            <a:alphaModFix/>
          </a:blip>
          <a:srcRect b="0" l="0" r="9543" t="37027"/>
          <a:stretch/>
        </p:blipFill>
        <p:spPr>
          <a:xfrm>
            <a:off x="0" y="0"/>
            <a:ext cx="9143999" cy="42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12" y="4408850"/>
            <a:ext cx="1921830" cy="6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9"/>
          <p:cNvSpPr/>
          <p:nvPr/>
        </p:nvSpPr>
        <p:spPr>
          <a:xfrm>
            <a:off x="0" y="4138200"/>
            <a:ext cx="9144000" cy="105600"/>
          </a:xfrm>
          <a:prstGeom prst="rect">
            <a:avLst/>
          </a:prstGeom>
          <a:solidFill>
            <a:srgbClr val="6B71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9"/>
          <p:cNvSpPr/>
          <p:nvPr/>
        </p:nvSpPr>
        <p:spPr>
          <a:xfrm>
            <a:off x="0" y="0"/>
            <a:ext cx="9144000" cy="41382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2" name="Google Shape;222;p39"/>
          <p:cNvSpPr txBox="1"/>
          <p:nvPr>
            <p:ph type="title"/>
          </p:nvPr>
        </p:nvSpPr>
        <p:spPr>
          <a:xfrm>
            <a:off x="884255" y="1280972"/>
            <a:ext cx="7375500" cy="17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sz="66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23" name="Google Shape;223;p39"/>
          <p:cNvSpPr txBox="1"/>
          <p:nvPr>
            <p:ph idx="1" type="subTitle"/>
          </p:nvPr>
        </p:nvSpPr>
        <p:spPr>
          <a:xfrm>
            <a:off x="3248425" y="4408850"/>
            <a:ext cx="5645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56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48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YouSlide 1">
  <p:cSld name="ThankYouSlide_3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0"/>
          <p:cNvPicPr preferRelativeResize="0"/>
          <p:nvPr/>
        </p:nvPicPr>
        <p:blipFill rotWithShape="1">
          <a:blip r:embed="rId2">
            <a:alphaModFix/>
          </a:blip>
          <a:srcRect b="17945" l="0" r="0" t="20173"/>
          <a:stretch/>
        </p:blipFill>
        <p:spPr>
          <a:xfrm>
            <a:off x="0" y="0"/>
            <a:ext cx="9144003" cy="42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12" y="4408850"/>
            <a:ext cx="1921830" cy="6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0"/>
          <p:cNvSpPr/>
          <p:nvPr/>
        </p:nvSpPr>
        <p:spPr>
          <a:xfrm>
            <a:off x="0" y="4138200"/>
            <a:ext cx="9144000" cy="105600"/>
          </a:xfrm>
          <a:prstGeom prst="rect">
            <a:avLst/>
          </a:prstGeom>
          <a:solidFill>
            <a:srgbClr val="6B71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40"/>
          <p:cNvSpPr/>
          <p:nvPr/>
        </p:nvSpPr>
        <p:spPr>
          <a:xfrm>
            <a:off x="0" y="0"/>
            <a:ext cx="9144000" cy="41382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Google Shape;229;p40"/>
          <p:cNvSpPr txBox="1"/>
          <p:nvPr>
            <p:ph type="title"/>
          </p:nvPr>
        </p:nvSpPr>
        <p:spPr>
          <a:xfrm>
            <a:off x="884255" y="1280972"/>
            <a:ext cx="7375500" cy="17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sz="66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30" name="Google Shape;230;p40"/>
          <p:cNvSpPr txBox="1"/>
          <p:nvPr>
            <p:ph idx="1" type="subTitle"/>
          </p:nvPr>
        </p:nvSpPr>
        <p:spPr>
          <a:xfrm>
            <a:off x="3248425" y="4408850"/>
            <a:ext cx="56457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56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48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1">
  <p:cSld name="ThankYouSlide_2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1"/>
          <p:cNvPicPr preferRelativeResize="0"/>
          <p:nvPr/>
        </p:nvPicPr>
        <p:blipFill rotWithShape="1">
          <a:blip r:embed="rId2">
            <a:alphaModFix/>
          </a:blip>
          <a:srcRect b="6041" l="0" r="0" t="9577"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1"/>
          <p:cNvSpPr/>
          <p:nvPr/>
        </p:nvSpPr>
        <p:spPr>
          <a:xfrm>
            <a:off x="0" y="0"/>
            <a:ext cx="9144000" cy="5143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4" name="Google Shape;234;p41"/>
          <p:cNvSpPr txBox="1"/>
          <p:nvPr>
            <p:ph type="title"/>
          </p:nvPr>
        </p:nvSpPr>
        <p:spPr>
          <a:xfrm>
            <a:off x="884255" y="1424397"/>
            <a:ext cx="7375500" cy="17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sz="66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pic>
        <p:nvPicPr>
          <p:cNvPr id="235" name="Google Shape;2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388" y="4301475"/>
            <a:ext cx="2045224" cy="6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2">
  <p:cSld name="ThankYouSlide_2_1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2"/>
          <p:cNvPicPr preferRelativeResize="0"/>
          <p:nvPr/>
        </p:nvPicPr>
        <p:blipFill rotWithShape="1">
          <a:blip r:embed="rId2">
            <a:alphaModFix/>
          </a:blip>
          <a:srcRect b="2685" l="0" r="0" t="2231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2"/>
          <p:cNvSpPr/>
          <p:nvPr/>
        </p:nvSpPr>
        <p:spPr>
          <a:xfrm>
            <a:off x="0" y="0"/>
            <a:ext cx="9144000" cy="5143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9" name="Google Shape;239;p42"/>
          <p:cNvSpPr txBox="1"/>
          <p:nvPr>
            <p:ph type="title"/>
          </p:nvPr>
        </p:nvSpPr>
        <p:spPr>
          <a:xfrm>
            <a:off x="884255" y="1424397"/>
            <a:ext cx="7375500" cy="17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sz="66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pic>
        <p:nvPicPr>
          <p:cNvPr id="240" name="Google Shape;2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388" y="4301475"/>
            <a:ext cx="2045224" cy="6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3">
  <p:cSld name="ThankYouSlide_2_1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3"/>
          <p:cNvPicPr preferRelativeResize="0"/>
          <p:nvPr/>
        </p:nvPicPr>
        <p:blipFill rotWithShape="1">
          <a:blip r:embed="rId2">
            <a:alphaModFix/>
          </a:blip>
          <a:srcRect b="2985" l="0" r="0" t="1267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3"/>
          <p:cNvSpPr/>
          <p:nvPr/>
        </p:nvSpPr>
        <p:spPr>
          <a:xfrm>
            <a:off x="0" y="0"/>
            <a:ext cx="9144000" cy="5143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4" name="Google Shape;244;p43"/>
          <p:cNvSpPr txBox="1"/>
          <p:nvPr>
            <p:ph type="title"/>
          </p:nvPr>
        </p:nvSpPr>
        <p:spPr>
          <a:xfrm>
            <a:off x="884255" y="1424397"/>
            <a:ext cx="7375500" cy="17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sz="66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None/>
              <a:defRPr sz="18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pic>
        <p:nvPicPr>
          <p:cNvPr id="245" name="Google Shape;24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388" y="4301475"/>
            <a:ext cx="2045224" cy="6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">
  <p:cSld name="ThankYouSlide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4"/>
          <p:cNvPicPr preferRelativeResize="0"/>
          <p:nvPr/>
        </p:nvPicPr>
        <p:blipFill rotWithShape="1">
          <a:blip r:embed="rId2">
            <a:alphaModFix/>
          </a:blip>
          <a:srcRect b="15618" l="0" r="0" t="0"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4"/>
          <p:cNvSpPr/>
          <p:nvPr/>
        </p:nvSpPr>
        <p:spPr>
          <a:xfrm>
            <a:off x="0" y="0"/>
            <a:ext cx="9144000" cy="5143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4BBAE9">
              <a:alpha val="7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9" name="Google Shape;249;p44"/>
          <p:cNvSpPr txBox="1"/>
          <p:nvPr>
            <p:ph type="title"/>
          </p:nvPr>
        </p:nvSpPr>
        <p:spPr>
          <a:xfrm>
            <a:off x="0" y="623400"/>
            <a:ext cx="9144000" cy="12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i="0" sz="3000" u="none" cap="none" strike="noStrike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 Light"/>
              <a:buNone/>
              <a:defRPr sz="24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50" name="Google Shape;250;p44"/>
          <p:cNvSpPr txBox="1"/>
          <p:nvPr>
            <p:ph idx="1" type="subTitle"/>
          </p:nvPr>
        </p:nvSpPr>
        <p:spPr>
          <a:xfrm>
            <a:off x="940950" y="1889900"/>
            <a:ext cx="7262100" cy="21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i="1" sz="2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cxnSp>
        <p:nvCxnSpPr>
          <p:cNvPr id="251" name="Google Shape;251;p44"/>
          <p:cNvCxnSpPr/>
          <p:nvPr/>
        </p:nvCxnSpPr>
        <p:spPr>
          <a:xfrm>
            <a:off x="4424550" y="1769925"/>
            <a:ext cx="2949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ThankYouSlide_1_1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5"/>
          <p:cNvPicPr preferRelativeResize="0"/>
          <p:nvPr/>
        </p:nvPicPr>
        <p:blipFill rotWithShape="1">
          <a:blip r:embed="rId2">
            <a:alphaModFix/>
          </a:blip>
          <a:srcRect b="32969" l="0" r="0" t="52635"/>
          <a:stretch/>
        </p:blipFill>
        <p:spPr>
          <a:xfrm>
            <a:off x="0" y="4268250"/>
            <a:ext cx="9143997" cy="87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5"/>
          <p:cNvSpPr txBox="1"/>
          <p:nvPr>
            <p:ph type="title"/>
          </p:nvPr>
        </p:nvSpPr>
        <p:spPr>
          <a:xfrm>
            <a:off x="1001375" y="394799"/>
            <a:ext cx="7375500" cy="12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3000"/>
              <a:buNone/>
              <a:defRPr i="0" sz="3000" u="none" cap="none" strike="noStrike">
                <a:solidFill>
                  <a:srgbClr val="58585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55" name="Google Shape;255;p45"/>
          <p:cNvSpPr txBox="1"/>
          <p:nvPr>
            <p:ph idx="1" type="subTitle"/>
          </p:nvPr>
        </p:nvSpPr>
        <p:spPr>
          <a:xfrm>
            <a:off x="1027000" y="1649300"/>
            <a:ext cx="7262100" cy="21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58585A"/>
              </a:buClr>
              <a:buSzPts val="2400"/>
              <a:buNone/>
              <a:defRPr i="1" sz="2400">
                <a:solidFill>
                  <a:srgbClr val="58585A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58585A"/>
              </a:buClr>
              <a:buSzPts val="2800"/>
              <a:buNone/>
              <a:defRPr>
                <a:solidFill>
                  <a:srgbClr val="58585A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2400"/>
              <a:buNone/>
              <a:defRPr>
                <a:solidFill>
                  <a:srgbClr val="58585A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9pPr>
          </a:lstStyle>
          <a:p/>
        </p:txBody>
      </p:sp>
      <p:sp>
        <p:nvSpPr>
          <p:cNvPr id="256" name="Google Shape;256;p45"/>
          <p:cNvSpPr/>
          <p:nvPr/>
        </p:nvSpPr>
        <p:spPr>
          <a:xfrm>
            <a:off x="0" y="4373925"/>
            <a:ext cx="9144000" cy="7695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FFFFFF">
              <a:alpha val="24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7" name="Google Shape;257;p45"/>
          <p:cNvSpPr/>
          <p:nvPr/>
        </p:nvSpPr>
        <p:spPr>
          <a:xfrm>
            <a:off x="0" y="4268325"/>
            <a:ext cx="9144000" cy="105600"/>
          </a:xfrm>
          <a:prstGeom prst="rect">
            <a:avLst/>
          </a:prstGeom>
          <a:solidFill>
            <a:srgbClr val="51BDEB">
              <a:alpha val="815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72" y="4526885"/>
            <a:ext cx="1635600" cy="5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2">
  <p:cSld name="ThankYouSlide_1_1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 txBox="1"/>
          <p:nvPr>
            <p:ph type="title"/>
          </p:nvPr>
        </p:nvSpPr>
        <p:spPr>
          <a:xfrm>
            <a:off x="1001375" y="1020016"/>
            <a:ext cx="7375500" cy="12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303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3000"/>
              <a:buNone/>
              <a:defRPr i="0" sz="3000" u="none" cap="none" strike="noStrike">
                <a:solidFill>
                  <a:srgbClr val="58585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Open Sans Light"/>
              <a:buNone/>
              <a:defRPr sz="2400">
                <a:solidFill>
                  <a:srgbClr val="5858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61" name="Google Shape;261;p46"/>
          <p:cNvSpPr txBox="1"/>
          <p:nvPr>
            <p:ph idx="1" type="subTitle"/>
          </p:nvPr>
        </p:nvSpPr>
        <p:spPr>
          <a:xfrm>
            <a:off x="1027000" y="2274517"/>
            <a:ext cx="7262100" cy="21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58585A"/>
              </a:buClr>
              <a:buSzPts val="2400"/>
              <a:buNone/>
              <a:defRPr i="1" sz="2400">
                <a:solidFill>
                  <a:srgbClr val="58585A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58585A"/>
              </a:buClr>
              <a:buSzPts val="2800"/>
              <a:buNone/>
              <a:defRPr>
                <a:solidFill>
                  <a:srgbClr val="58585A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2400"/>
              <a:buNone/>
              <a:defRPr>
                <a:solidFill>
                  <a:srgbClr val="58585A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58585A"/>
              </a:buClr>
              <a:buSzPts val="2000"/>
              <a:buNone/>
              <a:defRPr>
                <a:solidFill>
                  <a:srgbClr val="58585A"/>
                </a:solidFill>
              </a:defRPr>
            </a:lvl9pPr>
          </a:lstStyle>
          <a:p/>
        </p:txBody>
      </p:sp>
      <p:pic>
        <p:nvPicPr>
          <p:cNvPr id="262" name="Google Shape;262;p46"/>
          <p:cNvPicPr preferRelativeResize="0"/>
          <p:nvPr/>
        </p:nvPicPr>
        <p:blipFill rotWithShape="1">
          <a:blip r:embed="rId2">
            <a:alphaModFix amt="6000"/>
          </a:blip>
          <a:srcRect b="0" l="0" r="37872" t="48087"/>
          <a:stretch/>
        </p:blipFill>
        <p:spPr>
          <a:xfrm>
            <a:off x="6364100" y="0"/>
            <a:ext cx="2779901" cy="232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_1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i="0" sz="4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 Light"/>
              <a:buChar char="•"/>
              <a:defRPr i="0" sz="3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Char char="–"/>
              <a:defRPr i="0" sz="2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Light"/>
              <a:buChar char="•"/>
              <a:defRPr i="0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–"/>
              <a:defRPr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»"/>
              <a:defRPr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•"/>
              <a:defRPr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•"/>
              <a:defRPr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•"/>
              <a:defRPr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Light"/>
              <a:buChar char="•"/>
              <a:defRPr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899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/>
          <p:nvPr>
            <p:ph type="title"/>
          </p:nvPr>
        </p:nvSpPr>
        <p:spPr>
          <a:xfrm>
            <a:off x="114925" y="1550575"/>
            <a:ext cx="4225800" cy="22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OpenLMIS COVID Edition- Vaccine Module</a:t>
            </a:r>
            <a:endParaRPr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9"/>
          <p:cNvSpPr txBox="1"/>
          <p:nvPr>
            <p:ph type="title"/>
          </p:nvPr>
        </p:nvSpPr>
        <p:spPr>
          <a:xfrm>
            <a:off x="237302" y="141146"/>
            <a:ext cx="7859100" cy="8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</a:t>
            </a:r>
            <a:endParaRPr/>
          </a:p>
        </p:txBody>
      </p:sp>
      <p:sp>
        <p:nvSpPr>
          <p:cNvPr id="276" name="Google Shape;276;p49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49"/>
          <p:cNvSpPr txBox="1"/>
          <p:nvPr/>
        </p:nvSpPr>
        <p:spPr>
          <a:xfrm>
            <a:off x="457950" y="1131300"/>
            <a:ext cx="8228100" cy="40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•Vaccine deployment is imminent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•Expectation that COVID vaccine business processes will differ from RI (ref. PPE)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•Understand country plans to incorporate COVID Vaccines into their OpenLMIS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•Source COVID vaccine distribution plans / deployment strategies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•Determine dev needs to develop rapidly deployable COVID vaccine module (for OL and non-OL countries)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•Planning a survey to assess OL adaptation plans and vaccine deployment strategies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/>
          <p:nvPr>
            <p:ph idx="1" type="body"/>
          </p:nvPr>
        </p:nvSpPr>
        <p:spPr>
          <a:xfrm>
            <a:off x="457200" y="1212925"/>
            <a:ext cx="8425500" cy="34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•Internal organization to drive this workstream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•Establish need and scope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•Resourcing requirements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•Funding strategy and sources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•Marketing and outreach strategy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•</a:t>
            </a:r>
            <a:r>
              <a:rPr lang="en" sz="2200">
                <a:solidFill>
                  <a:srgbClr val="000000"/>
                </a:solidFill>
              </a:rPr>
              <a:t>*Note that this is applicable to an evolving testing landscape and we should think of a lab module along the same lines*</a:t>
            </a:r>
            <a:endParaRPr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84" name="Google Shape;284;p50"/>
          <p:cNvSpPr txBox="1"/>
          <p:nvPr>
            <p:ph idx="12" type="sldNum"/>
          </p:nvPr>
        </p:nvSpPr>
        <p:spPr>
          <a:xfrm>
            <a:off x="8158606" y="4770662"/>
            <a:ext cx="7242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50"/>
          <p:cNvSpPr txBox="1"/>
          <p:nvPr>
            <p:ph type="title"/>
          </p:nvPr>
        </p:nvSpPr>
        <p:spPr>
          <a:xfrm>
            <a:off x="237302" y="141146"/>
            <a:ext cx="7859100" cy="8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for discussion today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penLMIS Theme ">
  <a:themeElements>
    <a:clrScheme name="Custom 14">
      <a:dk1>
        <a:srgbClr val="58585A"/>
      </a:dk1>
      <a:lt1>
        <a:srgbClr val="FFFFFF"/>
      </a:lt1>
      <a:dk2>
        <a:srgbClr val="008DB3"/>
      </a:dk2>
      <a:lt2>
        <a:srgbClr val="EBEBEB"/>
      </a:lt2>
      <a:accent1>
        <a:srgbClr val="E77325"/>
      </a:accent1>
      <a:accent2>
        <a:srgbClr val="4CBAEA"/>
      </a:accent2>
      <a:accent3>
        <a:srgbClr val="C4581E"/>
      </a:accent3>
      <a:accent4>
        <a:srgbClr val="F6CEAF"/>
      </a:accent4>
      <a:accent5>
        <a:srgbClr val="CBE5F7"/>
      </a:accent5>
      <a:accent6>
        <a:srgbClr val="727476"/>
      </a:accent6>
      <a:hlink>
        <a:srgbClr val="58585A"/>
      </a:hlink>
      <a:folHlink>
        <a:srgbClr val="008DB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