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4" r:id="rId3"/>
    <p:sldId id="271" r:id="rId4"/>
    <p:sldId id="265" r:id="rId5"/>
    <p:sldId id="272" r:id="rId6"/>
    <p:sldId id="279" r:id="rId7"/>
    <p:sldId id="266" r:id="rId8"/>
    <p:sldId id="273" r:id="rId9"/>
    <p:sldId id="274" r:id="rId10"/>
    <p:sldId id="278" r:id="rId11"/>
    <p:sldId id="268" r:id="rId12"/>
    <p:sldId id="257" r:id="rId13"/>
    <p:sldId id="267" r:id="rId14"/>
    <p:sldId id="269" r:id="rId15"/>
    <p:sldId id="258" r:id="rId16"/>
    <p:sldId id="277" r:id="rId17"/>
    <p:sldId id="276" r:id="rId18"/>
    <p:sldId id="270" r:id="rId19"/>
    <p:sldId id="261" r:id="rId20"/>
    <p:sldId id="259" r:id="rId21"/>
    <p:sldId id="260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9" autoAdjust="0"/>
    <p:restoredTop sz="93876" autoAdjust="0"/>
  </p:normalViewPr>
  <p:slideViewPr>
    <p:cSldViewPr snapToGrid="0">
      <p:cViewPr varScale="1">
        <p:scale>
          <a:sx n="84" d="100"/>
          <a:sy n="84" d="100"/>
        </p:scale>
        <p:origin x="30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FE180-9157-4BE9-8754-6BE956F29A6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0EEBA0-8B9B-4E9E-876A-BC0C97AFC6A5}">
      <dgm:prSet phldrT="[Text]"/>
      <dgm:spPr/>
      <dgm:t>
        <a:bodyPr/>
        <a:lstStyle/>
        <a:p>
          <a:r>
            <a:rPr lang="en-US" dirty="0" smtClean="0"/>
            <a:t>Director, Jake Watson</a:t>
          </a:r>
          <a:endParaRPr lang="en-US" dirty="0"/>
        </a:p>
      </dgm:t>
    </dgm:pt>
    <dgm:pt modelId="{AA14B766-61A2-4C28-A131-258033058D5D}" type="parTrans" cxnId="{1B2E8ED6-ED8B-4772-8B9A-8480FF9A3294}">
      <dgm:prSet/>
      <dgm:spPr/>
      <dgm:t>
        <a:bodyPr/>
        <a:lstStyle/>
        <a:p>
          <a:endParaRPr lang="en-US"/>
        </a:p>
      </dgm:t>
    </dgm:pt>
    <dgm:pt modelId="{4DF41A05-B8F5-4B64-9A93-0245E2A44E28}" type="sibTrans" cxnId="{1B2E8ED6-ED8B-4772-8B9A-8480FF9A3294}">
      <dgm:prSet/>
      <dgm:spPr/>
      <dgm:t>
        <a:bodyPr/>
        <a:lstStyle/>
        <a:p>
          <a:endParaRPr lang="en-US"/>
        </a:p>
      </dgm:t>
    </dgm:pt>
    <dgm:pt modelId="{22B26BE6-45B1-4C36-9641-3BA9CEF76524}">
      <dgm:prSet phldrT="[Text]"/>
      <dgm:spPr/>
      <dgm:t>
        <a:bodyPr/>
        <a:lstStyle/>
        <a:p>
          <a:r>
            <a:rPr lang="en-US" dirty="0" smtClean="0"/>
            <a:t>Software Dev Manager</a:t>
          </a:r>
          <a:endParaRPr lang="en-US" dirty="0"/>
        </a:p>
      </dgm:t>
    </dgm:pt>
    <dgm:pt modelId="{34408F3B-62C7-4E75-B718-A7D9DFE5FF8A}" type="parTrans" cxnId="{C47538AB-45F8-4186-8712-CB9C323B5EB8}">
      <dgm:prSet/>
      <dgm:spPr/>
      <dgm:t>
        <a:bodyPr/>
        <a:lstStyle/>
        <a:p>
          <a:endParaRPr lang="en-US"/>
        </a:p>
      </dgm:t>
    </dgm:pt>
    <dgm:pt modelId="{B57F57FB-309B-43EE-9A76-558190F45ED6}" type="sibTrans" cxnId="{C47538AB-45F8-4186-8712-CB9C323B5EB8}">
      <dgm:prSet/>
      <dgm:spPr/>
      <dgm:t>
        <a:bodyPr/>
        <a:lstStyle/>
        <a:p>
          <a:endParaRPr lang="en-US"/>
        </a:p>
      </dgm:t>
    </dgm:pt>
    <dgm:pt modelId="{9777BD23-E29C-44AF-9B53-88DDBF6A454E}">
      <dgm:prSet phldrT="[Text]"/>
      <dgm:spPr/>
      <dgm:t>
        <a:bodyPr/>
        <a:lstStyle/>
        <a:p>
          <a:r>
            <a:rPr lang="en-US" dirty="0" err="1" smtClean="0"/>
            <a:t>SolDevelo</a:t>
          </a:r>
          <a:endParaRPr lang="en-US" dirty="0" smtClean="0"/>
        </a:p>
        <a:p>
          <a:r>
            <a:rPr lang="en-US" dirty="0" smtClean="0"/>
            <a:t>Architect</a:t>
          </a:r>
          <a:endParaRPr lang="en-US" dirty="0"/>
        </a:p>
      </dgm:t>
    </dgm:pt>
    <dgm:pt modelId="{A491F382-FE61-48A2-8261-AEA2E00C346A}" type="parTrans" cxnId="{AFA4C5BB-7C8A-495A-A12A-8F71EB852C00}">
      <dgm:prSet/>
      <dgm:spPr/>
      <dgm:t>
        <a:bodyPr/>
        <a:lstStyle/>
        <a:p>
          <a:endParaRPr lang="en-US"/>
        </a:p>
      </dgm:t>
    </dgm:pt>
    <dgm:pt modelId="{53B935F5-FDAA-4FB9-A0EA-95073C4ADEA3}" type="sibTrans" cxnId="{AFA4C5BB-7C8A-495A-A12A-8F71EB852C00}">
      <dgm:prSet/>
      <dgm:spPr/>
      <dgm:t>
        <a:bodyPr/>
        <a:lstStyle/>
        <a:p>
          <a:endParaRPr lang="en-US"/>
        </a:p>
      </dgm:t>
    </dgm:pt>
    <dgm:pt modelId="{8C5D71D9-9C5E-450E-9C88-74203D6B668B}">
      <dgm:prSet phldrT="[Text]"/>
      <dgm:spPr/>
      <dgm:t>
        <a:bodyPr/>
        <a:lstStyle/>
        <a:p>
          <a:r>
            <a:rPr lang="en-US" dirty="0" smtClean="0"/>
            <a:t>VR Dev</a:t>
          </a:r>
          <a:endParaRPr lang="en-US" dirty="0"/>
        </a:p>
      </dgm:t>
    </dgm:pt>
    <dgm:pt modelId="{EE163034-2436-4886-9318-19ECDDA6431F}" type="parTrans" cxnId="{88C8E1E0-2E75-4FC8-95B5-E009841C2776}">
      <dgm:prSet/>
      <dgm:spPr/>
      <dgm:t>
        <a:bodyPr/>
        <a:lstStyle/>
        <a:p>
          <a:endParaRPr lang="en-US"/>
        </a:p>
      </dgm:t>
    </dgm:pt>
    <dgm:pt modelId="{93CFB332-1C46-4327-B5DD-15E2FC66C4C7}" type="sibTrans" cxnId="{88C8E1E0-2E75-4FC8-95B5-E009841C2776}">
      <dgm:prSet/>
      <dgm:spPr/>
      <dgm:t>
        <a:bodyPr/>
        <a:lstStyle/>
        <a:p>
          <a:endParaRPr lang="en-US"/>
        </a:p>
      </dgm:t>
    </dgm:pt>
    <dgm:pt modelId="{1CA71A64-302B-4269-B580-B289E0A3883E}">
      <dgm:prSet phldrT="[Text]"/>
      <dgm:spPr/>
      <dgm:t>
        <a:bodyPr/>
        <a:lstStyle/>
        <a:p>
          <a:r>
            <a:rPr lang="en-US" dirty="0" smtClean="0"/>
            <a:t>Architect</a:t>
          </a:r>
        </a:p>
      </dgm:t>
    </dgm:pt>
    <dgm:pt modelId="{EBBCD399-534F-4E35-A1C8-52D33E8104CA}" type="parTrans" cxnId="{CE2D3A11-A816-489C-A640-4DE98B08FD89}">
      <dgm:prSet/>
      <dgm:spPr/>
      <dgm:t>
        <a:bodyPr/>
        <a:lstStyle/>
        <a:p>
          <a:endParaRPr lang="en-US"/>
        </a:p>
      </dgm:t>
    </dgm:pt>
    <dgm:pt modelId="{04428D94-41A9-4060-929A-E7CE37BCBEC7}" type="sibTrans" cxnId="{CE2D3A11-A816-489C-A640-4DE98B08FD89}">
      <dgm:prSet/>
      <dgm:spPr/>
      <dgm:t>
        <a:bodyPr/>
        <a:lstStyle/>
        <a:p>
          <a:endParaRPr lang="en-US"/>
        </a:p>
      </dgm:t>
    </dgm:pt>
    <dgm:pt modelId="{CF2BE4B2-792D-4270-95C1-0EA7C4443A6A}">
      <dgm:prSet phldrT="[Text]"/>
      <dgm:spPr/>
      <dgm:t>
        <a:bodyPr/>
        <a:lstStyle/>
        <a:p>
          <a:r>
            <a:rPr lang="en-US" dirty="0" smtClean="0"/>
            <a:t>Community Manager</a:t>
          </a:r>
          <a:endParaRPr lang="en-US" dirty="0"/>
        </a:p>
      </dgm:t>
    </dgm:pt>
    <dgm:pt modelId="{E852AE16-2910-4D77-881C-3A840D3B8D0B}" type="parTrans" cxnId="{C9AE945F-F828-405C-A654-6933CCC4CF7B}">
      <dgm:prSet/>
      <dgm:spPr/>
      <dgm:t>
        <a:bodyPr/>
        <a:lstStyle/>
        <a:p>
          <a:endParaRPr lang="en-US"/>
        </a:p>
      </dgm:t>
    </dgm:pt>
    <dgm:pt modelId="{FE9F980D-E844-48A1-A354-F78C9D534146}" type="sibTrans" cxnId="{C9AE945F-F828-405C-A654-6933CCC4CF7B}">
      <dgm:prSet/>
      <dgm:spPr/>
      <dgm:t>
        <a:bodyPr/>
        <a:lstStyle/>
        <a:p>
          <a:endParaRPr lang="en-US"/>
        </a:p>
      </dgm:t>
    </dgm:pt>
    <dgm:pt modelId="{36059892-4791-497B-866A-F84C57E46CD7}">
      <dgm:prSet phldrT="[Text]"/>
      <dgm:spPr/>
      <dgm:t>
        <a:bodyPr/>
        <a:lstStyle/>
        <a:p>
          <a:r>
            <a:rPr lang="en-US" dirty="0" smtClean="0"/>
            <a:t>Lead</a:t>
          </a:r>
          <a:endParaRPr lang="en-US" dirty="0"/>
        </a:p>
      </dgm:t>
    </dgm:pt>
    <dgm:pt modelId="{B768A1A0-E31A-4B2D-9E6A-0F313E7DFC6B}" type="parTrans" cxnId="{8C8B7B44-A47C-4016-A1E6-DF2771F668E8}">
      <dgm:prSet/>
      <dgm:spPr/>
      <dgm:t>
        <a:bodyPr/>
        <a:lstStyle/>
        <a:p>
          <a:endParaRPr lang="en-US"/>
        </a:p>
      </dgm:t>
    </dgm:pt>
    <dgm:pt modelId="{26E0A459-A136-4B4A-A875-32930355AF0E}" type="sibTrans" cxnId="{8C8B7B44-A47C-4016-A1E6-DF2771F668E8}">
      <dgm:prSet/>
      <dgm:spPr/>
      <dgm:t>
        <a:bodyPr/>
        <a:lstStyle/>
        <a:p>
          <a:endParaRPr lang="en-US"/>
        </a:p>
      </dgm:t>
    </dgm:pt>
    <dgm:pt modelId="{3B92AAF0-8239-44E1-8E03-C57FAF79E46E}">
      <dgm:prSet phldrT="[Text]"/>
      <dgm:spPr/>
      <dgm:t>
        <a:bodyPr/>
        <a:lstStyle/>
        <a:p>
          <a:r>
            <a:rPr lang="en-US" dirty="0" smtClean="0"/>
            <a:t>10 </a:t>
          </a:r>
          <a:r>
            <a:rPr lang="en-US" dirty="0" err="1" smtClean="0"/>
            <a:t>devs</a:t>
          </a:r>
          <a:endParaRPr lang="en-US" dirty="0"/>
        </a:p>
      </dgm:t>
    </dgm:pt>
    <dgm:pt modelId="{59DEB774-D1E6-452B-B5D8-77E569D770AF}" type="parTrans" cxnId="{A1647A84-F7A9-4F7A-822A-F8BCA05099FB}">
      <dgm:prSet/>
      <dgm:spPr/>
      <dgm:t>
        <a:bodyPr/>
        <a:lstStyle/>
        <a:p>
          <a:endParaRPr lang="en-US"/>
        </a:p>
      </dgm:t>
    </dgm:pt>
    <dgm:pt modelId="{99EF574D-5885-46E4-974E-C2D43C3C375B}" type="sibTrans" cxnId="{A1647A84-F7A9-4F7A-822A-F8BCA05099FB}">
      <dgm:prSet/>
      <dgm:spPr/>
      <dgm:t>
        <a:bodyPr/>
        <a:lstStyle/>
        <a:p>
          <a:endParaRPr lang="en-US"/>
        </a:p>
      </dgm:t>
    </dgm:pt>
    <dgm:pt modelId="{CD599534-5958-40D2-A619-DE70284718AE}">
      <dgm:prSet phldrT="[Text]"/>
      <dgm:spPr/>
      <dgm:t>
        <a:bodyPr/>
        <a:lstStyle/>
        <a:p>
          <a:r>
            <a:rPr lang="en-US" dirty="0" smtClean="0"/>
            <a:t>UI Dev</a:t>
          </a:r>
          <a:endParaRPr lang="en-US" dirty="0"/>
        </a:p>
      </dgm:t>
    </dgm:pt>
    <dgm:pt modelId="{50F4EF17-6F99-4A66-9519-C64B0A369F39}" type="parTrans" cxnId="{1C3C90F9-98FB-4476-9A12-FB7F21C54453}">
      <dgm:prSet/>
      <dgm:spPr/>
      <dgm:t>
        <a:bodyPr/>
        <a:lstStyle/>
        <a:p>
          <a:endParaRPr lang="en-US"/>
        </a:p>
      </dgm:t>
    </dgm:pt>
    <dgm:pt modelId="{508739BE-FF4B-4E5C-B2B1-AA2ACC83C846}" type="sibTrans" cxnId="{1C3C90F9-98FB-4476-9A12-FB7F21C54453}">
      <dgm:prSet/>
      <dgm:spPr/>
      <dgm:t>
        <a:bodyPr/>
        <a:lstStyle/>
        <a:p>
          <a:endParaRPr lang="en-US"/>
        </a:p>
      </dgm:t>
    </dgm:pt>
    <dgm:pt modelId="{BC076523-8319-48C8-999F-4E7431478308}">
      <dgm:prSet phldrT="[Text]"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SolDevlo</a:t>
          </a:r>
          <a:r>
            <a:rPr lang="en-US" dirty="0" smtClean="0"/>
            <a:t> </a:t>
          </a:r>
          <a:r>
            <a:rPr lang="en-US" dirty="0" err="1" smtClean="0"/>
            <a:t>Devs</a:t>
          </a:r>
          <a:endParaRPr lang="en-US" dirty="0"/>
        </a:p>
      </dgm:t>
    </dgm:pt>
    <dgm:pt modelId="{DBD86602-FEBB-4FC9-B7C0-BEE9A794CCC8}" type="parTrans" cxnId="{2D030970-C056-4790-81DB-DADAC9360D0C}">
      <dgm:prSet/>
      <dgm:spPr/>
      <dgm:t>
        <a:bodyPr/>
        <a:lstStyle/>
        <a:p>
          <a:endParaRPr lang="en-US"/>
        </a:p>
      </dgm:t>
    </dgm:pt>
    <dgm:pt modelId="{2AA38106-B8B7-4F4A-AA9A-363843217743}" type="sibTrans" cxnId="{2D030970-C056-4790-81DB-DADAC9360D0C}">
      <dgm:prSet/>
      <dgm:spPr/>
      <dgm:t>
        <a:bodyPr/>
        <a:lstStyle/>
        <a:p>
          <a:endParaRPr lang="en-US"/>
        </a:p>
      </dgm:t>
    </dgm:pt>
    <dgm:pt modelId="{769980A0-69BD-4E96-B785-93EC0B79602A}">
      <dgm:prSet phldrT="[Text]"/>
      <dgm:spPr/>
      <dgm:t>
        <a:bodyPr/>
        <a:lstStyle/>
        <a:p>
          <a:r>
            <a:rPr lang="en-US" dirty="0" smtClean="0"/>
            <a:t>3 QA</a:t>
          </a:r>
          <a:endParaRPr lang="en-US" dirty="0"/>
        </a:p>
      </dgm:t>
    </dgm:pt>
    <dgm:pt modelId="{50EB4664-75BB-4A65-9002-FE6BB202639C}" type="parTrans" cxnId="{83044133-370F-423D-966B-639036974FD0}">
      <dgm:prSet/>
      <dgm:spPr/>
      <dgm:t>
        <a:bodyPr/>
        <a:lstStyle/>
        <a:p>
          <a:endParaRPr lang="en-US"/>
        </a:p>
      </dgm:t>
    </dgm:pt>
    <dgm:pt modelId="{98AF9048-13A2-45A6-9F86-E4CCEF5FC9F0}" type="sibTrans" cxnId="{83044133-370F-423D-966B-639036974FD0}">
      <dgm:prSet/>
      <dgm:spPr/>
      <dgm:t>
        <a:bodyPr/>
        <a:lstStyle/>
        <a:p>
          <a:endParaRPr lang="en-US"/>
        </a:p>
      </dgm:t>
    </dgm:pt>
    <dgm:pt modelId="{E3617E1B-76A6-4B17-9067-C20D9C8722B4}">
      <dgm:prSet phldrT="[Text]"/>
      <dgm:spPr/>
      <dgm:t>
        <a:bodyPr/>
        <a:lstStyle/>
        <a:p>
          <a:r>
            <a:rPr lang="en-US" dirty="0" smtClean="0"/>
            <a:t>Implementation</a:t>
          </a:r>
        </a:p>
        <a:p>
          <a:r>
            <a:rPr lang="en-US" dirty="0" smtClean="0"/>
            <a:t>Manager</a:t>
          </a:r>
          <a:endParaRPr lang="en-US" dirty="0"/>
        </a:p>
      </dgm:t>
    </dgm:pt>
    <dgm:pt modelId="{5B2615DF-7E46-4F3E-A942-46E73CA695EA}" type="parTrans" cxnId="{541A99D4-7EFA-4314-A787-C739B627A9F8}">
      <dgm:prSet/>
      <dgm:spPr/>
      <dgm:t>
        <a:bodyPr/>
        <a:lstStyle/>
        <a:p>
          <a:endParaRPr lang="en-US"/>
        </a:p>
      </dgm:t>
    </dgm:pt>
    <dgm:pt modelId="{B14BFF9D-44F6-4BD8-9A31-F98A475D6F20}" type="sibTrans" cxnId="{541A99D4-7EFA-4314-A787-C739B627A9F8}">
      <dgm:prSet/>
      <dgm:spPr/>
      <dgm:t>
        <a:bodyPr/>
        <a:lstStyle/>
        <a:p>
          <a:endParaRPr lang="en-US"/>
        </a:p>
      </dgm:t>
    </dgm:pt>
    <dgm:pt modelId="{72ECB80B-5B59-4C35-A893-4223DBED74DC}">
      <dgm:prSet phldrT="[Text]"/>
      <dgm:spPr/>
      <dgm:t>
        <a:bodyPr/>
        <a:lstStyle/>
        <a:p>
          <a:r>
            <a:rPr lang="en-US" dirty="0" smtClean="0"/>
            <a:t>Vaccine Lead</a:t>
          </a:r>
          <a:endParaRPr lang="en-US" dirty="0"/>
        </a:p>
      </dgm:t>
    </dgm:pt>
    <dgm:pt modelId="{49E87A0A-F30C-4034-AD0E-ECFA4E2163AE}" type="parTrans" cxnId="{AD7C304F-85F2-4906-AB45-40081F4C6AAC}">
      <dgm:prSet/>
      <dgm:spPr/>
      <dgm:t>
        <a:bodyPr/>
        <a:lstStyle/>
        <a:p>
          <a:endParaRPr lang="en-US"/>
        </a:p>
      </dgm:t>
    </dgm:pt>
    <dgm:pt modelId="{727022DD-F6B8-4455-97BC-19C28F476132}" type="sibTrans" cxnId="{AD7C304F-85F2-4906-AB45-40081F4C6AAC}">
      <dgm:prSet/>
      <dgm:spPr/>
      <dgm:t>
        <a:bodyPr/>
        <a:lstStyle/>
        <a:p>
          <a:endParaRPr lang="en-US"/>
        </a:p>
      </dgm:t>
    </dgm:pt>
    <dgm:pt modelId="{397DF010-66B9-44A3-A26F-D371798A2F11}">
      <dgm:prSet phldrT="[Text]"/>
      <dgm:spPr/>
      <dgm:t>
        <a:bodyPr/>
        <a:lstStyle/>
        <a:p>
          <a:r>
            <a:rPr lang="en-US" dirty="0" smtClean="0"/>
            <a:t>Implementation Lead, Malawi</a:t>
          </a:r>
          <a:endParaRPr lang="en-US" dirty="0"/>
        </a:p>
      </dgm:t>
    </dgm:pt>
    <dgm:pt modelId="{29E3D270-9A7B-4BE1-AB2B-600D354F41D6}" type="parTrans" cxnId="{86F3B91A-0A89-45E5-BA72-0F9E25890EB1}">
      <dgm:prSet/>
      <dgm:spPr/>
      <dgm:t>
        <a:bodyPr/>
        <a:lstStyle/>
        <a:p>
          <a:endParaRPr lang="en-US"/>
        </a:p>
      </dgm:t>
    </dgm:pt>
    <dgm:pt modelId="{C68EA041-6316-44C9-A479-226FEDE3321A}" type="sibTrans" cxnId="{86F3B91A-0A89-45E5-BA72-0F9E25890EB1}">
      <dgm:prSet/>
      <dgm:spPr/>
      <dgm:t>
        <a:bodyPr/>
        <a:lstStyle/>
        <a:p>
          <a:endParaRPr lang="en-US"/>
        </a:p>
      </dgm:t>
    </dgm:pt>
    <dgm:pt modelId="{AB6F48BA-D10B-472F-A9E7-FF32060CDB59}">
      <dgm:prSet phldrT="[Text]"/>
      <dgm:spPr/>
      <dgm:t>
        <a:bodyPr/>
        <a:lstStyle/>
        <a:p>
          <a:r>
            <a:rPr lang="en-US" dirty="0" smtClean="0"/>
            <a:t>Product Owner</a:t>
          </a:r>
          <a:endParaRPr lang="en-US" dirty="0"/>
        </a:p>
      </dgm:t>
    </dgm:pt>
    <dgm:pt modelId="{055012E0-8961-472C-BF73-EC08F7607A2D}" type="parTrans" cxnId="{C6832B2C-07B1-40E4-AE52-D755FFB04EBB}">
      <dgm:prSet/>
      <dgm:spPr/>
      <dgm:t>
        <a:bodyPr/>
        <a:lstStyle/>
        <a:p>
          <a:endParaRPr lang="en-US"/>
        </a:p>
      </dgm:t>
    </dgm:pt>
    <dgm:pt modelId="{7F755569-FCA9-4CFB-9F99-D7FF9A986B46}" type="sibTrans" cxnId="{C6832B2C-07B1-40E4-AE52-D755FFB04EBB}">
      <dgm:prSet/>
      <dgm:spPr/>
      <dgm:t>
        <a:bodyPr/>
        <a:lstStyle/>
        <a:p>
          <a:endParaRPr lang="en-US"/>
        </a:p>
      </dgm:t>
    </dgm:pt>
    <dgm:pt modelId="{CD1CDDE8-57C1-4DBA-8C5C-DA9600A908A8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4A84918B-1617-48F1-98FF-3FFC2B6D2104}" type="sibTrans" cxnId="{BB180A79-94DD-4111-9646-98ED865A0FC2}">
      <dgm:prSet/>
      <dgm:spPr/>
      <dgm:t>
        <a:bodyPr/>
        <a:lstStyle/>
        <a:p>
          <a:endParaRPr lang="en-US"/>
        </a:p>
      </dgm:t>
    </dgm:pt>
    <dgm:pt modelId="{33C58D35-2311-4C1D-A103-175739B5A03E}" type="parTrans" cxnId="{BB180A79-94DD-4111-9646-98ED865A0FC2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5918C723-9970-4B5F-BB39-3553E01B322B}" type="pres">
      <dgm:prSet presAssocID="{E51FE180-9157-4BE9-8754-6BE956F29A6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45F99BB-D503-4466-96B7-60BCE624E79C}" type="pres">
      <dgm:prSet presAssocID="{E51FE180-9157-4BE9-8754-6BE956F29A69}" presName="hierFlow" presStyleCnt="0"/>
      <dgm:spPr/>
    </dgm:pt>
    <dgm:pt modelId="{C56EA733-C78B-48BE-9448-C2EC9B3E240D}" type="pres">
      <dgm:prSet presAssocID="{E51FE180-9157-4BE9-8754-6BE956F29A6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E1797F-D037-4E34-87C9-2D4BD61F253A}" type="pres">
      <dgm:prSet presAssocID="{820EEBA0-8B9B-4E9E-876A-BC0C97AFC6A5}" presName="Name14" presStyleCnt="0"/>
      <dgm:spPr/>
    </dgm:pt>
    <dgm:pt modelId="{B4C4FF7D-EF2B-40DF-8A08-473F2D3444A2}" type="pres">
      <dgm:prSet presAssocID="{820EEBA0-8B9B-4E9E-876A-BC0C97AFC6A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ED9ED0-E4CA-4E79-B2EB-A207F08DD21F}" type="pres">
      <dgm:prSet presAssocID="{820EEBA0-8B9B-4E9E-876A-BC0C97AFC6A5}" presName="hierChild2" presStyleCnt="0"/>
      <dgm:spPr/>
    </dgm:pt>
    <dgm:pt modelId="{6A23053E-B9A8-4608-82D8-77842F193F0A}" type="pres">
      <dgm:prSet presAssocID="{34408F3B-62C7-4E75-B718-A7D9DFE5FF8A}" presName="Name19" presStyleLbl="parChTrans1D2" presStyleIdx="0" presStyleCnt="8"/>
      <dgm:spPr/>
    </dgm:pt>
    <dgm:pt modelId="{776B1034-5EC6-4870-9F9A-89393EA1FA31}" type="pres">
      <dgm:prSet presAssocID="{22B26BE6-45B1-4C36-9641-3BA9CEF76524}" presName="Name21" presStyleCnt="0"/>
      <dgm:spPr/>
    </dgm:pt>
    <dgm:pt modelId="{B0ECF536-30D0-477B-B7DB-E362E8C44288}" type="pres">
      <dgm:prSet presAssocID="{22B26BE6-45B1-4C36-9641-3BA9CEF76524}" presName="level2Shape" presStyleLbl="node2" presStyleIdx="0" presStyleCnt="8"/>
      <dgm:spPr/>
      <dgm:t>
        <a:bodyPr/>
        <a:lstStyle/>
        <a:p>
          <a:endParaRPr lang="en-US"/>
        </a:p>
      </dgm:t>
    </dgm:pt>
    <dgm:pt modelId="{8DAC43CC-06C9-417A-B402-B9F5E2B0E486}" type="pres">
      <dgm:prSet presAssocID="{22B26BE6-45B1-4C36-9641-3BA9CEF76524}" presName="hierChild3" presStyleCnt="0"/>
      <dgm:spPr/>
    </dgm:pt>
    <dgm:pt modelId="{0916B64D-3D1A-4986-96DA-5DE47CD39D81}" type="pres">
      <dgm:prSet presAssocID="{A491F382-FE61-48A2-8261-AEA2E00C346A}" presName="Name19" presStyleLbl="parChTrans1D3" presStyleIdx="0" presStyleCnt="3"/>
      <dgm:spPr/>
    </dgm:pt>
    <dgm:pt modelId="{5D99A816-03DC-4F5A-8F1C-B6DDE36EE2F4}" type="pres">
      <dgm:prSet presAssocID="{9777BD23-E29C-44AF-9B53-88DDBF6A454E}" presName="Name21" presStyleCnt="0"/>
      <dgm:spPr/>
    </dgm:pt>
    <dgm:pt modelId="{8E9A9951-F2D1-4DFD-9C34-2A3633FA0F46}" type="pres">
      <dgm:prSet presAssocID="{9777BD23-E29C-44AF-9B53-88DDBF6A454E}" presName="level2Shape" presStyleLbl="node3" presStyleIdx="0" presStyleCnt="3"/>
      <dgm:spPr/>
      <dgm:t>
        <a:bodyPr/>
        <a:lstStyle/>
        <a:p>
          <a:endParaRPr lang="en-US"/>
        </a:p>
      </dgm:t>
    </dgm:pt>
    <dgm:pt modelId="{04319140-31EF-48D7-81D6-9B373F6DCEFF}" type="pres">
      <dgm:prSet presAssocID="{9777BD23-E29C-44AF-9B53-88DDBF6A454E}" presName="hierChild3" presStyleCnt="0"/>
      <dgm:spPr/>
    </dgm:pt>
    <dgm:pt modelId="{8B36FE8E-2CA4-4920-9C30-2EADBD54D57A}" type="pres">
      <dgm:prSet presAssocID="{B768A1A0-E31A-4B2D-9E6A-0F313E7DFC6B}" presName="Name19" presStyleLbl="parChTrans1D4" presStyleIdx="0" presStyleCnt="4"/>
      <dgm:spPr/>
    </dgm:pt>
    <dgm:pt modelId="{955670E8-E935-4CC2-9F72-82346D7368C5}" type="pres">
      <dgm:prSet presAssocID="{36059892-4791-497B-866A-F84C57E46CD7}" presName="Name21" presStyleCnt="0"/>
      <dgm:spPr/>
    </dgm:pt>
    <dgm:pt modelId="{AC8C2765-6189-4EE2-8B23-B591E5601E11}" type="pres">
      <dgm:prSet presAssocID="{36059892-4791-497B-866A-F84C57E46CD7}" presName="level2Shape" presStyleLbl="node4" presStyleIdx="0" presStyleCnt="4"/>
      <dgm:spPr/>
      <dgm:t>
        <a:bodyPr/>
        <a:lstStyle/>
        <a:p>
          <a:endParaRPr lang="en-US"/>
        </a:p>
      </dgm:t>
    </dgm:pt>
    <dgm:pt modelId="{38BC6885-E236-4AF6-BB35-BF598391BFA0}" type="pres">
      <dgm:prSet presAssocID="{36059892-4791-497B-866A-F84C57E46CD7}" presName="hierChild3" presStyleCnt="0"/>
      <dgm:spPr/>
    </dgm:pt>
    <dgm:pt modelId="{747BE874-1F1F-4B3E-B229-D8320F278BCD}" type="pres">
      <dgm:prSet presAssocID="{59DEB774-D1E6-452B-B5D8-77E569D770AF}" presName="Name19" presStyleLbl="parChTrans1D4" presStyleIdx="1" presStyleCnt="4"/>
      <dgm:spPr/>
    </dgm:pt>
    <dgm:pt modelId="{91AA8370-1C81-41CE-ACA8-6A29CD2A3484}" type="pres">
      <dgm:prSet presAssocID="{3B92AAF0-8239-44E1-8E03-C57FAF79E46E}" presName="Name21" presStyleCnt="0"/>
      <dgm:spPr/>
    </dgm:pt>
    <dgm:pt modelId="{8521F988-7DC1-4294-8B2A-0704FB03D489}" type="pres">
      <dgm:prSet presAssocID="{3B92AAF0-8239-44E1-8E03-C57FAF79E46E}" presName="level2Shape" presStyleLbl="node4" presStyleIdx="1" presStyleCnt="4"/>
      <dgm:spPr/>
      <dgm:t>
        <a:bodyPr/>
        <a:lstStyle/>
        <a:p>
          <a:endParaRPr lang="en-US"/>
        </a:p>
      </dgm:t>
    </dgm:pt>
    <dgm:pt modelId="{FDA53D9F-B2FA-42A9-BEED-51CDA76AA5DD}" type="pres">
      <dgm:prSet presAssocID="{3B92AAF0-8239-44E1-8E03-C57FAF79E46E}" presName="hierChild3" presStyleCnt="0"/>
      <dgm:spPr/>
    </dgm:pt>
    <dgm:pt modelId="{97EA4066-C722-4232-9B6E-29F93B5BB916}" type="pres">
      <dgm:prSet presAssocID="{50EB4664-75BB-4A65-9002-FE6BB202639C}" presName="Name19" presStyleLbl="parChTrans1D4" presStyleIdx="2" presStyleCnt="4"/>
      <dgm:spPr/>
    </dgm:pt>
    <dgm:pt modelId="{2A8F00C4-2AF0-4EEE-8370-45E1A0CFAA49}" type="pres">
      <dgm:prSet presAssocID="{769980A0-69BD-4E96-B785-93EC0B79602A}" presName="Name21" presStyleCnt="0"/>
      <dgm:spPr/>
    </dgm:pt>
    <dgm:pt modelId="{5650B923-FE1C-4E6C-8A08-D7B1A9BFDF61}" type="pres">
      <dgm:prSet presAssocID="{769980A0-69BD-4E96-B785-93EC0B79602A}" presName="level2Shape" presStyleLbl="node4" presStyleIdx="2" presStyleCnt="4"/>
      <dgm:spPr/>
      <dgm:t>
        <a:bodyPr/>
        <a:lstStyle/>
        <a:p>
          <a:endParaRPr lang="en-US"/>
        </a:p>
      </dgm:t>
    </dgm:pt>
    <dgm:pt modelId="{6C6BDF17-1974-48AC-BC66-93956EE424B1}" type="pres">
      <dgm:prSet presAssocID="{769980A0-69BD-4E96-B785-93EC0B79602A}" presName="hierChild3" presStyleCnt="0"/>
      <dgm:spPr/>
    </dgm:pt>
    <dgm:pt modelId="{89D3D51F-11FA-48AC-95C3-0E17036D0688}" type="pres">
      <dgm:prSet presAssocID="{EE163034-2436-4886-9318-19ECDDA6431F}" presName="Name19" presStyleLbl="parChTrans1D3" presStyleIdx="1" presStyleCnt="3"/>
      <dgm:spPr/>
    </dgm:pt>
    <dgm:pt modelId="{0CA483BF-F5ED-4528-B3CF-5BB537322B2E}" type="pres">
      <dgm:prSet presAssocID="{8C5D71D9-9C5E-450E-9C88-74203D6B668B}" presName="Name21" presStyleCnt="0"/>
      <dgm:spPr/>
    </dgm:pt>
    <dgm:pt modelId="{165BCE09-D7CE-4114-BC19-9A571F8B3427}" type="pres">
      <dgm:prSet presAssocID="{8C5D71D9-9C5E-450E-9C88-74203D6B668B}" presName="level2Shape" presStyleLbl="node3" presStyleIdx="1" presStyleCnt="3"/>
      <dgm:spPr/>
      <dgm:t>
        <a:bodyPr/>
        <a:lstStyle/>
        <a:p>
          <a:endParaRPr lang="en-US"/>
        </a:p>
      </dgm:t>
    </dgm:pt>
    <dgm:pt modelId="{E99F7DA6-B7E8-42AF-835C-B0950D3AC03A}" type="pres">
      <dgm:prSet presAssocID="{8C5D71D9-9C5E-450E-9C88-74203D6B668B}" presName="hierChild3" presStyleCnt="0"/>
      <dgm:spPr/>
    </dgm:pt>
    <dgm:pt modelId="{44699A73-4EB6-48E8-A2FA-912E51DEDC8C}" type="pres">
      <dgm:prSet presAssocID="{50F4EF17-6F99-4A66-9519-C64B0A369F39}" presName="Name19" presStyleLbl="parChTrans1D3" presStyleIdx="2" presStyleCnt="3"/>
      <dgm:spPr/>
    </dgm:pt>
    <dgm:pt modelId="{AB46DC82-6132-4DDD-A493-BF7E772D256B}" type="pres">
      <dgm:prSet presAssocID="{CD599534-5958-40D2-A619-DE70284718AE}" presName="Name21" presStyleCnt="0"/>
      <dgm:spPr/>
    </dgm:pt>
    <dgm:pt modelId="{352D4D7C-302C-4E6E-8FE0-A925C0550864}" type="pres">
      <dgm:prSet presAssocID="{CD599534-5958-40D2-A619-DE70284718AE}" presName="level2Shape" presStyleLbl="node3" presStyleIdx="2" presStyleCnt="3"/>
      <dgm:spPr/>
    </dgm:pt>
    <dgm:pt modelId="{D57821A1-D6D4-4BE9-893B-2DDBAE5C05DD}" type="pres">
      <dgm:prSet presAssocID="{CD599534-5958-40D2-A619-DE70284718AE}" presName="hierChild3" presStyleCnt="0"/>
      <dgm:spPr/>
    </dgm:pt>
    <dgm:pt modelId="{E2D5BB99-20E2-4F4C-9239-F2A305DB6549}" type="pres">
      <dgm:prSet presAssocID="{DBD86602-FEBB-4FC9-B7C0-BEE9A794CCC8}" presName="Name19" presStyleLbl="parChTrans1D4" presStyleIdx="3" presStyleCnt="4"/>
      <dgm:spPr/>
    </dgm:pt>
    <dgm:pt modelId="{C0D579DD-021C-439D-9373-92072E4215C9}" type="pres">
      <dgm:prSet presAssocID="{BC076523-8319-48C8-999F-4E7431478308}" presName="Name21" presStyleCnt="0"/>
      <dgm:spPr/>
    </dgm:pt>
    <dgm:pt modelId="{EBD56392-72EA-4AAF-B6E9-A1E7DF135AA3}" type="pres">
      <dgm:prSet presAssocID="{BC076523-8319-48C8-999F-4E7431478308}" presName="level2Shape" presStyleLbl="node4" presStyleIdx="3" presStyleCnt="4"/>
      <dgm:spPr/>
      <dgm:t>
        <a:bodyPr/>
        <a:lstStyle/>
        <a:p>
          <a:endParaRPr lang="en-US"/>
        </a:p>
      </dgm:t>
    </dgm:pt>
    <dgm:pt modelId="{46EE7419-E87E-4444-B99B-463AA8387F59}" type="pres">
      <dgm:prSet presAssocID="{BC076523-8319-48C8-999F-4E7431478308}" presName="hierChild3" presStyleCnt="0"/>
      <dgm:spPr/>
    </dgm:pt>
    <dgm:pt modelId="{A8DBF36D-EE71-43AF-829A-E877C50B3BA6}" type="pres">
      <dgm:prSet presAssocID="{EBBCD399-534F-4E35-A1C8-52D33E8104CA}" presName="Name19" presStyleLbl="parChTrans1D2" presStyleIdx="1" presStyleCnt="8"/>
      <dgm:spPr/>
    </dgm:pt>
    <dgm:pt modelId="{D7189D5A-947D-48B9-86D9-FEF0BEB8C723}" type="pres">
      <dgm:prSet presAssocID="{1CA71A64-302B-4269-B580-B289E0A3883E}" presName="Name21" presStyleCnt="0"/>
      <dgm:spPr/>
    </dgm:pt>
    <dgm:pt modelId="{3B647427-2F1B-41D8-9050-63522E3E0814}" type="pres">
      <dgm:prSet presAssocID="{1CA71A64-302B-4269-B580-B289E0A3883E}" presName="level2Shape" presStyleLbl="node2" presStyleIdx="1" presStyleCnt="8"/>
      <dgm:spPr/>
      <dgm:t>
        <a:bodyPr/>
        <a:lstStyle/>
        <a:p>
          <a:endParaRPr lang="en-US"/>
        </a:p>
      </dgm:t>
    </dgm:pt>
    <dgm:pt modelId="{64FB4F89-E0EC-493A-A3CF-621B7D556972}" type="pres">
      <dgm:prSet presAssocID="{1CA71A64-302B-4269-B580-B289E0A3883E}" presName="hierChild3" presStyleCnt="0"/>
      <dgm:spPr/>
    </dgm:pt>
    <dgm:pt modelId="{1857239D-123E-4CD2-A8D9-3F0B461C6509}" type="pres">
      <dgm:prSet presAssocID="{33C58D35-2311-4C1D-A103-175739B5A03E}" presName="Name19" presStyleLbl="parChTrans1D2" presStyleIdx="2" presStyleCnt="8"/>
      <dgm:spPr/>
    </dgm:pt>
    <dgm:pt modelId="{05353FF0-E93E-4B89-A523-CE6E0268ECF9}" type="pres">
      <dgm:prSet presAssocID="{CD1CDDE8-57C1-4DBA-8C5C-DA9600A908A8}" presName="Name21" presStyleCnt="0"/>
      <dgm:spPr/>
    </dgm:pt>
    <dgm:pt modelId="{33B3EB29-16BC-4AF2-AE42-0D022ED4A00C}" type="pres">
      <dgm:prSet presAssocID="{CD1CDDE8-57C1-4DBA-8C5C-DA9600A908A8}" presName="level2Shape" presStyleLbl="node2" presStyleIdx="2" presStyleCnt="8"/>
      <dgm:spPr/>
      <dgm:t>
        <a:bodyPr/>
        <a:lstStyle/>
        <a:p>
          <a:endParaRPr lang="en-US"/>
        </a:p>
      </dgm:t>
    </dgm:pt>
    <dgm:pt modelId="{669005A6-6EF4-4CA9-8281-48BD1CEF2595}" type="pres">
      <dgm:prSet presAssocID="{CD1CDDE8-57C1-4DBA-8C5C-DA9600A908A8}" presName="hierChild3" presStyleCnt="0"/>
      <dgm:spPr/>
    </dgm:pt>
    <dgm:pt modelId="{3800C4C4-57EF-4770-8ADB-DC59B7FBDB4C}" type="pres">
      <dgm:prSet presAssocID="{E852AE16-2910-4D77-881C-3A840D3B8D0B}" presName="Name19" presStyleLbl="parChTrans1D2" presStyleIdx="3" presStyleCnt="8"/>
      <dgm:spPr/>
    </dgm:pt>
    <dgm:pt modelId="{CB7A7C1F-EC1B-4BB6-AF6F-ECF8AFDCC4A5}" type="pres">
      <dgm:prSet presAssocID="{CF2BE4B2-792D-4270-95C1-0EA7C4443A6A}" presName="Name21" presStyleCnt="0"/>
      <dgm:spPr/>
    </dgm:pt>
    <dgm:pt modelId="{58E7D9DA-778A-4750-96F6-48A6E1F7A41D}" type="pres">
      <dgm:prSet presAssocID="{CF2BE4B2-792D-4270-95C1-0EA7C4443A6A}" presName="level2Shape" presStyleLbl="node2" presStyleIdx="3" presStyleCnt="8"/>
      <dgm:spPr/>
      <dgm:t>
        <a:bodyPr/>
        <a:lstStyle/>
        <a:p>
          <a:endParaRPr lang="en-US"/>
        </a:p>
      </dgm:t>
    </dgm:pt>
    <dgm:pt modelId="{872575BC-FF2F-4698-8711-38528985C1F2}" type="pres">
      <dgm:prSet presAssocID="{CF2BE4B2-792D-4270-95C1-0EA7C4443A6A}" presName="hierChild3" presStyleCnt="0"/>
      <dgm:spPr/>
    </dgm:pt>
    <dgm:pt modelId="{47BDD691-715A-4C44-A7C2-C963CB9B4A07}" type="pres">
      <dgm:prSet presAssocID="{055012E0-8961-472C-BF73-EC08F7607A2D}" presName="Name19" presStyleLbl="parChTrans1D2" presStyleIdx="4" presStyleCnt="8"/>
      <dgm:spPr/>
    </dgm:pt>
    <dgm:pt modelId="{7B3CD59B-F661-41E6-935A-6E1D2565BC69}" type="pres">
      <dgm:prSet presAssocID="{AB6F48BA-D10B-472F-A9E7-FF32060CDB59}" presName="Name21" presStyleCnt="0"/>
      <dgm:spPr/>
    </dgm:pt>
    <dgm:pt modelId="{2CCB1F3D-2263-4D18-A408-658E8B4D93B3}" type="pres">
      <dgm:prSet presAssocID="{AB6F48BA-D10B-472F-A9E7-FF32060CDB59}" presName="level2Shape" presStyleLbl="node2" presStyleIdx="4" presStyleCnt="8"/>
      <dgm:spPr/>
      <dgm:t>
        <a:bodyPr/>
        <a:lstStyle/>
        <a:p>
          <a:endParaRPr lang="en-US"/>
        </a:p>
      </dgm:t>
    </dgm:pt>
    <dgm:pt modelId="{3B055191-0BFE-4726-8384-F34BC26EFB3D}" type="pres">
      <dgm:prSet presAssocID="{AB6F48BA-D10B-472F-A9E7-FF32060CDB59}" presName="hierChild3" presStyleCnt="0"/>
      <dgm:spPr/>
    </dgm:pt>
    <dgm:pt modelId="{BE70EF12-8D70-45EC-A483-979BB5CA10D9}" type="pres">
      <dgm:prSet presAssocID="{5B2615DF-7E46-4F3E-A942-46E73CA695EA}" presName="Name19" presStyleLbl="parChTrans1D2" presStyleIdx="5" presStyleCnt="8"/>
      <dgm:spPr/>
    </dgm:pt>
    <dgm:pt modelId="{8FFADB12-4437-4695-9FEC-ABF9B58A7876}" type="pres">
      <dgm:prSet presAssocID="{E3617E1B-76A6-4B17-9067-C20D9C8722B4}" presName="Name21" presStyleCnt="0"/>
      <dgm:spPr/>
    </dgm:pt>
    <dgm:pt modelId="{85E6777D-7DF9-4B9D-A14F-BBE4580D7B4C}" type="pres">
      <dgm:prSet presAssocID="{E3617E1B-76A6-4B17-9067-C20D9C8722B4}" presName="level2Shape" presStyleLbl="node2" presStyleIdx="5" presStyleCnt="8"/>
      <dgm:spPr/>
      <dgm:t>
        <a:bodyPr/>
        <a:lstStyle/>
        <a:p>
          <a:endParaRPr lang="en-US"/>
        </a:p>
      </dgm:t>
    </dgm:pt>
    <dgm:pt modelId="{9959110C-C006-43E7-859B-2DDCF03C5031}" type="pres">
      <dgm:prSet presAssocID="{E3617E1B-76A6-4B17-9067-C20D9C8722B4}" presName="hierChild3" presStyleCnt="0"/>
      <dgm:spPr/>
    </dgm:pt>
    <dgm:pt modelId="{A9EE9935-4CEA-4512-8158-33883DD8196C}" type="pres">
      <dgm:prSet presAssocID="{29E3D270-9A7B-4BE1-AB2B-600D354F41D6}" presName="Name19" presStyleLbl="parChTrans1D2" presStyleIdx="6" presStyleCnt="8"/>
      <dgm:spPr/>
    </dgm:pt>
    <dgm:pt modelId="{D401B4DA-F2A8-49E6-8094-DB7E47EA3680}" type="pres">
      <dgm:prSet presAssocID="{397DF010-66B9-44A3-A26F-D371798A2F11}" presName="Name21" presStyleCnt="0"/>
      <dgm:spPr/>
    </dgm:pt>
    <dgm:pt modelId="{6154422E-BA73-4DA3-A9C1-B20E9E6CD66A}" type="pres">
      <dgm:prSet presAssocID="{397DF010-66B9-44A3-A26F-D371798A2F11}" presName="level2Shape" presStyleLbl="node2" presStyleIdx="6" presStyleCnt="8"/>
      <dgm:spPr/>
      <dgm:t>
        <a:bodyPr/>
        <a:lstStyle/>
        <a:p>
          <a:endParaRPr lang="en-US"/>
        </a:p>
      </dgm:t>
    </dgm:pt>
    <dgm:pt modelId="{8FC73896-2264-4A91-B1B4-40C8319A9EDE}" type="pres">
      <dgm:prSet presAssocID="{397DF010-66B9-44A3-A26F-D371798A2F11}" presName="hierChild3" presStyleCnt="0"/>
      <dgm:spPr/>
    </dgm:pt>
    <dgm:pt modelId="{C211C427-C252-44E7-8FDB-AD7207B32FB5}" type="pres">
      <dgm:prSet presAssocID="{49E87A0A-F30C-4034-AD0E-ECFA4E2163AE}" presName="Name19" presStyleLbl="parChTrans1D2" presStyleIdx="7" presStyleCnt="8"/>
      <dgm:spPr/>
    </dgm:pt>
    <dgm:pt modelId="{0FB06134-0175-4624-B93C-83C773B4A897}" type="pres">
      <dgm:prSet presAssocID="{72ECB80B-5B59-4C35-A893-4223DBED74DC}" presName="Name21" presStyleCnt="0"/>
      <dgm:spPr/>
    </dgm:pt>
    <dgm:pt modelId="{7A802B11-E900-4D3F-A291-09157B57FC36}" type="pres">
      <dgm:prSet presAssocID="{72ECB80B-5B59-4C35-A893-4223DBED74DC}" presName="level2Shape" presStyleLbl="node2" presStyleIdx="7" presStyleCnt="8"/>
      <dgm:spPr/>
      <dgm:t>
        <a:bodyPr/>
        <a:lstStyle/>
        <a:p>
          <a:endParaRPr lang="en-US"/>
        </a:p>
      </dgm:t>
    </dgm:pt>
    <dgm:pt modelId="{0FE97B5D-5EEB-4CC7-A524-5D818CC5AED9}" type="pres">
      <dgm:prSet presAssocID="{72ECB80B-5B59-4C35-A893-4223DBED74DC}" presName="hierChild3" presStyleCnt="0"/>
      <dgm:spPr/>
    </dgm:pt>
    <dgm:pt modelId="{3C12FEA8-DD79-4FA9-A658-16B539D249E6}" type="pres">
      <dgm:prSet presAssocID="{E51FE180-9157-4BE9-8754-6BE956F29A69}" presName="bgShapesFlow" presStyleCnt="0"/>
      <dgm:spPr/>
    </dgm:pt>
  </dgm:ptLst>
  <dgm:cxnLst>
    <dgm:cxn modelId="{B9C0EF98-EA37-4DE8-9B50-C2761871985A}" type="presOf" srcId="{50F4EF17-6F99-4A66-9519-C64B0A369F39}" destId="{44699A73-4EB6-48E8-A2FA-912E51DEDC8C}" srcOrd="0" destOrd="0" presId="urn:microsoft.com/office/officeart/2005/8/layout/hierarchy6"/>
    <dgm:cxn modelId="{5CB5B02F-1F29-44D0-9B4F-16747B428930}" type="presOf" srcId="{49E87A0A-F30C-4034-AD0E-ECFA4E2163AE}" destId="{C211C427-C252-44E7-8FDB-AD7207B32FB5}" srcOrd="0" destOrd="0" presId="urn:microsoft.com/office/officeart/2005/8/layout/hierarchy6"/>
    <dgm:cxn modelId="{20BA5758-0799-46F4-9A35-AFAC016CEC65}" type="presOf" srcId="{AB6F48BA-D10B-472F-A9E7-FF32060CDB59}" destId="{2CCB1F3D-2263-4D18-A408-658E8B4D93B3}" srcOrd="0" destOrd="0" presId="urn:microsoft.com/office/officeart/2005/8/layout/hierarchy6"/>
    <dgm:cxn modelId="{44E61EEF-C107-4B05-9F8D-B81C7EEAFACA}" type="presOf" srcId="{9777BD23-E29C-44AF-9B53-88DDBF6A454E}" destId="{8E9A9951-F2D1-4DFD-9C34-2A3633FA0F46}" srcOrd="0" destOrd="0" presId="urn:microsoft.com/office/officeart/2005/8/layout/hierarchy6"/>
    <dgm:cxn modelId="{C92D1666-D9ED-440D-AA15-6541CC2FE738}" type="presOf" srcId="{34408F3B-62C7-4E75-B718-A7D9DFE5FF8A}" destId="{6A23053E-B9A8-4608-82D8-77842F193F0A}" srcOrd="0" destOrd="0" presId="urn:microsoft.com/office/officeart/2005/8/layout/hierarchy6"/>
    <dgm:cxn modelId="{AD7C304F-85F2-4906-AB45-40081F4C6AAC}" srcId="{820EEBA0-8B9B-4E9E-876A-BC0C97AFC6A5}" destId="{72ECB80B-5B59-4C35-A893-4223DBED74DC}" srcOrd="7" destOrd="0" parTransId="{49E87A0A-F30C-4034-AD0E-ECFA4E2163AE}" sibTransId="{727022DD-F6B8-4455-97BC-19C28F476132}"/>
    <dgm:cxn modelId="{BB180A79-94DD-4111-9646-98ED865A0FC2}" srcId="{820EEBA0-8B9B-4E9E-876A-BC0C97AFC6A5}" destId="{CD1CDDE8-57C1-4DBA-8C5C-DA9600A908A8}" srcOrd="2" destOrd="0" parTransId="{33C58D35-2311-4C1D-A103-175739B5A03E}" sibTransId="{4A84918B-1617-48F1-98FF-3FFC2B6D2104}"/>
    <dgm:cxn modelId="{26D0D966-1EB2-42A3-9436-1A57F20D1CC1}" type="presOf" srcId="{769980A0-69BD-4E96-B785-93EC0B79602A}" destId="{5650B923-FE1C-4E6C-8A08-D7B1A9BFDF61}" srcOrd="0" destOrd="0" presId="urn:microsoft.com/office/officeart/2005/8/layout/hierarchy6"/>
    <dgm:cxn modelId="{99C4D3A6-F4F7-46F3-9F59-4C8D3B631B8B}" type="presOf" srcId="{33C58D35-2311-4C1D-A103-175739B5A03E}" destId="{1857239D-123E-4CD2-A8D9-3F0B461C6509}" srcOrd="0" destOrd="0" presId="urn:microsoft.com/office/officeart/2005/8/layout/hierarchy6"/>
    <dgm:cxn modelId="{C47538AB-45F8-4186-8712-CB9C323B5EB8}" srcId="{820EEBA0-8B9B-4E9E-876A-BC0C97AFC6A5}" destId="{22B26BE6-45B1-4C36-9641-3BA9CEF76524}" srcOrd="0" destOrd="0" parTransId="{34408F3B-62C7-4E75-B718-A7D9DFE5FF8A}" sibTransId="{B57F57FB-309B-43EE-9A76-558190F45ED6}"/>
    <dgm:cxn modelId="{19637C89-9760-4BF5-B233-FD36F984DA6A}" type="presOf" srcId="{A491F382-FE61-48A2-8261-AEA2E00C346A}" destId="{0916B64D-3D1A-4986-96DA-5DE47CD39D81}" srcOrd="0" destOrd="0" presId="urn:microsoft.com/office/officeart/2005/8/layout/hierarchy6"/>
    <dgm:cxn modelId="{B662B0D7-D8A3-4F68-8B25-6E07494AB971}" type="presOf" srcId="{397DF010-66B9-44A3-A26F-D371798A2F11}" destId="{6154422E-BA73-4DA3-A9C1-B20E9E6CD66A}" srcOrd="0" destOrd="0" presId="urn:microsoft.com/office/officeart/2005/8/layout/hierarchy6"/>
    <dgm:cxn modelId="{BB7A0C21-5B9B-4C77-B6D9-C5B397ED888C}" type="presOf" srcId="{BC076523-8319-48C8-999F-4E7431478308}" destId="{EBD56392-72EA-4AAF-B6E9-A1E7DF135AA3}" srcOrd="0" destOrd="0" presId="urn:microsoft.com/office/officeart/2005/8/layout/hierarchy6"/>
    <dgm:cxn modelId="{C6832B2C-07B1-40E4-AE52-D755FFB04EBB}" srcId="{820EEBA0-8B9B-4E9E-876A-BC0C97AFC6A5}" destId="{AB6F48BA-D10B-472F-A9E7-FF32060CDB59}" srcOrd="4" destOrd="0" parTransId="{055012E0-8961-472C-BF73-EC08F7607A2D}" sibTransId="{7F755569-FCA9-4CFB-9F99-D7FF9A986B46}"/>
    <dgm:cxn modelId="{1B2E8ED6-ED8B-4772-8B9A-8480FF9A3294}" srcId="{E51FE180-9157-4BE9-8754-6BE956F29A69}" destId="{820EEBA0-8B9B-4E9E-876A-BC0C97AFC6A5}" srcOrd="0" destOrd="0" parTransId="{AA14B766-61A2-4C28-A131-258033058D5D}" sibTransId="{4DF41A05-B8F5-4B64-9A93-0245E2A44E28}"/>
    <dgm:cxn modelId="{1E2C7147-7996-4DCA-8B7D-1F895364A9CF}" type="presOf" srcId="{E51FE180-9157-4BE9-8754-6BE956F29A69}" destId="{5918C723-9970-4B5F-BB39-3553E01B322B}" srcOrd="0" destOrd="0" presId="urn:microsoft.com/office/officeart/2005/8/layout/hierarchy6"/>
    <dgm:cxn modelId="{D880F74F-F374-4D0A-ACE4-05D37C875D3E}" type="presOf" srcId="{B768A1A0-E31A-4B2D-9E6A-0F313E7DFC6B}" destId="{8B36FE8E-2CA4-4920-9C30-2EADBD54D57A}" srcOrd="0" destOrd="0" presId="urn:microsoft.com/office/officeart/2005/8/layout/hierarchy6"/>
    <dgm:cxn modelId="{0D0448B2-3107-4DD2-9A2F-A08484FB63A2}" type="presOf" srcId="{820EEBA0-8B9B-4E9E-876A-BC0C97AFC6A5}" destId="{B4C4FF7D-EF2B-40DF-8A08-473F2D3444A2}" srcOrd="0" destOrd="0" presId="urn:microsoft.com/office/officeart/2005/8/layout/hierarchy6"/>
    <dgm:cxn modelId="{ACB05F76-8768-41EF-9CE4-42D0F888BEBA}" type="presOf" srcId="{59DEB774-D1E6-452B-B5D8-77E569D770AF}" destId="{747BE874-1F1F-4B3E-B229-D8320F278BCD}" srcOrd="0" destOrd="0" presId="urn:microsoft.com/office/officeart/2005/8/layout/hierarchy6"/>
    <dgm:cxn modelId="{C9AE945F-F828-405C-A654-6933CCC4CF7B}" srcId="{820EEBA0-8B9B-4E9E-876A-BC0C97AFC6A5}" destId="{CF2BE4B2-792D-4270-95C1-0EA7C4443A6A}" srcOrd="3" destOrd="0" parTransId="{E852AE16-2910-4D77-881C-3A840D3B8D0B}" sibTransId="{FE9F980D-E844-48A1-A354-F78C9D534146}"/>
    <dgm:cxn modelId="{BF9C7532-8427-4116-BFE1-A0E8B02B63CC}" type="presOf" srcId="{3B92AAF0-8239-44E1-8E03-C57FAF79E46E}" destId="{8521F988-7DC1-4294-8B2A-0704FB03D489}" srcOrd="0" destOrd="0" presId="urn:microsoft.com/office/officeart/2005/8/layout/hierarchy6"/>
    <dgm:cxn modelId="{86F3B91A-0A89-45E5-BA72-0F9E25890EB1}" srcId="{820EEBA0-8B9B-4E9E-876A-BC0C97AFC6A5}" destId="{397DF010-66B9-44A3-A26F-D371798A2F11}" srcOrd="6" destOrd="0" parTransId="{29E3D270-9A7B-4BE1-AB2B-600D354F41D6}" sibTransId="{C68EA041-6316-44C9-A479-226FEDE3321A}"/>
    <dgm:cxn modelId="{8C95CF75-AE1B-49A6-955D-6CEBEB7B545E}" type="presOf" srcId="{DBD86602-FEBB-4FC9-B7C0-BEE9A794CCC8}" destId="{E2D5BB99-20E2-4F4C-9239-F2A305DB6549}" srcOrd="0" destOrd="0" presId="urn:microsoft.com/office/officeart/2005/8/layout/hierarchy6"/>
    <dgm:cxn modelId="{B6A5FB5D-C50F-47B3-9932-C60E8942DD1C}" type="presOf" srcId="{50EB4664-75BB-4A65-9002-FE6BB202639C}" destId="{97EA4066-C722-4232-9B6E-29F93B5BB916}" srcOrd="0" destOrd="0" presId="urn:microsoft.com/office/officeart/2005/8/layout/hierarchy6"/>
    <dgm:cxn modelId="{949C16BF-4C25-4E87-8AA3-4EABEB1D91B1}" type="presOf" srcId="{055012E0-8961-472C-BF73-EC08F7607A2D}" destId="{47BDD691-715A-4C44-A7C2-C963CB9B4A07}" srcOrd="0" destOrd="0" presId="urn:microsoft.com/office/officeart/2005/8/layout/hierarchy6"/>
    <dgm:cxn modelId="{DD1D92B7-D195-4F2D-AC03-66D85FD50EB4}" type="presOf" srcId="{EE163034-2436-4886-9318-19ECDDA6431F}" destId="{89D3D51F-11FA-48AC-95C3-0E17036D0688}" srcOrd="0" destOrd="0" presId="urn:microsoft.com/office/officeart/2005/8/layout/hierarchy6"/>
    <dgm:cxn modelId="{AD0AE8D6-BAB8-4FE7-9BEB-3ED5CC51E19C}" type="presOf" srcId="{29E3D270-9A7B-4BE1-AB2B-600D354F41D6}" destId="{A9EE9935-4CEA-4512-8158-33883DD8196C}" srcOrd="0" destOrd="0" presId="urn:microsoft.com/office/officeart/2005/8/layout/hierarchy6"/>
    <dgm:cxn modelId="{E12987AE-27DD-4D46-BFA2-19630ABCC985}" type="presOf" srcId="{E3617E1B-76A6-4B17-9067-C20D9C8722B4}" destId="{85E6777D-7DF9-4B9D-A14F-BBE4580D7B4C}" srcOrd="0" destOrd="0" presId="urn:microsoft.com/office/officeart/2005/8/layout/hierarchy6"/>
    <dgm:cxn modelId="{1C3C90F9-98FB-4476-9A12-FB7F21C54453}" srcId="{22B26BE6-45B1-4C36-9641-3BA9CEF76524}" destId="{CD599534-5958-40D2-A619-DE70284718AE}" srcOrd="2" destOrd="0" parTransId="{50F4EF17-6F99-4A66-9519-C64B0A369F39}" sibTransId="{508739BE-FF4B-4E5C-B2B1-AA2ACC83C846}"/>
    <dgm:cxn modelId="{8C8B7B44-A47C-4016-A1E6-DF2771F668E8}" srcId="{9777BD23-E29C-44AF-9B53-88DDBF6A454E}" destId="{36059892-4791-497B-866A-F84C57E46CD7}" srcOrd="0" destOrd="0" parTransId="{B768A1A0-E31A-4B2D-9E6A-0F313E7DFC6B}" sibTransId="{26E0A459-A136-4B4A-A875-32930355AF0E}"/>
    <dgm:cxn modelId="{CE2D3A11-A816-489C-A640-4DE98B08FD89}" srcId="{820EEBA0-8B9B-4E9E-876A-BC0C97AFC6A5}" destId="{1CA71A64-302B-4269-B580-B289E0A3883E}" srcOrd="1" destOrd="0" parTransId="{EBBCD399-534F-4E35-A1C8-52D33E8104CA}" sibTransId="{04428D94-41A9-4060-929A-E7CE37BCBEC7}"/>
    <dgm:cxn modelId="{1DCB6662-A915-4351-B3D8-3F01204088B9}" type="presOf" srcId="{5B2615DF-7E46-4F3E-A942-46E73CA695EA}" destId="{BE70EF12-8D70-45EC-A483-979BB5CA10D9}" srcOrd="0" destOrd="0" presId="urn:microsoft.com/office/officeart/2005/8/layout/hierarchy6"/>
    <dgm:cxn modelId="{2A2F61AA-21CC-4469-939A-18E0AF1F7BCA}" type="presOf" srcId="{CD1CDDE8-57C1-4DBA-8C5C-DA9600A908A8}" destId="{33B3EB29-16BC-4AF2-AE42-0D022ED4A00C}" srcOrd="0" destOrd="0" presId="urn:microsoft.com/office/officeart/2005/8/layout/hierarchy6"/>
    <dgm:cxn modelId="{2D030970-C056-4790-81DB-DADAC9360D0C}" srcId="{CD599534-5958-40D2-A619-DE70284718AE}" destId="{BC076523-8319-48C8-999F-4E7431478308}" srcOrd="0" destOrd="0" parTransId="{DBD86602-FEBB-4FC9-B7C0-BEE9A794CCC8}" sibTransId="{2AA38106-B8B7-4F4A-AA9A-363843217743}"/>
    <dgm:cxn modelId="{39ECDC2E-4C73-4516-89D1-D32D185EBE39}" type="presOf" srcId="{E852AE16-2910-4D77-881C-3A840D3B8D0B}" destId="{3800C4C4-57EF-4770-8ADB-DC59B7FBDB4C}" srcOrd="0" destOrd="0" presId="urn:microsoft.com/office/officeart/2005/8/layout/hierarchy6"/>
    <dgm:cxn modelId="{88C8E1E0-2E75-4FC8-95B5-E009841C2776}" srcId="{22B26BE6-45B1-4C36-9641-3BA9CEF76524}" destId="{8C5D71D9-9C5E-450E-9C88-74203D6B668B}" srcOrd="1" destOrd="0" parTransId="{EE163034-2436-4886-9318-19ECDDA6431F}" sibTransId="{93CFB332-1C46-4327-B5DD-15E2FC66C4C7}"/>
    <dgm:cxn modelId="{AFA4C5BB-7C8A-495A-A12A-8F71EB852C00}" srcId="{22B26BE6-45B1-4C36-9641-3BA9CEF76524}" destId="{9777BD23-E29C-44AF-9B53-88DDBF6A454E}" srcOrd="0" destOrd="0" parTransId="{A491F382-FE61-48A2-8261-AEA2E00C346A}" sibTransId="{53B935F5-FDAA-4FB9-A0EA-95073C4ADEA3}"/>
    <dgm:cxn modelId="{83044133-370F-423D-966B-639036974FD0}" srcId="{36059892-4791-497B-866A-F84C57E46CD7}" destId="{769980A0-69BD-4E96-B785-93EC0B79602A}" srcOrd="1" destOrd="0" parTransId="{50EB4664-75BB-4A65-9002-FE6BB202639C}" sibTransId="{98AF9048-13A2-45A6-9F86-E4CCEF5FC9F0}"/>
    <dgm:cxn modelId="{38C8A098-133A-4A2C-A9B7-16DFE83D2888}" type="presOf" srcId="{22B26BE6-45B1-4C36-9641-3BA9CEF76524}" destId="{B0ECF536-30D0-477B-B7DB-E362E8C44288}" srcOrd="0" destOrd="0" presId="urn:microsoft.com/office/officeart/2005/8/layout/hierarchy6"/>
    <dgm:cxn modelId="{9BBFD26A-E4D1-45B0-9E13-840E5ED25A5F}" type="presOf" srcId="{36059892-4791-497B-866A-F84C57E46CD7}" destId="{AC8C2765-6189-4EE2-8B23-B591E5601E11}" srcOrd="0" destOrd="0" presId="urn:microsoft.com/office/officeart/2005/8/layout/hierarchy6"/>
    <dgm:cxn modelId="{33E1054B-06BB-4C5A-BF0F-89DF9D807689}" type="presOf" srcId="{EBBCD399-534F-4E35-A1C8-52D33E8104CA}" destId="{A8DBF36D-EE71-43AF-829A-E877C50B3BA6}" srcOrd="0" destOrd="0" presId="urn:microsoft.com/office/officeart/2005/8/layout/hierarchy6"/>
    <dgm:cxn modelId="{2C000817-06AD-4DBF-85FC-C6B77CD94071}" type="presOf" srcId="{1CA71A64-302B-4269-B580-B289E0A3883E}" destId="{3B647427-2F1B-41D8-9050-63522E3E0814}" srcOrd="0" destOrd="0" presId="urn:microsoft.com/office/officeart/2005/8/layout/hierarchy6"/>
    <dgm:cxn modelId="{ABDF1423-CC5A-4E61-9AAD-CD82AFEB3F24}" type="presOf" srcId="{CF2BE4B2-792D-4270-95C1-0EA7C4443A6A}" destId="{58E7D9DA-778A-4750-96F6-48A6E1F7A41D}" srcOrd="0" destOrd="0" presId="urn:microsoft.com/office/officeart/2005/8/layout/hierarchy6"/>
    <dgm:cxn modelId="{3EDB1DF8-C43A-4941-916B-5C3018B99736}" type="presOf" srcId="{72ECB80B-5B59-4C35-A893-4223DBED74DC}" destId="{7A802B11-E900-4D3F-A291-09157B57FC36}" srcOrd="0" destOrd="0" presId="urn:microsoft.com/office/officeart/2005/8/layout/hierarchy6"/>
    <dgm:cxn modelId="{A1647A84-F7A9-4F7A-822A-F8BCA05099FB}" srcId="{36059892-4791-497B-866A-F84C57E46CD7}" destId="{3B92AAF0-8239-44E1-8E03-C57FAF79E46E}" srcOrd="0" destOrd="0" parTransId="{59DEB774-D1E6-452B-B5D8-77E569D770AF}" sibTransId="{99EF574D-5885-46E4-974E-C2D43C3C375B}"/>
    <dgm:cxn modelId="{91AF14A3-B2F7-4987-8235-ECD8ED9CD554}" type="presOf" srcId="{CD599534-5958-40D2-A619-DE70284718AE}" destId="{352D4D7C-302C-4E6E-8FE0-A925C0550864}" srcOrd="0" destOrd="0" presId="urn:microsoft.com/office/officeart/2005/8/layout/hierarchy6"/>
    <dgm:cxn modelId="{541A99D4-7EFA-4314-A787-C739B627A9F8}" srcId="{820EEBA0-8B9B-4E9E-876A-BC0C97AFC6A5}" destId="{E3617E1B-76A6-4B17-9067-C20D9C8722B4}" srcOrd="5" destOrd="0" parTransId="{5B2615DF-7E46-4F3E-A942-46E73CA695EA}" sibTransId="{B14BFF9D-44F6-4BD8-9A31-F98A475D6F20}"/>
    <dgm:cxn modelId="{6C761395-454C-45EC-9FDF-956ACB4B920E}" type="presOf" srcId="{8C5D71D9-9C5E-450E-9C88-74203D6B668B}" destId="{165BCE09-D7CE-4114-BC19-9A571F8B3427}" srcOrd="0" destOrd="0" presId="urn:microsoft.com/office/officeart/2005/8/layout/hierarchy6"/>
    <dgm:cxn modelId="{FBACCCC3-375B-4375-A9F0-FC8D389D9EB2}" type="presParOf" srcId="{5918C723-9970-4B5F-BB39-3553E01B322B}" destId="{C45F99BB-D503-4466-96B7-60BCE624E79C}" srcOrd="0" destOrd="0" presId="urn:microsoft.com/office/officeart/2005/8/layout/hierarchy6"/>
    <dgm:cxn modelId="{9990E405-85FA-4AB8-AC80-ED071144D941}" type="presParOf" srcId="{C45F99BB-D503-4466-96B7-60BCE624E79C}" destId="{C56EA733-C78B-48BE-9448-C2EC9B3E240D}" srcOrd="0" destOrd="0" presId="urn:microsoft.com/office/officeart/2005/8/layout/hierarchy6"/>
    <dgm:cxn modelId="{4BA5F4AF-B4CD-4111-9021-A98027A04640}" type="presParOf" srcId="{C56EA733-C78B-48BE-9448-C2EC9B3E240D}" destId="{90E1797F-D037-4E34-87C9-2D4BD61F253A}" srcOrd="0" destOrd="0" presId="urn:microsoft.com/office/officeart/2005/8/layout/hierarchy6"/>
    <dgm:cxn modelId="{48D71E67-A2C0-4DB7-BD93-7AEAAD8D23A0}" type="presParOf" srcId="{90E1797F-D037-4E34-87C9-2D4BD61F253A}" destId="{B4C4FF7D-EF2B-40DF-8A08-473F2D3444A2}" srcOrd="0" destOrd="0" presId="urn:microsoft.com/office/officeart/2005/8/layout/hierarchy6"/>
    <dgm:cxn modelId="{F6A27FFB-8FC5-4C80-B568-9C3EFC3CDA4C}" type="presParOf" srcId="{90E1797F-D037-4E34-87C9-2D4BD61F253A}" destId="{27ED9ED0-E4CA-4E79-B2EB-A207F08DD21F}" srcOrd="1" destOrd="0" presId="urn:microsoft.com/office/officeart/2005/8/layout/hierarchy6"/>
    <dgm:cxn modelId="{F786C2DE-74A3-4A86-9D6C-AFBB683398BB}" type="presParOf" srcId="{27ED9ED0-E4CA-4E79-B2EB-A207F08DD21F}" destId="{6A23053E-B9A8-4608-82D8-77842F193F0A}" srcOrd="0" destOrd="0" presId="urn:microsoft.com/office/officeart/2005/8/layout/hierarchy6"/>
    <dgm:cxn modelId="{3E24AEFC-2FE8-44A6-839E-D56D099AD549}" type="presParOf" srcId="{27ED9ED0-E4CA-4E79-B2EB-A207F08DD21F}" destId="{776B1034-5EC6-4870-9F9A-89393EA1FA31}" srcOrd="1" destOrd="0" presId="urn:microsoft.com/office/officeart/2005/8/layout/hierarchy6"/>
    <dgm:cxn modelId="{8EDAB461-1FA4-4505-B78B-424876B862A2}" type="presParOf" srcId="{776B1034-5EC6-4870-9F9A-89393EA1FA31}" destId="{B0ECF536-30D0-477B-B7DB-E362E8C44288}" srcOrd="0" destOrd="0" presId="urn:microsoft.com/office/officeart/2005/8/layout/hierarchy6"/>
    <dgm:cxn modelId="{D41D7381-9CDE-462A-938F-CA1860262CF4}" type="presParOf" srcId="{776B1034-5EC6-4870-9F9A-89393EA1FA31}" destId="{8DAC43CC-06C9-417A-B402-B9F5E2B0E486}" srcOrd="1" destOrd="0" presId="urn:microsoft.com/office/officeart/2005/8/layout/hierarchy6"/>
    <dgm:cxn modelId="{1A483A45-5B29-46F9-A520-6FCCDFBDEAB4}" type="presParOf" srcId="{8DAC43CC-06C9-417A-B402-B9F5E2B0E486}" destId="{0916B64D-3D1A-4986-96DA-5DE47CD39D81}" srcOrd="0" destOrd="0" presId="urn:microsoft.com/office/officeart/2005/8/layout/hierarchy6"/>
    <dgm:cxn modelId="{8EB111FF-0361-417C-A059-0F772EDCD3F7}" type="presParOf" srcId="{8DAC43CC-06C9-417A-B402-B9F5E2B0E486}" destId="{5D99A816-03DC-4F5A-8F1C-B6DDE36EE2F4}" srcOrd="1" destOrd="0" presId="urn:microsoft.com/office/officeart/2005/8/layout/hierarchy6"/>
    <dgm:cxn modelId="{02EDBEE4-456B-4548-A803-8DE1A81055CE}" type="presParOf" srcId="{5D99A816-03DC-4F5A-8F1C-B6DDE36EE2F4}" destId="{8E9A9951-F2D1-4DFD-9C34-2A3633FA0F46}" srcOrd="0" destOrd="0" presId="urn:microsoft.com/office/officeart/2005/8/layout/hierarchy6"/>
    <dgm:cxn modelId="{E30D7DAF-8D5E-42AB-82C9-77DDD14C81A6}" type="presParOf" srcId="{5D99A816-03DC-4F5A-8F1C-B6DDE36EE2F4}" destId="{04319140-31EF-48D7-81D6-9B373F6DCEFF}" srcOrd="1" destOrd="0" presId="urn:microsoft.com/office/officeart/2005/8/layout/hierarchy6"/>
    <dgm:cxn modelId="{3F305EB9-7275-42D3-A758-D9E4C57D03B4}" type="presParOf" srcId="{04319140-31EF-48D7-81D6-9B373F6DCEFF}" destId="{8B36FE8E-2CA4-4920-9C30-2EADBD54D57A}" srcOrd="0" destOrd="0" presId="urn:microsoft.com/office/officeart/2005/8/layout/hierarchy6"/>
    <dgm:cxn modelId="{3E0EC95E-0439-410F-B8F0-C49ECFC6E0B9}" type="presParOf" srcId="{04319140-31EF-48D7-81D6-9B373F6DCEFF}" destId="{955670E8-E935-4CC2-9F72-82346D7368C5}" srcOrd="1" destOrd="0" presId="urn:microsoft.com/office/officeart/2005/8/layout/hierarchy6"/>
    <dgm:cxn modelId="{A82A3D94-449B-421C-BD05-E705B1B64F51}" type="presParOf" srcId="{955670E8-E935-4CC2-9F72-82346D7368C5}" destId="{AC8C2765-6189-4EE2-8B23-B591E5601E11}" srcOrd="0" destOrd="0" presId="urn:microsoft.com/office/officeart/2005/8/layout/hierarchy6"/>
    <dgm:cxn modelId="{24A90AFA-2782-40C5-B03C-1EB008417531}" type="presParOf" srcId="{955670E8-E935-4CC2-9F72-82346D7368C5}" destId="{38BC6885-E236-4AF6-BB35-BF598391BFA0}" srcOrd="1" destOrd="0" presId="urn:microsoft.com/office/officeart/2005/8/layout/hierarchy6"/>
    <dgm:cxn modelId="{15AEAA69-D225-405C-AE1B-71072C301F53}" type="presParOf" srcId="{38BC6885-E236-4AF6-BB35-BF598391BFA0}" destId="{747BE874-1F1F-4B3E-B229-D8320F278BCD}" srcOrd="0" destOrd="0" presId="urn:microsoft.com/office/officeart/2005/8/layout/hierarchy6"/>
    <dgm:cxn modelId="{C5E4E5F2-3FBB-4827-AED4-C1902991EAE9}" type="presParOf" srcId="{38BC6885-E236-4AF6-BB35-BF598391BFA0}" destId="{91AA8370-1C81-41CE-ACA8-6A29CD2A3484}" srcOrd="1" destOrd="0" presId="urn:microsoft.com/office/officeart/2005/8/layout/hierarchy6"/>
    <dgm:cxn modelId="{5714C18D-77B9-4FC5-A3DA-5DA8CFF8389A}" type="presParOf" srcId="{91AA8370-1C81-41CE-ACA8-6A29CD2A3484}" destId="{8521F988-7DC1-4294-8B2A-0704FB03D489}" srcOrd="0" destOrd="0" presId="urn:microsoft.com/office/officeart/2005/8/layout/hierarchy6"/>
    <dgm:cxn modelId="{7DB8EA98-1882-4B8A-BC48-21D5127AE7BD}" type="presParOf" srcId="{91AA8370-1C81-41CE-ACA8-6A29CD2A3484}" destId="{FDA53D9F-B2FA-42A9-BEED-51CDA76AA5DD}" srcOrd="1" destOrd="0" presId="urn:microsoft.com/office/officeart/2005/8/layout/hierarchy6"/>
    <dgm:cxn modelId="{8BBE1361-044E-4250-B1C0-D03A5EDE4CE3}" type="presParOf" srcId="{38BC6885-E236-4AF6-BB35-BF598391BFA0}" destId="{97EA4066-C722-4232-9B6E-29F93B5BB916}" srcOrd="2" destOrd="0" presId="urn:microsoft.com/office/officeart/2005/8/layout/hierarchy6"/>
    <dgm:cxn modelId="{22EE8D70-E452-4751-811F-5646F3C658F1}" type="presParOf" srcId="{38BC6885-E236-4AF6-BB35-BF598391BFA0}" destId="{2A8F00C4-2AF0-4EEE-8370-45E1A0CFAA49}" srcOrd="3" destOrd="0" presId="urn:microsoft.com/office/officeart/2005/8/layout/hierarchy6"/>
    <dgm:cxn modelId="{232B2C49-75BE-452C-B72D-5B642E2EB968}" type="presParOf" srcId="{2A8F00C4-2AF0-4EEE-8370-45E1A0CFAA49}" destId="{5650B923-FE1C-4E6C-8A08-D7B1A9BFDF61}" srcOrd="0" destOrd="0" presId="urn:microsoft.com/office/officeart/2005/8/layout/hierarchy6"/>
    <dgm:cxn modelId="{60D34BC8-16FD-46EC-9954-1C00145E1E70}" type="presParOf" srcId="{2A8F00C4-2AF0-4EEE-8370-45E1A0CFAA49}" destId="{6C6BDF17-1974-48AC-BC66-93956EE424B1}" srcOrd="1" destOrd="0" presId="urn:microsoft.com/office/officeart/2005/8/layout/hierarchy6"/>
    <dgm:cxn modelId="{22D08E4F-E74A-496C-9C31-FBB3BAC88A23}" type="presParOf" srcId="{8DAC43CC-06C9-417A-B402-B9F5E2B0E486}" destId="{89D3D51F-11FA-48AC-95C3-0E17036D0688}" srcOrd="2" destOrd="0" presId="urn:microsoft.com/office/officeart/2005/8/layout/hierarchy6"/>
    <dgm:cxn modelId="{BE0E874F-08E7-4390-8C83-4E9967C81FD0}" type="presParOf" srcId="{8DAC43CC-06C9-417A-B402-B9F5E2B0E486}" destId="{0CA483BF-F5ED-4528-B3CF-5BB537322B2E}" srcOrd="3" destOrd="0" presId="urn:microsoft.com/office/officeart/2005/8/layout/hierarchy6"/>
    <dgm:cxn modelId="{32987E08-CDFA-4CA8-B78B-5C891CFF0D8E}" type="presParOf" srcId="{0CA483BF-F5ED-4528-B3CF-5BB537322B2E}" destId="{165BCE09-D7CE-4114-BC19-9A571F8B3427}" srcOrd="0" destOrd="0" presId="urn:microsoft.com/office/officeart/2005/8/layout/hierarchy6"/>
    <dgm:cxn modelId="{C10B8C44-3BCC-43F9-B101-AACB5EC6FF10}" type="presParOf" srcId="{0CA483BF-F5ED-4528-B3CF-5BB537322B2E}" destId="{E99F7DA6-B7E8-42AF-835C-B0950D3AC03A}" srcOrd="1" destOrd="0" presId="urn:microsoft.com/office/officeart/2005/8/layout/hierarchy6"/>
    <dgm:cxn modelId="{314627FD-66D3-47D3-A40D-535E55FCC500}" type="presParOf" srcId="{8DAC43CC-06C9-417A-B402-B9F5E2B0E486}" destId="{44699A73-4EB6-48E8-A2FA-912E51DEDC8C}" srcOrd="4" destOrd="0" presId="urn:microsoft.com/office/officeart/2005/8/layout/hierarchy6"/>
    <dgm:cxn modelId="{C1C44305-9D5F-4F4C-823D-538559A3DD60}" type="presParOf" srcId="{8DAC43CC-06C9-417A-B402-B9F5E2B0E486}" destId="{AB46DC82-6132-4DDD-A493-BF7E772D256B}" srcOrd="5" destOrd="0" presId="urn:microsoft.com/office/officeart/2005/8/layout/hierarchy6"/>
    <dgm:cxn modelId="{EDAC0740-ED2A-4E32-B47C-D112C68D6D5A}" type="presParOf" srcId="{AB46DC82-6132-4DDD-A493-BF7E772D256B}" destId="{352D4D7C-302C-4E6E-8FE0-A925C0550864}" srcOrd="0" destOrd="0" presId="urn:microsoft.com/office/officeart/2005/8/layout/hierarchy6"/>
    <dgm:cxn modelId="{41FD46E6-8668-40F1-A478-A19ACE9597AA}" type="presParOf" srcId="{AB46DC82-6132-4DDD-A493-BF7E772D256B}" destId="{D57821A1-D6D4-4BE9-893B-2DDBAE5C05DD}" srcOrd="1" destOrd="0" presId="urn:microsoft.com/office/officeart/2005/8/layout/hierarchy6"/>
    <dgm:cxn modelId="{7C1D07D3-06E3-497C-BFAF-AA3F96E7A026}" type="presParOf" srcId="{D57821A1-D6D4-4BE9-893B-2DDBAE5C05DD}" destId="{E2D5BB99-20E2-4F4C-9239-F2A305DB6549}" srcOrd="0" destOrd="0" presId="urn:microsoft.com/office/officeart/2005/8/layout/hierarchy6"/>
    <dgm:cxn modelId="{FB2B5FB8-B75C-4C13-9BC9-29E1847A2AE6}" type="presParOf" srcId="{D57821A1-D6D4-4BE9-893B-2DDBAE5C05DD}" destId="{C0D579DD-021C-439D-9373-92072E4215C9}" srcOrd="1" destOrd="0" presId="urn:microsoft.com/office/officeart/2005/8/layout/hierarchy6"/>
    <dgm:cxn modelId="{A25267BC-AE9A-4A11-A0A2-55B7E43FD367}" type="presParOf" srcId="{C0D579DD-021C-439D-9373-92072E4215C9}" destId="{EBD56392-72EA-4AAF-B6E9-A1E7DF135AA3}" srcOrd="0" destOrd="0" presId="urn:microsoft.com/office/officeart/2005/8/layout/hierarchy6"/>
    <dgm:cxn modelId="{202FB29E-1676-486C-B49A-FDDC3388FF3A}" type="presParOf" srcId="{C0D579DD-021C-439D-9373-92072E4215C9}" destId="{46EE7419-E87E-4444-B99B-463AA8387F59}" srcOrd="1" destOrd="0" presId="urn:microsoft.com/office/officeart/2005/8/layout/hierarchy6"/>
    <dgm:cxn modelId="{2D3D1534-EEBB-4EEC-B234-EDF53A06FA8E}" type="presParOf" srcId="{27ED9ED0-E4CA-4E79-B2EB-A207F08DD21F}" destId="{A8DBF36D-EE71-43AF-829A-E877C50B3BA6}" srcOrd="2" destOrd="0" presId="urn:microsoft.com/office/officeart/2005/8/layout/hierarchy6"/>
    <dgm:cxn modelId="{996E9679-BAF7-4E9C-A0C3-E169748B9A89}" type="presParOf" srcId="{27ED9ED0-E4CA-4E79-B2EB-A207F08DD21F}" destId="{D7189D5A-947D-48B9-86D9-FEF0BEB8C723}" srcOrd="3" destOrd="0" presId="urn:microsoft.com/office/officeart/2005/8/layout/hierarchy6"/>
    <dgm:cxn modelId="{A0C332DE-1BAA-4FC3-9AFE-33128980746F}" type="presParOf" srcId="{D7189D5A-947D-48B9-86D9-FEF0BEB8C723}" destId="{3B647427-2F1B-41D8-9050-63522E3E0814}" srcOrd="0" destOrd="0" presId="urn:microsoft.com/office/officeart/2005/8/layout/hierarchy6"/>
    <dgm:cxn modelId="{47FA46EA-E14B-4037-B236-2FE6EC757265}" type="presParOf" srcId="{D7189D5A-947D-48B9-86D9-FEF0BEB8C723}" destId="{64FB4F89-E0EC-493A-A3CF-621B7D556972}" srcOrd="1" destOrd="0" presId="urn:microsoft.com/office/officeart/2005/8/layout/hierarchy6"/>
    <dgm:cxn modelId="{2908EF36-65B9-4155-907C-4C12FB4945FD}" type="presParOf" srcId="{27ED9ED0-E4CA-4E79-B2EB-A207F08DD21F}" destId="{1857239D-123E-4CD2-A8D9-3F0B461C6509}" srcOrd="4" destOrd="0" presId="urn:microsoft.com/office/officeart/2005/8/layout/hierarchy6"/>
    <dgm:cxn modelId="{709D626A-4C5D-437A-8A55-30E3D9456E5C}" type="presParOf" srcId="{27ED9ED0-E4CA-4E79-B2EB-A207F08DD21F}" destId="{05353FF0-E93E-4B89-A523-CE6E0268ECF9}" srcOrd="5" destOrd="0" presId="urn:microsoft.com/office/officeart/2005/8/layout/hierarchy6"/>
    <dgm:cxn modelId="{567989B3-4E8A-4B8B-BCFB-1784F5703268}" type="presParOf" srcId="{05353FF0-E93E-4B89-A523-CE6E0268ECF9}" destId="{33B3EB29-16BC-4AF2-AE42-0D022ED4A00C}" srcOrd="0" destOrd="0" presId="urn:microsoft.com/office/officeart/2005/8/layout/hierarchy6"/>
    <dgm:cxn modelId="{74B25697-4E09-45B6-9549-4DDD68827F3D}" type="presParOf" srcId="{05353FF0-E93E-4B89-A523-CE6E0268ECF9}" destId="{669005A6-6EF4-4CA9-8281-48BD1CEF2595}" srcOrd="1" destOrd="0" presId="urn:microsoft.com/office/officeart/2005/8/layout/hierarchy6"/>
    <dgm:cxn modelId="{29D0020A-1778-4C85-94B2-03F2558B4339}" type="presParOf" srcId="{27ED9ED0-E4CA-4E79-B2EB-A207F08DD21F}" destId="{3800C4C4-57EF-4770-8ADB-DC59B7FBDB4C}" srcOrd="6" destOrd="0" presId="urn:microsoft.com/office/officeart/2005/8/layout/hierarchy6"/>
    <dgm:cxn modelId="{B1F0F306-D505-4A45-996B-617ED180D9B0}" type="presParOf" srcId="{27ED9ED0-E4CA-4E79-B2EB-A207F08DD21F}" destId="{CB7A7C1F-EC1B-4BB6-AF6F-ECF8AFDCC4A5}" srcOrd="7" destOrd="0" presId="urn:microsoft.com/office/officeart/2005/8/layout/hierarchy6"/>
    <dgm:cxn modelId="{1E98E9D8-F514-44F5-B4CC-F544ADE29C5D}" type="presParOf" srcId="{CB7A7C1F-EC1B-4BB6-AF6F-ECF8AFDCC4A5}" destId="{58E7D9DA-778A-4750-96F6-48A6E1F7A41D}" srcOrd="0" destOrd="0" presId="urn:microsoft.com/office/officeart/2005/8/layout/hierarchy6"/>
    <dgm:cxn modelId="{C496CE57-1695-4FEA-BC72-B460165FEC92}" type="presParOf" srcId="{CB7A7C1F-EC1B-4BB6-AF6F-ECF8AFDCC4A5}" destId="{872575BC-FF2F-4698-8711-38528985C1F2}" srcOrd="1" destOrd="0" presId="urn:microsoft.com/office/officeart/2005/8/layout/hierarchy6"/>
    <dgm:cxn modelId="{37F22A0E-C56A-4548-BFF1-C32AFA8082EF}" type="presParOf" srcId="{27ED9ED0-E4CA-4E79-B2EB-A207F08DD21F}" destId="{47BDD691-715A-4C44-A7C2-C963CB9B4A07}" srcOrd="8" destOrd="0" presId="urn:microsoft.com/office/officeart/2005/8/layout/hierarchy6"/>
    <dgm:cxn modelId="{18B9829A-E250-4C98-A1DB-AA395B834550}" type="presParOf" srcId="{27ED9ED0-E4CA-4E79-B2EB-A207F08DD21F}" destId="{7B3CD59B-F661-41E6-935A-6E1D2565BC69}" srcOrd="9" destOrd="0" presId="urn:microsoft.com/office/officeart/2005/8/layout/hierarchy6"/>
    <dgm:cxn modelId="{DA4690A8-2F68-447B-BF77-BDE35BBE9539}" type="presParOf" srcId="{7B3CD59B-F661-41E6-935A-6E1D2565BC69}" destId="{2CCB1F3D-2263-4D18-A408-658E8B4D93B3}" srcOrd="0" destOrd="0" presId="urn:microsoft.com/office/officeart/2005/8/layout/hierarchy6"/>
    <dgm:cxn modelId="{B747F5A4-ED77-4ECE-B19D-FB158C725494}" type="presParOf" srcId="{7B3CD59B-F661-41E6-935A-6E1D2565BC69}" destId="{3B055191-0BFE-4726-8384-F34BC26EFB3D}" srcOrd="1" destOrd="0" presId="urn:microsoft.com/office/officeart/2005/8/layout/hierarchy6"/>
    <dgm:cxn modelId="{189D0D88-8A53-4315-8381-0CC37A4F752F}" type="presParOf" srcId="{27ED9ED0-E4CA-4E79-B2EB-A207F08DD21F}" destId="{BE70EF12-8D70-45EC-A483-979BB5CA10D9}" srcOrd="10" destOrd="0" presId="urn:microsoft.com/office/officeart/2005/8/layout/hierarchy6"/>
    <dgm:cxn modelId="{E0506565-9E93-487B-BC32-FC415C44394C}" type="presParOf" srcId="{27ED9ED0-E4CA-4E79-B2EB-A207F08DD21F}" destId="{8FFADB12-4437-4695-9FEC-ABF9B58A7876}" srcOrd="11" destOrd="0" presId="urn:microsoft.com/office/officeart/2005/8/layout/hierarchy6"/>
    <dgm:cxn modelId="{AA879CF4-423F-4074-A10A-DECE0AD00ED4}" type="presParOf" srcId="{8FFADB12-4437-4695-9FEC-ABF9B58A7876}" destId="{85E6777D-7DF9-4B9D-A14F-BBE4580D7B4C}" srcOrd="0" destOrd="0" presId="urn:microsoft.com/office/officeart/2005/8/layout/hierarchy6"/>
    <dgm:cxn modelId="{3E8AC644-6A68-463F-B5AC-02DF8472ECF9}" type="presParOf" srcId="{8FFADB12-4437-4695-9FEC-ABF9B58A7876}" destId="{9959110C-C006-43E7-859B-2DDCF03C5031}" srcOrd="1" destOrd="0" presId="urn:microsoft.com/office/officeart/2005/8/layout/hierarchy6"/>
    <dgm:cxn modelId="{9394EDB9-8D6C-451F-9ED4-5051BD826A6E}" type="presParOf" srcId="{27ED9ED0-E4CA-4E79-B2EB-A207F08DD21F}" destId="{A9EE9935-4CEA-4512-8158-33883DD8196C}" srcOrd="12" destOrd="0" presId="urn:microsoft.com/office/officeart/2005/8/layout/hierarchy6"/>
    <dgm:cxn modelId="{3359E8DF-1381-4909-B6E0-DC68F43FCEF1}" type="presParOf" srcId="{27ED9ED0-E4CA-4E79-B2EB-A207F08DD21F}" destId="{D401B4DA-F2A8-49E6-8094-DB7E47EA3680}" srcOrd="13" destOrd="0" presId="urn:microsoft.com/office/officeart/2005/8/layout/hierarchy6"/>
    <dgm:cxn modelId="{FA78FF9C-38D1-44C7-95E7-42C9DC10C857}" type="presParOf" srcId="{D401B4DA-F2A8-49E6-8094-DB7E47EA3680}" destId="{6154422E-BA73-4DA3-A9C1-B20E9E6CD66A}" srcOrd="0" destOrd="0" presId="urn:microsoft.com/office/officeart/2005/8/layout/hierarchy6"/>
    <dgm:cxn modelId="{18D0A9ED-7E58-400B-B615-22C8EB8F2485}" type="presParOf" srcId="{D401B4DA-F2A8-49E6-8094-DB7E47EA3680}" destId="{8FC73896-2264-4A91-B1B4-40C8319A9EDE}" srcOrd="1" destOrd="0" presId="urn:microsoft.com/office/officeart/2005/8/layout/hierarchy6"/>
    <dgm:cxn modelId="{D0219DCB-F66B-4773-9220-1EB74B84E431}" type="presParOf" srcId="{27ED9ED0-E4CA-4E79-B2EB-A207F08DD21F}" destId="{C211C427-C252-44E7-8FDB-AD7207B32FB5}" srcOrd="14" destOrd="0" presId="urn:microsoft.com/office/officeart/2005/8/layout/hierarchy6"/>
    <dgm:cxn modelId="{6331EBBD-A9AE-4206-902A-00B641EC8C10}" type="presParOf" srcId="{27ED9ED0-E4CA-4E79-B2EB-A207F08DD21F}" destId="{0FB06134-0175-4624-B93C-83C773B4A897}" srcOrd="15" destOrd="0" presId="urn:microsoft.com/office/officeart/2005/8/layout/hierarchy6"/>
    <dgm:cxn modelId="{752CFB46-45BE-422F-A787-B46C7C192E2B}" type="presParOf" srcId="{0FB06134-0175-4624-B93C-83C773B4A897}" destId="{7A802B11-E900-4D3F-A291-09157B57FC36}" srcOrd="0" destOrd="0" presId="urn:microsoft.com/office/officeart/2005/8/layout/hierarchy6"/>
    <dgm:cxn modelId="{63BE4204-9BB6-42E3-8C7C-C993BE59047D}" type="presParOf" srcId="{0FB06134-0175-4624-B93C-83C773B4A897}" destId="{0FE97B5D-5EEB-4CC7-A524-5D818CC5AED9}" srcOrd="1" destOrd="0" presId="urn:microsoft.com/office/officeart/2005/8/layout/hierarchy6"/>
    <dgm:cxn modelId="{A9ED4641-DE3F-465F-A452-E63364F1309B}" type="presParOf" srcId="{5918C723-9970-4B5F-BB39-3553E01B322B}" destId="{3C12FEA8-DD79-4FA9-A658-16B539D249E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4FF7D-EF2B-40DF-8A08-473F2D3444A2}">
      <dsp:nvSpPr>
        <dsp:cNvPr id="0" name=""/>
        <dsp:cNvSpPr/>
      </dsp:nvSpPr>
      <dsp:spPr>
        <a:xfrm>
          <a:off x="6192073" y="263850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Director, Jake Watson</a:t>
          </a:r>
          <a:endParaRPr lang="en-US" sz="900" kern="1200" dirty="0"/>
        </a:p>
      </dsp:txBody>
      <dsp:txXfrm>
        <a:off x="6210653" y="282430"/>
        <a:ext cx="914383" cy="597202"/>
      </dsp:txXfrm>
    </dsp:sp>
    <dsp:sp modelId="{6A23053E-B9A8-4608-82D8-77842F193F0A}">
      <dsp:nvSpPr>
        <dsp:cNvPr id="0" name=""/>
        <dsp:cNvSpPr/>
      </dsp:nvSpPr>
      <dsp:spPr>
        <a:xfrm>
          <a:off x="2338322" y="898212"/>
          <a:ext cx="4329521" cy="253744"/>
        </a:xfrm>
        <a:custGeom>
          <a:avLst/>
          <a:gdLst/>
          <a:ahLst/>
          <a:cxnLst/>
          <a:rect l="0" t="0" r="0" b="0"/>
          <a:pathLst>
            <a:path>
              <a:moveTo>
                <a:pt x="4329521" y="0"/>
              </a:moveTo>
              <a:lnTo>
                <a:pt x="4329521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CF536-30D0-477B-B7DB-E362E8C44288}">
      <dsp:nvSpPr>
        <dsp:cNvPr id="0" name=""/>
        <dsp:cNvSpPr/>
      </dsp:nvSpPr>
      <dsp:spPr>
        <a:xfrm>
          <a:off x="1862551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Software Dev Manager</a:t>
          </a:r>
          <a:endParaRPr lang="en-US" sz="900" kern="1200" dirty="0"/>
        </a:p>
      </dsp:txBody>
      <dsp:txXfrm>
        <a:off x="1881131" y="1170537"/>
        <a:ext cx="914383" cy="597202"/>
      </dsp:txXfrm>
    </dsp:sp>
    <dsp:sp modelId="{0916B64D-3D1A-4986-96DA-5DE47CD39D81}">
      <dsp:nvSpPr>
        <dsp:cNvPr id="0" name=""/>
        <dsp:cNvSpPr/>
      </dsp:nvSpPr>
      <dsp:spPr>
        <a:xfrm>
          <a:off x="1101316" y="1786319"/>
          <a:ext cx="1237006" cy="253744"/>
        </a:xfrm>
        <a:custGeom>
          <a:avLst/>
          <a:gdLst/>
          <a:ahLst/>
          <a:cxnLst/>
          <a:rect l="0" t="0" r="0" b="0"/>
          <a:pathLst>
            <a:path>
              <a:moveTo>
                <a:pt x="1237006" y="0"/>
              </a:moveTo>
              <a:lnTo>
                <a:pt x="1237006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A9951-F2D1-4DFD-9C34-2A3633FA0F46}">
      <dsp:nvSpPr>
        <dsp:cNvPr id="0" name=""/>
        <dsp:cNvSpPr/>
      </dsp:nvSpPr>
      <dsp:spPr>
        <a:xfrm>
          <a:off x="625545" y="2040064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SolDevelo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Architect</a:t>
          </a:r>
          <a:endParaRPr lang="en-US" sz="900" kern="1200" dirty="0"/>
        </a:p>
      </dsp:txBody>
      <dsp:txXfrm>
        <a:off x="644125" y="2058644"/>
        <a:ext cx="914383" cy="597202"/>
      </dsp:txXfrm>
    </dsp:sp>
    <dsp:sp modelId="{8B36FE8E-2CA4-4920-9C30-2EADBD54D57A}">
      <dsp:nvSpPr>
        <dsp:cNvPr id="0" name=""/>
        <dsp:cNvSpPr/>
      </dsp:nvSpPr>
      <dsp:spPr>
        <a:xfrm>
          <a:off x="1055596" y="2674426"/>
          <a:ext cx="91440" cy="25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2765-6189-4EE2-8B23-B591E5601E11}">
      <dsp:nvSpPr>
        <dsp:cNvPr id="0" name=""/>
        <dsp:cNvSpPr/>
      </dsp:nvSpPr>
      <dsp:spPr>
        <a:xfrm>
          <a:off x="625545" y="2928171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Lead</a:t>
          </a:r>
          <a:endParaRPr lang="en-US" sz="900" kern="1200" dirty="0"/>
        </a:p>
      </dsp:txBody>
      <dsp:txXfrm>
        <a:off x="644125" y="2946751"/>
        <a:ext cx="914383" cy="597202"/>
      </dsp:txXfrm>
    </dsp:sp>
    <dsp:sp modelId="{747BE874-1F1F-4B3E-B229-D8320F278BCD}">
      <dsp:nvSpPr>
        <dsp:cNvPr id="0" name=""/>
        <dsp:cNvSpPr/>
      </dsp:nvSpPr>
      <dsp:spPr>
        <a:xfrm>
          <a:off x="482813" y="3562533"/>
          <a:ext cx="618503" cy="253744"/>
        </a:xfrm>
        <a:custGeom>
          <a:avLst/>
          <a:gdLst/>
          <a:ahLst/>
          <a:cxnLst/>
          <a:rect l="0" t="0" r="0" b="0"/>
          <a:pathLst>
            <a:path>
              <a:moveTo>
                <a:pt x="618503" y="0"/>
              </a:moveTo>
              <a:lnTo>
                <a:pt x="618503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1F988-7DC1-4294-8B2A-0704FB03D489}">
      <dsp:nvSpPr>
        <dsp:cNvPr id="0" name=""/>
        <dsp:cNvSpPr/>
      </dsp:nvSpPr>
      <dsp:spPr>
        <a:xfrm>
          <a:off x="7041" y="3816278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10 </a:t>
          </a:r>
          <a:r>
            <a:rPr lang="en-US" sz="900" kern="1200" dirty="0" err="1" smtClean="0"/>
            <a:t>devs</a:t>
          </a:r>
          <a:endParaRPr lang="en-US" sz="900" kern="1200" dirty="0"/>
        </a:p>
      </dsp:txBody>
      <dsp:txXfrm>
        <a:off x="25621" y="3834858"/>
        <a:ext cx="914383" cy="597202"/>
      </dsp:txXfrm>
    </dsp:sp>
    <dsp:sp modelId="{97EA4066-C722-4232-9B6E-29F93B5BB916}">
      <dsp:nvSpPr>
        <dsp:cNvPr id="0" name=""/>
        <dsp:cNvSpPr/>
      </dsp:nvSpPr>
      <dsp:spPr>
        <a:xfrm>
          <a:off x="1101316" y="3562533"/>
          <a:ext cx="618503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618503" y="126872"/>
              </a:lnTo>
              <a:lnTo>
                <a:pt x="618503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0B923-FE1C-4E6C-8A08-D7B1A9BFDF61}">
      <dsp:nvSpPr>
        <dsp:cNvPr id="0" name=""/>
        <dsp:cNvSpPr/>
      </dsp:nvSpPr>
      <dsp:spPr>
        <a:xfrm>
          <a:off x="1244048" y="3816278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 QA</a:t>
          </a:r>
          <a:endParaRPr lang="en-US" sz="900" kern="1200" dirty="0"/>
        </a:p>
      </dsp:txBody>
      <dsp:txXfrm>
        <a:off x="1262628" y="3834858"/>
        <a:ext cx="914383" cy="597202"/>
      </dsp:txXfrm>
    </dsp:sp>
    <dsp:sp modelId="{89D3D51F-11FA-48AC-95C3-0E17036D0688}">
      <dsp:nvSpPr>
        <dsp:cNvPr id="0" name=""/>
        <dsp:cNvSpPr/>
      </dsp:nvSpPr>
      <dsp:spPr>
        <a:xfrm>
          <a:off x="2292602" y="1786319"/>
          <a:ext cx="91440" cy="25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BCE09-D7CE-4114-BC19-9A571F8B3427}">
      <dsp:nvSpPr>
        <dsp:cNvPr id="0" name=""/>
        <dsp:cNvSpPr/>
      </dsp:nvSpPr>
      <dsp:spPr>
        <a:xfrm>
          <a:off x="1862551" y="2040064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VR Dev</a:t>
          </a:r>
          <a:endParaRPr lang="en-US" sz="900" kern="1200" dirty="0"/>
        </a:p>
      </dsp:txBody>
      <dsp:txXfrm>
        <a:off x="1881131" y="2058644"/>
        <a:ext cx="914383" cy="597202"/>
      </dsp:txXfrm>
    </dsp:sp>
    <dsp:sp modelId="{44699A73-4EB6-48E8-A2FA-912E51DEDC8C}">
      <dsp:nvSpPr>
        <dsp:cNvPr id="0" name=""/>
        <dsp:cNvSpPr/>
      </dsp:nvSpPr>
      <dsp:spPr>
        <a:xfrm>
          <a:off x="2338322" y="1786319"/>
          <a:ext cx="1237006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1237006" y="126872"/>
              </a:lnTo>
              <a:lnTo>
                <a:pt x="1237006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4D7C-302C-4E6E-8FE0-A925C0550864}">
      <dsp:nvSpPr>
        <dsp:cNvPr id="0" name=""/>
        <dsp:cNvSpPr/>
      </dsp:nvSpPr>
      <dsp:spPr>
        <a:xfrm>
          <a:off x="3099557" y="2040064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UI Dev</a:t>
          </a:r>
          <a:endParaRPr lang="en-US" sz="900" kern="1200" dirty="0"/>
        </a:p>
      </dsp:txBody>
      <dsp:txXfrm>
        <a:off x="3118137" y="2058644"/>
        <a:ext cx="914383" cy="597202"/>
      </dsp:txXfrm>
    </dsp:sp>
    <dsp:sp modelId="{E2D5BB99-20E2-4F4C-9239-F2A305DB6549}">
      <dsp:nvSpPr>
        <dsp:cNvPr id="0" name=""/>
        <dsp:cNvSpPr/>
      </dsp:nvSpPr>
      <dsp:spPr>
        <a:xfrm>
          <a:off x="3529609" y="2674426"/>
          <a:ext cx="91440" cy="25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56392-72EA-4AAF-B6E9-A1E7DF135AA3}">
      <dsp:nvSpPr>
        <dsp:cNvPr id="0" name=""/>
        <dsp:cNvSpPr/>
      </dsp:nvSpPr>
      <dsp:spPr>
        <a:xfrm>
          <a:off x="3099557" y="2928171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 </a:t>
          </a:r>
          <a:r>
            <a:rPr lang="en-US" sz="900" kern="1200" dirty="0" err="1" smtClean="0"/>
            <a:t>SolDevlo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Devs</a:t>
          </a:r>
          <a:endParaRPr lang="en-US" sz="900" kern="1200" dirty="0"/>
        </a:p>
      </dsp:txBody>
      <dsp:txXfrm>
        <a:off x="3118137" y="2946751"/>
        <a:ext cx="914383" cy="597202"/>
      </dsp:txXfrm>
    </dsp:sp>
    <dsp:sp modelId="{A8DBF36D-EE71-43AF-829A-E877C50B3BA6}">
      <dsp:nvSpPr>
        <dsp:cNvPr id="0" name=""/>
        <dsp:cNvSpPr/>
      </dsp:nvSpPr>
      <dsp:spPr>
        <a:xfrm>
          <a:off x="3575329" y="898212"/>
          <a:ext cx="3092515" cy="253744"/>
        </a:xfrm>
        <a:custGeom>
          <a:avLst/>
          <a:gdLst/>
          <a:ahLst/>
          <a:cxnLst/>
          <a:rect l="0" t="0" r="0" b="0"/>
          <a:pathLst>
            <a:path>
              <a:moveTo>
                <a:pt x="3092515" y="0"/>
              </a:moveTo>
              <a:lnTo>
                <a:pt x="3092515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47427-2F1B-41D8-9050-63522E3E0814}">
      <dsp:nvSpPr>
        <dsp:cNvPr id="0" name=""/>
        <dsp:cNvSpPr/>
      </dsp:nvSpPr>
      <dsp:spPr>
        <a:xfrm>
          <a:off x="3099557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Architect</a:t>
          </a:r>
        </a:p>
      </dsp:txBody>
      <dsp:txXfrm>
        <a:off x="3118137" y="1170537"/>
        <a:ext cx="914383" cy="597202"/>
      </dsp:txXfrm>
    </dsp:sp>
    <dsp:sp modelId="{1857239D-123E-4CD2-A8D9-3F0B461C6509}">
      <dsp:nvSpPr>
        <dsp:cNvPr id="0" name=""/>
        <dsp:cNvSpPr/>
      </dsp:nvSpPr>
      <dsp:spPr>
        <a:xfrm>
          <a:off x="4812335" y="898212"/>
          <a:ext cx="1855509" cy="253744"/>
        </a:xfrm>
        <a:custGeom>
          <a:avLst/>
          <a:gdLst/>
          <a:ahLst/>
          <a:cxnLst/>
          <a:rect l="0" t="0" r="0" b="0"/>
          <a:pathLst>
            <a:path>
              <a:moveTo>
                <a:pt x="1855509" y="0"/>
              </a:moveTo>
              <a:lnTo>
                <a:pt x="1855509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3EB29-16BC-4AF2-AE42-0D022ED4A00C}">
      <dsp:nvSpPr>
        <dsp:cNvPr id="0" name=""/>
        <dsp:cNvSpPr/>
      </dsp:nvSpPr>
      <dsp:spPr>
        <a:xfrm>
          <a:off x="4336563" y="1151957"/>
          <a:ext cx="951543" cy="634362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355143" y="1170537"/>
        <a:ext cx="914383" cy="597202"/>
      </dsp:txXfrm>
    </dsp:sp>
    <dsp:sp modelId="{3800C4C4-57EF-4770-8ADB-DC59B7FBDB4C}">
      <dsp:nvSpPr>
        <dsp:cNvPr id="0" name=""/>
        <dsp:cNvSpPr/>
      </dsp:nvSpPr>
      <dsp:spPr>
        <a:xfrm>
          <a:off x="6049341" y="898212"/>
          <a:ext cx="618503" cy="253744"/>
        </a:xfrm>
        <a:custGeom>
          <a:avLst/>
          <a:gdLst/>
          <a:ahLst/>
          <a:cxnLst/>
          <a:rect l="0" t="0" r="0" b="0"/>
          <a:pathLst>
            <a:path>
              <a:moveTo>
                <a:pt x="618503" y="0"/>
              </a:moveTo>
              <a:lnTo>
                <a:pt x="618503" y="126872"/>
              </a:lnTo>
              <a:lnTo>
                <a:pt x="0" y="126872"/>
              </a:lnTo>
              <a:lnTo>
                <a:pt x="0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7D9DA-778A-4750-96F6-48A6E1F7A41D}">
      <dsp:nvSpPr>
        <dsp:cNvPr id="0" name=""/>
        <dsp:cNvSpPr/>
      </dsp:nvSpPr>
      <dsp:spPr>
        <a:xfrm>
          <a:off x="5573569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Community Manager</a:t>
          </a:r>
          <a:endParaRPr lang="en-US" sz="900" kern="1200" dirty="0"/>
        </a:p>
      </dsp:txBody>
      <dsp:txXfrm>
        <a:off x="5592149" y="1170537"/>
        <a:ext cx="914383" cy="597202"/>
      </dsp:txXfrm>
    </dsp:sp>
    <dsp:sp modelId="{47BDD691-715A-4C44-A7C2-C963CB9B4A07}">
      <dsp:nvSpPr>
        <dsp:cNvPr id="0" name=""/>
        <dsp:cNvSpPr/>
      </dsp:nvSpPr>
      <dsp:spPr>
        <a:xfrm>
          <a:off x="6667844" y="898212"/>
          <a:ext cx="618503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618503" y="126872"/>
              </a:lnTo>
              <a:lnTo>
                <a:pt x="618503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B1F3D-2263-4D18-A408-658E8B4D93B3}">
      <dsp:nvSpPr>
        <dsp:cNvPr id="0" name=""/>
        <dsp:cNvSpPr/>
      </dsp:nvSpPr>
      <dsp:spPr>
        <a:xfrm>
          <a:off x="6810576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Product Owner</a:t>
          </a:r>
          <a:endParaRPr lang="en-US" sz="900" kern="1200" dirty="0"/>
        </a:p>
      </dsp:txBody>
      <dsp:txXfrm>
        <a:off x="6829156" y="1170537"/>
        <a:ext cx="914383" cy="597202"/>
      </dsp:txXfrm>
    </dsp:sp>
    <dsp:sp modelId="{BE70EF12-8D70-45EC-A483-979BB5CA10D9}">
      <dsp:nvSpPr>
        <dsp:cNvPr id="0" name=""/>
        <dsp:cNvSpPr/>
      </dsp:nvSpPr>
      <dsp:spPr>
        <a:xfrm>
          <a:off x="6667844" y="898212"/>
          <a:ext cx="1855509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1855509" y="126872"/>
              </a:lnTo>
              <a:lnTo>
                <a:pt x="1855509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6777D-7DF9-4B9D-A14F-BBE4580D7B4C}">
      <dsp:nvSpPr>
        <dsp:cNvPr id="0" name=""/>
        <dsp:cNvSpPr/>
      </dsp:nvSpPr>
      <dsp:spPr>
        <a:xfrm>
          <a:off x="8047582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Implementation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</a:t>
          </a:r>
          <a:endParaRPr lang="en-US" sz="900" kern="1200" dirty="0"/>
        </a:p>
      </dsp:txBody>
      <dsp:txXfrm>
        <a:off x="8066162" y="1170537"/>
        <a:ext cx="914383" cy="597202"/>
      </dsp:txXfrm>
    </dsp:sp>
    <dsp:sp modelId="{A9EE9935-4CEA-4512-8158-33883DD8196C}">
      <dsp:nvSpPr>
        <dsp:cNvPr id="0" name=""/>
        <dsp:cNvSpPr/>
      </dsp:nvSpPr>
      <dsp:spPr>
        <a:xfrm>
          <a:off x="6667844" y="898212"/>
          <a:ext cx="3092515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3092515" y="126872"/>
              </a:lnTo>
              <a:lnTo>
                <a:pt x="3092515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4422E-BA73-4DA3-A9C1-B20E9E6CD66A}">
      <dsp:nvSpPr>
        <dsp:cNvPr id="0" name=""/>
        <dsp:cNvSpPr/>
      </dsp:nvSpPr>
      <dsp:spPr>
        <a:xfrm>
          <a:off x="9284588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Implementation Lead, Malawi</a:t>
          </a:r>
          <a:endParaRPr lang="en-US" sz="900" kern="1200" dirty="0"/>
        </a:p>
      </dsp:txBody>
      <dsp:txXfrm>
        <a:off x="9303168" y="1170537"/>
        <a:ext cx="914383" cy="597202"/>
      </dsp:txXfrm>
    </dsp:sp>
    <dsp:sp modelId="{C211C427-C252-44E7-8FDB-AD7207B32FB5}">
      <dsp:nvSpPr>
        <dsp:cNvPr id="0" name=""/>
        <dsp:cNvSpPr/>
      </dsp:nvSpPr>
      <dsp:spPr>
        <a:xfrm>
          <a:off x="6667844" y="898212"/>
          <a:ext cx="4329521" cy="25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72"/>
              </a:lnTo>
              <a:lnTo>
                <a:pt x="4329521" y="126872"/>
              </a:lnTo>
              <a:lnTo>
                <a:pt x="4329521" y="25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02B11-E900-4D3F-A291-09157B57FC36}">
      <dsp:nvSpPr>
        <dsp:cNvPr id="0" name=""/>
        <dsp:cNvSpPr/>
      </dsp:nvSpPr>
      <dsp:spPr>
        <a:xfrm>
          <a:off x="10521594" y="1151957"/>
          <a:ext cx="951543" cy="63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Vaccine Lead</a:t>
          </a:r>
          <a:endParaRPr lang="en-US" sz="900" kern="1200" dirty="0"/>
        </a:p>
      </dsp:txBody>
      <dsp:txXfrm>
        <a:off x="10540174" y="1170537"/>
        <a:ext cx="914383" cy="597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6CB2C-0028-4B84-826E-040E3290DDB1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22DF2-80B3-4CF7-A05A-BA6A68FC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out approach for UI Configuration and System Administration.</a:t>
            </a:r>
          </a:p>
          <a:p>
            <a:r>
              <a:rPr lang="en-US" dirty="0" smtClean="0"/>
              <a:t>Indicate that Authentication and Notifications</a:t>
            </a:r>
            <a:r>
              <a:rPr lang="en-US" baseline="0" dirty="0" smtClean="0"/>
              <a:t> are separate services and will be referenced by all services. Build in ‘hooks’ within each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1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Reports are still up for discussion</a:t>
            </a:r>
            <a:r>
              <a:rPr lang="en-US" baseline="0" dirty="0" smtClean="0"/>
              <a:t> in terms of which are the priority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LMIS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>
            <a:off x="463296" y="347471"/>
            <a:ext cx="11277600" cy="2315830"/>
          </a:xfrm>
          <a:prstGeom prst="round2SameRect">
            <a:avLst>
              <a:gd name="adj1" fmla="val 14367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463296" y="5513294"/>
            <a:ext cx="11277600" cy="961971"/>
          </a:xfrm>
          <a:prstGeom prst="round2SameRect">
            <a:avLst/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openLMIS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6" y="691463"/>
            <a:ext cx="3831459" cy="10660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914" y="5577827"/>
            <a:ext cx="10537804" cy="763454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5" r="14241" b="28466"/>
          <a:stretch/>
        </p:blipFill>
        <p:spPr>
          <a:xfrm>
            <a:off x="6555354" y="349624"/>
            <a:ext cx="5182319" cy="2313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537" y="418496"/>
            <a:ext cx="7097829" cy="1782953"/>
          </a:xfrm>
        </p:spPr>
        <p:txBody>
          <a:bodyPr anchor="ctr">
            <a:normAutofit/>
          </a:bodyPr>
          <a:lstStyle>
            <a:lvl1pPr algn="r">
              <a:lnSpc>
                <a:spcPts val="458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86536" y="2014857"/>
            <a:ext cx="7097829" cy="541914"/>
          </a:xfrm>
        </p:spPr>
        <p:txBody>
          <a:bodyPr>
            <a:normAutofit/>
          </a:bodyPr>
          <a:lstStyle>
            <a:lvl1pPr marL="0" indent="0" algn="r">
              <a:buNone/>
              <a:defRPr sz="1800" cap="all" spc="120" baseline="0">
                <a:solidFill>
                  <a:schemeClr val="bg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39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2132" y="1446694"/>
            <a:ext cx="11826240" cy="4759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10972800" cy="3746259"/>
          </a:xfrm>
        </p:spPr>
        <p:txBody>
          <a:bodyPr/>
          <a:lstStyle>
            <a:lvl1pPr>
              <a:spcBef>
                <a:spcPts val="1080"/>
              </a:spcBef>
              <a:defRPr sz="21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62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2132" y="1446694"/>
            <a:ext cx="11826240" cy="4759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59118"/>
            <a:ext cx="5439052" cy="4253410"/>
          </a:xfrm>
        </p:spPr>
        <p:txBody>
          <a:bodyPr/>
          <a:lstStyle>
            <a:lvl1pPr>
              <a:spcBef>
                <a:spcPts val="1080"/>
              </a:spcBef>
              <a:defRPr sz="24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6137430" y="1659118"/>
            <a:ext cx="5439052" cy="4253410"/>
          </a:xfrm>
        </p:spPr>
        <p:txBody>
          <a:bodyPr/>
          <a:lstStyle>
            <a:lvl1pPr>
              <a:spcBef>
                <a:spcPts val="1080"/>
              </a:spcBef>
              <a:defRPr sz="24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5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 b="1" cap="none" spc="30" baseline="0">
                <a:solidFill>
                  <a:schemeClr val="accent1"/>
                </a:solidFill>
              </a:defRPr>
            </a:lvl1pPr>
            <a:lvl2pPr>
              <a:defRPr sz="20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 b="1" i="0" baseline="0">
                <a:solidFill>
                  <a:schemeClr val="accent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4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913" y="367464"/>
            <a:ext cx="10363200" cy="546937"/>
          </a:xfrm>
        </p:spPr>
        <p:txBody>
          <a:bodyPr anchor="t">
            <a:normAutofit/>
          </a:bodyPr>
          <a:lstStyle>
            <a:lvl1pPr algn="l">
              <a:defRPr sz="28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ound Same Side Corner Rectangle 6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8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just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9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You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463296" y="4501663"/>
            <a:ext cx="11277600" cy="1969873"/>
          </a:xfrm>
          <a:prstGeom prst="round2SameRect">
            <a:avLst>
              <a:gd name="adj1" fmla="val 7995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ound Same Side Corner Rectangle 4"/>
          <p:cNvSpPr/>
          <p:nvPr userDrawn="1"/>
        </p:nvSpPr>
        <p:spPr>
          <a:xfrm>
            <a:off x="463296" y="347472"/>
            <a:ext cx="11277600" cy="4154191"/>
          </a:xfrm>
          <a:prstGeom prst="round2SameRect">
            <a:avLst>
              <a:gd name="adj1" fmla="val 699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4" r="14241" b="12302"/>
          <a:stretch/>
        </p:blipFill>
        <p:spPr>
          <a:xfrm>
            <a:off x="4675833" y="349624"/>
            <a:ext cx="7063400" cy="415203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4501662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07" y="1603765"/>
            <a:ext cx="9833987" cy="2330714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0858" y="4689689"/>
            <a:ext cx="10450285" cy="141225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openLMIS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6" y="691463"/>
            <a:ext cx="3831459" cy="10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4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6C0E-8A88-4ADE-A233-65E0C8EF56DC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638B-86A6-4697-BA4B-863CC111E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0870-30C1-6A4C-9012-585F6FD4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2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lmis.atlassian.net/secure/Dashboard.jspa?selectPageId=11900" TargetMode="External"/><Relationship Id="rId2" Type="http://schemas.openxmlformats.org/officeDocument/2006/relationships/hyperlink" Target="https://openlmis.atlassian.net/wiki/display/OP/3.0.0-beta+Release+Not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OpenLMIS/openlmis-template-service/blob/master/STYLE-GUIDE.md" TargetMode="External"/><Relationship Id="rId3" Type="http://schemas.openxmlformats.org/officeDocument/2006/relationships/hyperlink" Target="https://openlmis.atlassian.net/secure/Dashboard.jspa?selectPageId=12000" TargetMode="External"/><Relationship Id="rId7" Type="http://schemas.openxmlformats.org/officeDocument/2006/relationships/hyperlink" Target="https://openlmis.atlassian.net/wiki/display/OP/Test+Strategy" TargetMode="External"/><Relationship Id="rId2" Type="http://schemas.openxmlformats.org/officeDocument/2006/relationships/hyperlink" Target="https://openlmis.atlassian.net/secure/RapidBoard.jspa?rapidView=46&amp;projectKey=OLMIS&amp;view=planning&amp;selectedIssue=OLMIS-1038&amp;epics=visibl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penlmis.atlassian.net/wiki/display/OP/Developer+Guide" TargetMode="External"/><Relationship Id="rId11" Type="http://schemas.openxmlformats.org/officeDocument/2006/relationships/hyperlink" Target="https://openlmis.atlassian.net/wiki/display/OP/Stock+Cards" TargetMode="External"/><Relationship Id="rId5" Type="http://schemas.openxmlformats.org/officeDocument/2006/relationships/hyperlink" Target="https://openlmis.atlassian.net/wiki/display/OP/User+Personas" TargetMode="External"/><Relationship Id="rId10" Type="http://schemas.openxmlformats.org/officeDocument/2006/relationships/hyperlink" Target="http://openlmis.readthedocs.io/en/latest/api/index.html" TargetMode="External"/><Relationship Id="rId4" Type="http://schemas.openxmlformats.org/officeDocument/2006/relationships/hyperlink" Target="https://openlmis.atlassian.net/wiki/display/OP/Scrum+Meeting+Notes" TargetMode="External"/><Relationship Id="rId9" Type="http://schemas.openxmlformats.org/officeDocument/2006/relationships/hyperlink" Target="https://openlmis.atlassian.net/wiki/x/GgAy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roductplan.com/p/TNWeSngWRsCmQmPKKgU1dQYPx9TuLvIX" TargetMode="External"/><Relationship Id="rId2" Type="http://schemas.openxmlformats.org/officeDocument/2006/relationships/hyperlink" Target="https://openlmis.atlassian.net/secure/RapidBoard.jspa?rapidView=46&amp;projectKey=OLMIS&amp;view=planning&amp;selectedIssue=OLMIS-703&amp;epics=visi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openlmis.storiesonboard.com/m/openlmis-3x-roadma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Jo Kochendorfer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15 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Demonstrate </a:t>
            </a:r>
            <a:r>
              <a:rPr lang="en-US" b="0" dirty="0"/>
              <a:t>and document at least one of each type of extension: </a:t>
            </a:r>
            <a:endParaRPr lang="en-US" b="0" dirty="0" smtClean="0"/>
          </a:p>
          <a:p>
            <a:r>
              <a:rPr lang="en-US" b="0" dirty="0" smtClean="0"/>
              <a:t>business </a:t>
            </a:r>
            <a:r>
              <a:rPr lang="en-US" b="0" dirty="0"/>
              <a:t>logic extensions (in Java</a:t>
            </a:r>
            <a:r>
              <a:rPr lang="en-US" b="0" dirty="0" smtClean="0"/>
              <a:t>) </a:t>
            </a:r>
          </a:p>
          <a:p>
            <a:r>
              <a:rPr lang="en-US" b="0" dirty="0" smtClean="0"/>
              <a:t>data </a:t>
            </a:r>
            <a:r>
              <a:rPr lang="en-US" b="0" dirty="0"/>
              <a:t>entity extensions (that include storing new custom fields of data</a:t>
            </a:r>
            <a:r>
              <a:rPr lang="en-US" b="0" dirty="0" smtClean="0"/>
              <a:t>) </a:t>
            </a:r>
          </a:p>
          <a:p>
            <a:r>
              <a:rPr lang="en-US" b="0" dirty="0" smtClean="0"/>
              <a:t>UI </a:t>
            </a:r>
            <a:r>
              <a:rPr lang="en-US" b="0" dirty="0"/>
              <a:t>extensions (in AngularJS</a:t>
            </a:r>
            <a:r>
              <a:rPr lang="en-US" b="0" dirty="0" smtClean="0"/>
              <a:t>) </a:t>
            </a:r>
          </a:p>
          <a:p>
            <a:pPr marL="0" indent="0">
              <a:buNone/>
            </a:pPr>
            <a:r>
              <a:rPr lang="en-US" b="0" dirty="0" smtClean="0"/>
              <a:t>We </a:t>
            </a:r>
            <a:r>
              <a:rPr lang="en-US" b="0" dirty="0"/>
              <a:t>want to make sure all the ways that </a:t>
            </a:r>
            <a:r>
              <a:rPr lang="en-US" b="0" dirty="0" err="1"/>
              <a:t>OpenLMIS</a:t>
            </a:r>
            <a:r>
              <a:rPr lang="en-US" b="0" dirty="0"/>
              <a:t> v3 will support extension are ready for the 3.0 release.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638B-86A6-4697-BA4B-863CC111EC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76"/>
          <a:stretch/>
        </p:blipFill>
        <p:spPr>
          <a:xfrm>
            <a:off x="141957" y="2466947"/>
            <a:ext cx="11836077" cy="3422087"/>
          </a:xfrm>
        </p:spPr>
      </p:pic>
      <p:sp>
        <p:nvSpPr>
          <p:cNvPr id="13" name="TextBox 12"/>
          <p:cNvSpPr txBox="1"/>
          <p:nvPr/>
        </p:nvSpPr>
        <p:spPr>
          <a:xfrm>
            <a:off x="3742379" y="209761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77094" y="209761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38488" y="209761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587225" y="209761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3.0 Scope</a:t>
            </a:r>
          </a:p>
          <a:p>
            <a:r>
              <a:rPr lang="en-US" dirty="0" smtClean="0"/>
              <a:t>Create, submit, authorize, approve, delete and save a requisition</a:t>
            </a:r>
          </a:p>
          <a:p>
            <a:pPr lvl="1"/>
            <a:r>
              <a:rPr lang="en-US" dirty="0" smtClean="0"/>
              <a:t>UI data validations</a:t>
            </a:r>
          </a:p>
          <a:p>
            <a:pPr lvl="1"/>
            <a:r>
              <a:rPr lang="en-US" dirty="0" smtClean="0"/>
              <a:t>Offline data entry</a:t>
            </a:r>
          </a:p>
          <a:p>
            <a:r>
              <a:rPr lang="en-US" dirty="0" smtClean="0"/>
              <a:t>Approvers can reject a requisition</a:t>
            </a:r>
          </a:p>
          <a:p>
            <a:r>
              <a:rPr lang="en-US" dirty="0" smtClean="0"/>
              <a:t>Skip a requisition period</a:t>
            </a:r>
          </a:p>
          <a:p>
            <a:r>
              <a:rPr lang="en-US" dirty="0" smtClean="0"/>
              <a:t>Skip and add back products (line items)</a:t>
            </a:r>
          </a:p>
          <a:p>
            <a:r>
              <a:rPr lang="en-US" dirty="0" smtClean="0"/>
              <a:t>Convert a requisition to an order file</a:t>
            </a:r>
          </a:p>
          <a:p>
            <a:r>
              <a:rPr lang="en-US" dirty="0" smtClean="0"/>
              <a:t>Collect program data alongside requisitions </a:t>
            </a:r>
          </a:p>
          <a:p>
            <a:r>
              <a:rPr lang="en-US" dirty="0" smtClean="0"/>
              <a:t>Display total requisition cost (based on reference data)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 Potentially</a:t>
            </a:r>
            <a:endParaRPr lang="en-US" dirty="0" smtClean="0"/>
          </a:p>
          <a:p>
            <a:r>
              <a:rPr lang="en-US" dirty="0" smtClean="0"/>
              <a:t>Comments (new functionality)</a:t>
            </a:r>
          </a:p>
          <a:p>
            <a:r>
              <a:rPr lang="en-US" dirty="0" smtClean="0"/>
              <a:t>Display allocated budget by program, facility &amp; period</a:t>
            </a:r>
          </a:p>
          <a:p>
            <a:r>
              <a:rPr lang="en-US" dirty="0"/>
              <a:t>Skip the authorization </a:t>
            </a:r>
            <a:r>
              <a:rPr lang="en-US" dirty="0" smtClean="0"/>
              <a:t>step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</a:t>
            </a:r>
          </a:p>
          <a:p>
            <a:r>
              <a:rPr lang="en-US" dirty="0" smtClean="0"/>
              <a:t>Templates by program</a:t>
            </a:r>
          </a:p>
          <a:p>
            <a:r>
              <a:rPr lang="en-US" dirty="0" smtClean="0"/>
              <a:t>Recreating column headers available in 2.0</a:t>
            </a:r>
          </a:p>
          <a:p>
            <a:r>
              <a:rPr lang="en-US" dirty="0"/>
              <a:t>N</a:t>
            </a:r>
            <a:r>
              <a:rPr lang="en-US" dirty="0" smtClean="0"/>
              <a:t>ot supporting all options. Will provide an example option via extension.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Potentially deprecating</a:t>
            </a:r>
          </a:p>
          <a:p>
            <a:r>
              <a:rPr lang="en-US" dirty="0" smtClean="0"/>
              <a:t>No of New Patients (to be addressed in Program data)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3.1 Potentially</a:t>
            </a:r>
          </a:p>
          <a:p>
            <a:pPr marL="0" indent="0">
              <a:buNone/>
            </a:pPr>
            <a:r>
              <a:rPr lang="en-US" dirty="0" smtClean="0"/>
              <a:t>Configurable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2379" y="5534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77094" y="55342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38488" y="55342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87225" y="55342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6"/>
          <a:stretch/>
        </p:blipFill>
        <p:spPr>
          <a:xfrm>
            <a:off x="127168" y="1014237"/>
            <a:ext cx="11973339" cy="57355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8724" y="298590"/>
            <a:ext cx="2868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Stock Management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84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(External Fulfillment)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3.0 </a:t>
            </a:r>
            <a:r>
              <a:rPr lang="en-US" dirty="0" smtClean="0"/>
              <a:t>Scope</a:t>
            </a:r>
            <a:endParaRPr lang="en-US" dirty="0" smtClean="0"/>
          </a:p>
          <a:p>
            <a:r>
              <a:rPr lang="en-US" dirty="0" smtClean="0"/>
              <a:t>View </a:t>
            </a:r>
            <a:r>
              <a:rPr lang="en-US" dirty="0" smtClean="0"/>
              <a:t>orders</a:t>
            </a:r>
          </a:p>
          <a:p>
            <a:r>
              <a:rPr lang="en-US" dirty="0" smtClean="0"/>
              <a:t>Generate order files</a:t>
            </a:r>
          </a:p>
          <a:p>
            <a:r>
              <a:rPr lang="en-US" dirty="0"/>
              <a:t>O</a:t>
            </a:r>
            <a:r>
              <a:rPr lang="en-US" dirty="0" smtClean="0"/>
              <a:t>rder </a:t>
            </a:r>
            <a:r>
              <a:rPr lang="en-US" dirty="0" smtClean="0"/>
              <a:t>file template (endpoints)</a:t>
            </a:r>
          </a:p>
          <a:p>
            <a:r>
              <a:rPr lang="en-US" dirty="0" smtClean="0"/>
              <a:t>Send order files to FTP </a:t>
            </a:r>
          </a:p>
          <a:p>
            <a:r>
              <a:rPr lang="en-US" dirty="0" smtClean="0"/>
              <a:t>Print order files (PDF/csv)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Potentially 3.1</a:t>
            </a:r>
            <a:endParaRPr lang="en-US" dirty="0" smtClean="0"/>
          </a:p>
          <a:p>
            <a:r>
              <a:rPr lang="en-US" dirty="0" smtClean="0"/>
              <a:t>Retrieve shipment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(Local Fulfillment)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Unscheduled</a:t>
            </a:r>
          </a:p>
          <a:p>
            <a:r>
              <a:rPr lang="en-US" dirty="0" smtClean="0"/>
              <a:t>View orders</a:t>
            </a:r>
          </a:p>
          <a:p>
            <a:r>
              <a:rPr lang="en-US" dirty="0" smtClean="0"/>
              <a:t>Set/confirm fill quantities</a:t>
            </a:r>
          </a:p>
          <a:p>
            <a:r>
              <a:rPr lang="en-US" dirty="0" smtClean="0"/>
              <a:t>Print POD</a:t>
            </a:r>
          </a:p>
          <a:p>
            <a:r>
              <a:rPr lang="en-US" dirty="0" smtClean="0"/>
              <a:t>More…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</a:t>
            </a:r>
          </a:p>
          <a:p>
            <a:r>
              <a:rPr lang="en-US" dirty="0" smtClean="0"/>
              <a:t>Lot Management</a:t>
            </a:r>
          </a:p>
          <a:p>
            <a:r>
              <a:rPr lang="en-US" dirty="0" smtClean="0"/>
              <a:t>Aggregate Order Fulfillment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 Potentially</a:t>
            </a:r>
          </a:p>
          <a:p>
            <a:r>
              <a:rPr lang="en-US" dirty="0" smtClean="0"/>
              <a:t>View </a:t>
            </a:r>
            <a:r>
              <a:rPr lang="en-US" dirty="0" err="1" smtClean="0"/>
              <a:t>Stockcard</a:t>
            </a:r>
            <a:endParaRPr lang="en-US" dirty="0" smtClean="0"/>
          </a:p>
          <a:p>
            <a:r>
              <a:rPr lang="en-US" dirty="0" smtClean="0"/>
              <a:t>Perform Physical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</a:t>
            </a:r>
          </a:p>
          <a:p>
            <a:r>
              <a:rPr lang="en-US" dirty="0"/>
              <a:t>Lot management</a:t>
            </a:r>
          </a:p>
          <a:p>
            <a:r>
              <a:rPr lang="en-US" dirty="0" smtClean="0"/>
              <a:t>Ad-hoc issue/receipt</a:t>
            </a:r>
          </a:p>
          <a:p>
            <a:r>
              <a:rPr lang="en-US" dirty="0" smtClean="0"/>
              <a:t>Receiving: accept stock into inventory using electronic POD</a:t>
            </a:r>
          </a:p>
          <a:p>
            <a:r>
              <a:rPr lang="en-US" dirty="0" smtClean="0"/>
              <a:t>Adjustments</a:t>
            </a:r>
          </a:p>
          <a:p>
            <a:r>
              <a:rPr lang="en-US" dirty="0" smtClean="0"/>
              <a:t>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0261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00"/>
          <a:stretch/>
        </p:blipFill>
        <p:spPr>
          <a:xfrm>
            <a:off x="66612" y="2924868"/>
            <a:ext cx="11971314" cy="19135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81834" y="253968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16549" y="253968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77943" y="253968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526680" y="253968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Encapsulated Jasper engine</a:t>
            </a:r>
          </a:p>
          <a:p>
            <a:r>
              <a:rPr lang="en-US" dirty="0" smtClean="0"/>
              <a:t>Reports</a:t>
            </a:r>
            <a:endParaRPr lang="en-US" dirty="0" smtClean="0"/>
          </a:p>
          <a:p>
            <a:pPr lvl="1"/>
            <a:r>
              <a:rPr lang="en-US" dirty="0" smtClean="0"/>
              <a:t>Reporting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Order fill Rate</a:t>
            </a:r>
          </a:p>
          <a:p>
            <a:pPr lvl="1"/>
            <a:r>
              <a:rPr lang="en-US" dirty="0" smtClean="0"/>
              <a:t>Facility status </a:t>
            </a:r>
          </a:p>
          <a:p>
            <a:pPr lvl="1"/>
            <a:r>
              <a:rPr lang="en-US" dirty="0" smtClean="0"/>
              <a:t>Inventory valuation</a:t>
            </a:r>
          </a:p>
          <a:p>
            <a:pPr lvl="1"/>
            <a:r>
              <a:rPr lang="en-US" dirty="0" smtClean="0"/>
              <a:t>Stock out rate</a:t>
            </a:r>
          </a:p>
          <a:p>
            <a:pPr lvl="1"/>
            <a:r>
              <a:rPr lang="en-US" dirty="0" smtClean="0"/>
              <a:t>??</a:t>
            </a:r>
          </a:p>
          <a:p>
            <a:pPr lvl="1"/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BI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Potentially 3.1</a:t>
            </a:r>
          </a:p>
          <a:p>
            <a:r>
              <a:rPr lang="en-US" dirty="0" smtClean="0"/>
              <a:t>Administrative reports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Re-Architecture</a:t>
            </a:r>
          </a:p>
          <a:p>
            <a:pPr lvl="1"/>
            <a:r>
              <a:rPr lang="en-US" dirty="0" smtClean="0"/>
              <a:t>Team</a:t>
            </a:r>
          </a:p>
          <a:p>
            <a:r>
              <a:rPr lang="en-US" dirty="0" smtClean="0"/>
              <a:t>3.0.0-beta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Roadmap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3.0</a:t>
            </a:r>
          </a:p>
          <a:p>
            <a:pPr marL="0" indent="0">
              <a:buNone/>
            </a:pPr>
            <a:r>
              <a:rPr lang="en-US" dirty="0" smtClean="0"/>
              <a:t>Reference data will be similar to 2.0, however:</a:t>
            </a:r>
          </a:p>
          <a:p>
            <a:pPr lvl="1"/>
            <a:r>
              <a:rPr lang="en-US" dirty="0" smtClean="0"/>
              <a:t>New product model association</a:t>
            </a:r>
          </a:p>
          <a:p>
            <a:pPr lvl="1"/>
            <a:r>
              <a:rPr lang="en-US" dirty="0" smtClean="0"/>
              <a:t>Regimens may be different based on approach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Reference data upload and configuration done via endpoints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3.1</a:t>
            </a:r>
          </a:p>
          <a:p>
            <a:r>
              <a:rPr lang="en-US" dirty="0" smtClean="0"/>
              <a:t>Upload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 Scope (endpoints not UI)</a:t>
            </a:r>
          </a:p>
          <a:p>
            <a:r>
              <a:rPr lang="en-US" dirty="0" smtClean="0"/>
              <a:t>Facilities </a:t>
            </a:r>
          </a:p>
          <a:p>
            <a:r>
              <a:rPr lang="en-US" dirty="0" smtClean="0"/>
              <a:t>Programs</a:t>
            </a:r>
          </a:p>
          <a:p>
            <a:r>
              <a:rPr lang="en-US" dirty="0" smtClean="0"/>
              <a:t>Products</a:t>
            </a:r>
          </a:p>
          <a:p>
            <a:r>
              <a:rPr lang="en-US" dirty="0" smtClean="0"/>
              <a:t>Supervisory/Requisition Group</a:t>
            </a:r>
          </a:p>
          <a:p>
            <a:r>
              <a:rPr lang="en-US" dirty="0"/>
              <a:t>Configure order file (csv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</a:t>
            </a:r>
          </a:p>
          <a:p>
            <a:r>
              <a:rPr lang="en-US" dirty="0" smtClean="0"/>
              <a:t>UI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Stakeholder Meeting November 15,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225213" y="6289675"/>
            <a:ext cx="966787" cy="365125"/>
          </a:xfrm>
        </p:spPr>
        <p:txBody>
          <a:bodyPr/>
          <a:lstStyle/>
          <a:p>
            <a:fld id="{97840870-30C1-6A4C-9012-585F6FD4A00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10972800" cy="45539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overall objectives—to better enable contribution and maximize shared benefit by promoting code reuse and transferrable </a:t>
            </a:r>
            <a:r>
              <a:rPr lang="en-US" dirty="0" smtClean="0"/>
              <a:t>customizations</a:t>
            </a:r>
          </a:p>
          <a:p>
            <a:r>
              <a:rPr lang="en-US" dirty="0" smtClean="0"/>
              <a:t>New architecture:</a:t>
            </a:r>
          </a:p>
          <a:p>
            <a:pPr lvl="1"/>
            <a:r>
              <a:rPr lang="en-US" i="1" dirty="0"/>
              <a:t>Independent Services</a:t>
            </a:r>
            <a:r>
              <a:rPr lang="en-US" dirty="0"/>
              <a:t> that communicate through IPC (RESTful APIs) for different functional areas. E.g. Requisition Service, </a:t>
            </a:r>
            <a:r>
              <a:rPr lang="en-US" dirty="0" smtClean="0"/>
              <a:t>Orders Service, Stock </a:t>
            </a:r>
            <a:r>
              <a:rPr lang="en-US" dirty="0" err="1" smtClean="0"/>
              <a:t>Managment</a:t>
            </a:r>
            <a:r>
              <a:rPr lang="en-US" dirty="0" smtClean="0"/>
              <a:t> </a:t>
            </a:r>
            <a:r>
              <a:rPr lang="en-US" dirty="0"/>
              <a:t>Service, </a:t>
            </a:r>
            <a:r>
              <a:rPr lang="en-US" dirty="0" smtClean="0"/>
              <a:t>Notifications, Authentication etc</a:t>
            </a:r>
            <a:r>
              <a:rPr lang="en-US" dirty="0"/>
              <a:t>. An </a:t>
            </a:r>
            <a:r>
              <a:rPr lang="en-US" i="1" dirty="0"/>
              <a:t>Independent Service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Defines </a:t>
            </a:r>
            <a:r>
              <a:rPr lang="en-US" dirty="0"/>
              <a:t>the interface and default behavior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expose Extension Points that a Module may utilize to extend its behavior</a:t>
            </a:r>
          </a:p>
          <a:p>
            <a:pPr lvl="2"/>
            <a:r>
              <a:rPr lang="en-US" dirty="0" smtClean="0"/>
              <a:t>Provides </a:t>
            </a:r>
            <a:r>
              <a:rPr lang="en-US" dirty="0"/>
              <a:t>Data Store, logging, and authorization services to an Extension Module</a:t>
            </a:r>
          </a:p>
          <a:p>
            <a:pPr lvl="2"/>
            <a:endParaRPr lang="en-US" dirty="0" smtClean="0"/>
          </a:p>
          <a:p>
            <a:pPr lvl="1"/>
            <a:r>
              <a:rPr lang="en-US" i="1" dirty="0" smtClean="0"/>
              <a:t>Modules</a:t>
            </a:r>
            <a:r>
              <a:rPr lang="en-US" dirty="0" smtClean="0"/>
              <a:t> </a:t>
            </a:r>
            <a:r>
              <a:rPr lang="en-US" dirty="0"/>
              <a:t>for extension </a:t>
            </a:r>
            <a:r>
              <a:rPr lang="en-US" i="1" dirty="0"/>
              <a:t>within</a:t>
            </a:r>
            <a:r>
              <a:rPr lang="en-US" dirty="0"/>
              <a:t> an independent service. For example, as an Implementer, I want to add a new calculation for order quantity to the Requisition Service; add a new accounting policy to the Inventory Management Service, etc. A </a:t>
            </a:r>
            <a:r>
              <a:rPr lang="en-US" i="1" dirty="0"/>
              <a:t>Module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/>
              <a:t>Is packaged and deployed as a JAR through </a:t>
            </a:r>
            <a:r>
              <a:rPr lang="en-US" dirty="0" smtClean="0"/>
              <a:t>Maven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153015" y="2385499"/>
            <a:ext cx="4932496" cy="1398851"/>
            <a:chOff x="7715716" y="1175592"/>
            <a:chExt cx="4717335" cy="1398851"/>
          </a:xfrm>
        </p:grpSpPr>
        <p:sp>
          <p:nvSpPr>
            <p:cNvPr id="8" name="Rounded Rectangle 7"/>
            <p:cNvSpPr/>
            <p:nvPr/>
          </p:nvSpPr>
          <p:spPr>
            <a:xfrm>
              <a:off x="7715716" y="1175592"/>
              <a:ext cx="4717335" cy="1398851"/>
            </a:xfrm>
            <a:prstGeom prst="roundRect">
              <a:avLst>
                <a:gd name="adj" fmla="val 6537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98222" y="2080070"/>
              <a:ext cx="9327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Product</a:t>
              </a:r>
              <a:endParaRPr lang="en-US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431733" y="1985285"/>
            <a:ext cx="4842473" cy="4184440"/>
          </a:xfrm>
          <a:prstGeom prst="roundRect">
            <a:avLst>
              <a:gd name="adj" fmla="val 6537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OpenLMIS</a:t>
            </a:r>
            <a:r>
              <a:rPr lang="en-US" dirty="0" smtClean="0"/>
              <a:t> Dedicated Team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1290" y="2295084"/>
            <a:ext cx="122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Technical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712757"/>
              </p:ext>
            </p:extLst>
          </p:nvPr>
        </p:nvGraphicFramePr>
        <p:xfrm>
          <a:off x="518532" y="1455234"/>
          <a:ext cx="11480180" cy="471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71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3.0.0-beta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</a:t>
            </a:r>
            <a:r>
              <a:rPr lang="en-US" dirty="0"/>
              <a:t>Notes: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openlmis.atlassian.net/wiki/display/OP/3.0.0-beta+Release+Notes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3"/>
              </a:rPr>
              <a:t>Burn-up chart</a:t>
            </a:r>
            <a:endParaRPr lang="en-US" dirty="0" smtClean="0"/>
          </a:p>
          <a:p>
            <a:pPr lvl="0"/>
            <a:r>
              <a:rPr lang="en-US" dirty="0" smtClean="0"/>
              <a:t>Main goals were to demonstrate: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micro-services architecture</a:t>
            </a:r>
          </a:p>
          <a:p>
            <a:pPr lvl="1"/>
            <a:r>
              <a:rPr lang="en-US" dirty="0"/>
              <a:t>Ability to support extensions</a:t>
            </a:r>
          </a:p>
          <a:p>
            <a:pPr lvl="1"/>
            <a:r>
              <a:rPr lang="en-US" dirty="0"/>
              <a:t>Basic feature set within requisitioning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View the </a:t>
            </a:r>
            <a:r>
              <a:rPr lang="en-US" dirty="0" smtClean="0">
                <a:hlinkClick r:id="rId2"/>
              </a:rPr>
              <a:t>JIRA Board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Burn-down chart</a:t>
            </a:r>
            <a:endParaRPr lang="en-US" dirty="0" smtClean="0"/>
          </a:p>
          <a:p>
            <a:r>
              <a:rPr lang="en-US" dirty="0" smtClean="0"/>
              <a:t>What’s Planned</a:t>
            </a:r>
          </a:p>
          <a:p>
            <a:pPr lvl="1"/>
            <a:r>
              <a:rPr lang="en-US" dirty="0" smtClean="0"/>
              <a:t>View </a:t>
            </a:r>
            <a:r>
              <a:rPr lang="en-US" dirty="0" smtClean="0">
                <a:hlinkClick r:id="rId4"/>
              </a:rPr>
              <a:t>Grooming Notes</a:t>
            </a:r>
            <a:endParaRPr lang="en-US" dirty="0" smtClean="0"/>
          </a:p>
          <a:p>
            <a:r>
              <a:rPr lang="en-US" dirty="0" smtClean="0"/>
              <a:t>Who we are building for? </a:t>
            </a:r>
          </a:p>
          <a:p>
            <a:pPr lvl="1"/>
            <a:r>
              <a:rPr lang="en-US" dirty="0" smtClean="0">
                <a:hlinkClick r:id="rId5"/>
              </a:rPr>
              <a:t>User Personas</a:t>
            </a:r>
            <a:endParaRPr lang="en-US" dirty="0" smtClean="0"/>
          </a:p>
          <a:p>
            <a:pPr lvl="2"/>
            <a:r>
              <a:rPr lang="en-US" dirty="0" smtClean="0"/>
              <a:t>Will be updated from trips to Tanzania and Zambia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Process and </a:t>
            </a:r>
            <a:r>
              <a:rPr lang="en-US" dirty="0" smtClean="0"/>
              <a:t>Tooling </a:t>
            </a:r>
          </a:p>
          <a:p>
            <a:pPr lvl="1"/>
            <a:r>
              <a:rPr lang="en-US" dirty="0" smtClean="0">
                <a:hlinkClick r:id="rId6"/>
              </a:rPr>
              <a:t>Developer </a:t>
            </a:r>
            <a:r>
              <a:rPr lang="en-US" dirty="0">
                <a:hlinkClick r:id="rId6"/>
              </a:rPr>
              <a:t>Guide Resources</a:t>
            </a:r>
            <a:endParaRPr lang="en-US" dirty="0"/>
          </a:p>
          <a:p>
            <a:pPr lvl="2"/>
            <a:r>
              <a:rPr lang="en-US" dirty="0">
                <a:hlinkClick r:id="rId7"/>
              </a:rPr>
              <a:t>Testing Strategy</a:t>
            </a:r>
            <a:endParaRPr lang="en-US" dirty="0"/>
          </a:p>
          <a:p>
            <a:pPr lvl="2"/>
            <a:r>
              <a:rPr lang="en-US" dirty="0">
                <a:hlinkClick r:id="rId8"/>
              </a:rPr>
              <a:t>Coding Standards</a:t>
            </a:r>
            <a:endParaRPr lang="en-US" dirty="0"/>
          </a:p>
          <a:p>
            <a:pPr lvl="2"/>
            <a:r>
              <a:rPr lang="en-US" dirty="0">
                <a:hlinkClick r:id="rId9"/>
              </a:rPr>
              <a:t>Reviews and workflow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Documentation</a:t>
            </a:r>
          </a:p>
          <a:p>
            <a:pPr lvl="1"/>
            <a:r>
              <a:rPr lang="en-US" dirty="0">
                <a:hlinkClick r:id="rId10"/>
              </a:rPr>
              <a:t>API Documentation</a:t>
            </a:r>
            <a:endParaRPr lang="en-US" dirty="0"/>
          </a:p>
          <a:p>
            <a:r>
              <a:rPr lang="en-US" dirty="0"/>
              <a:t>Functional Documentation</a:t>
            </a:r>
          </a:p>
          <a:p>
            <a:pPr lvl="1"/>
            <a:r>
              <a:rPr lang="en-US" dirty="0" smtClean="0"/>
              <a:t>JIRA Stories</a:t>
            </a:r>
          </a:p>
          <a:p>
            <a:pPr lvl="1"/>
            <a:r>
              <a:rPr lang="en-US" dirty="0" smtClean="0">
                <a:hlinkClick r:id="rId11"/>
              </a:rPr>
              <a:t>Wiki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6019800" cy="4453721"/>
          </a:xfrm>
        </p:spPr>
        <p:txBody>
          <a:bodyPr>
            <a:normAutofit/>
          </a:bodyPr>
          <a:lstStyle/>
          <a:p>
            <a:r>
              <a:rPr lang="en-US" dirty="0" smtClean="0"/>
              <a:t>It’s complicated</a:t>
            </a:r>
          </a:p>
          <a:p>
            <a:pPr lvl="1"/>
            <a:r>
              <a:rPr lang="en-US" dirty="0" smtClean="0"/>
              <a:t>Still working on tooling</a:t>
            </a:r>
          </a:p>
          <a:p>
            <a:r>
              <a:rPr lang="en-US" dirty="0" smtClean="0">
                <a:hlinkClick r:id="rId2"/>
              </a:rPr>
              <a:t>JIRA View</a:t>
            </a:r>
            <a:endParaRPr lang="en-US" dirty="0" smtClean="0"/>
          </a:p>
          <a:p>
            <a:pPr lvl="1"/>
            <a:r>
              <a:rPr lang="en-US" dirty="0" smtClean="0"/>
              <a:t>Most updated and relevant for team</a:t>
            </a:r>
          </a:p>
          <a:p>
            <a:r>
              <a:rPr lang="en-US" dirty="0" smtClean="0">
                <a:hlinkClick r:id="rId3"/>
              </a:rPr>
              <a:t>Timeline View</a:t>
            </a:r>
            <a:endParaRPr lang="en-US" dirty="0" smtClean="0"/>
          </a:p>
          <a:p>
            <a:pPr lvl="1"/>
            <a:r>
              <a:rPr lang="en-US" dirty="0" smtClean="0"/>
              <a:t>Manually updated and not one-to-one mappings with JIRA </a:t>
            </a:r>
          </a:p>
          <a:p>
            <a:r>
              <a:rPr lang="en-US" dirty="0" smtClean="0">
                <a:hlinkClick r:id="rId4"/>
              </a:rPr>
              <a:t>User Story Map View</a:t>
            </a:r>
            <a:endParaRPr lang="en-US" dirty="0" smtClean="0"/>
          </a:p>
          <a:p>
            <a:pPr lvl="1"/>
            <a:r>
              <a:rPr lang="en-US" dirty="0" smtClean="0"/>
              <a:t>Currently only at epic level</a:t>
            </a:r>
          </a:p>
          <a:p>
            <a:pPr lvl="1"/>
            <a:r>
              <a:rPr lang="en-US" dirty="0" smtClean="0"/>
              <a:t>Plan to update with stories to facilitate prioritizing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1222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801" y="123103"/>
            <a:ext cx="5330481" cy="66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Goals and Dates for 3.x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Goals</a:t>
            </a:r>
          </a:p>
          <a:p>
            <a:r>
              <a:rPr lang="en-US" dirty="0" smtClean="0"/>
              <a:t>Green: reproducing functionality within 2.0</a:t>
            </a:r>
          </a:p>
          <a:p>
            <a:r>
              <a:rPr lang="en-US" dirty="0" smtClean="0"/>
              <a:t>Red: Demonstrating extensibility</a:t>
            </a:r>
          </a:p>
          <a:p>
            <a:r>
              <a:rPr lang="en-US" dirty="0" smtClean="0"/>
              <a:t>Blue: End-to-end visibility</a:t>
            </a:r>
          </a:p>
          <a:p>
            <a:r>
              <a:rPr lang="en-US" dirty="0" smtClean="0"/>
              <a:t>Orange: Offline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And..</a:t>
            </a:r>
          </a:p>
          <a:p>
            <a:r>
              <a:rPr lang="en-US" dirty="0" smtClean="0"/>
              <a:t>Gray: Unscheduled and unclear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Dates</a:t>
            </a:r>
          </a:p>
          <a:p>
            <a:r>
              <a:rPr lang="en-US" dirty="0" smtClean="0"/>
              <a:t>Beta: October End</a:t>
            </a:r>
          </a:p>
          <a:p>
            <a:r>
              <a:rPr lang="en-US" dirty="0" smtClean="0"/>
              <a:t>3.0: February End</a:t>
            </a:r>
          </a:p>
          <a:p>
            <a:r>
              <a:rPr lang="en-US" dirty="0" smtClean="0"/>
              <a:t>3.1: May End</a:t>
            </a:r>
          </a:p>
          <a:p>
            <a:r>
              <a:rPr lang="en-US" dirty="0" smtClean="0"/>
              <a:t>3.2: August End</a:t>
            </a:r>
          </a:p>
          <a:p>
            <a:r>
              <a:rPr lang="en-US" dirty="0" smtClean="0"/>
              <a:t>3.3: November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" y="821825"/>
            <a:ext cx="12112625" cy="6002337"/>
          </a:xfrm>
        </p:spPr>
      </p:pic>
      <p:sp>
        <p:nvSpPr>
          <p:cNvPr id="12" name="TextBox 11"/>
          <p:cNvSpPr txBox="1"/>
          <p:nvPr/>
        </p:nvSpPr>
        <p:spPr>
          <a:xfrm>
            <a:off x="217449" y="129456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Architecture</a:t>
            </a:r>
          </a:p>
          <a:p>
            <a:r>
              <a:rPr lang="en-US" dirty="0" smtClean="0"/>
              <a:t>Most updated information is in JIRA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LMIS Theme ">
  <a:themeElements>
    <a:clrScheme name="OpenLMIS_ThemeColors">
      <a:dk1>
        <a:srgbClr val="44484A"/>
      </a:dk1>
      <a:lt1>
        <a:srgbClr val="FFFFFF"/>
      </a:lt1>
      <a:dk2>
        <a:srgbClr val="008DB3"/>
      </a:dk2>
      <a:lt2>
        <a:srgbClr val="EBEBEB"/>
      </a:lt2>
      <a:accent1>
        <a:srgbClr val="E77325"/>
      </a:accent1>
      <a:accent2>
        <a:srgbClr val="4CBAEA"/>
      </a:accent2>
      <a:accent3>
        <a:srgbClr val="C4581E"/>
      </a:accent3>
      <a:accent4>
        <a:srgbClr val="F6CEAF"/>
      </a:accent4>
      <a:accent5>
        <a:srgbClr val="CBE5F7"/>
      </a:accent5>
      <a:accent6>
        <a:srgbClr val="727476"/>
      </a:accent6>
      <a:hlink>
        <a:srgbClr val="E77325"/>
      </a:hlink>
      <a:folHlink>
        <a:srgbClr val="008DB3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4"/>
            </a:gs>
            <a:gs pos="51000">
              <a:schemeClr val="accent1"/>
            </a:gs>
          </a:gsLst>
          <a:lin ang="6600000" scaled="0"/>
        </a:gradFill>
        <a:ln>
          <a:noFill/>
        </a:ln>
        <a:effectLst/>
      </a:spPr>
      <a:bodyPr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</TotalTime>
  <Words>825</Words>
  <Application>Microsoft Office PowerPoint</Application>
  <PresentationFormat>Widescreen</PresentationFormat>
  <Paragraphs>223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OpenLMIS Theme </vt:lpstr>
      <vt:lpstr>Roadmap</vt:lpstr>
      <vt:lpstr>Agenda</vt:lpstr>
      <vt:lpstr>Re-architecture</vt:lpstr>
      <vt:lpstr>OpenLMIS Dedicated Team Members</vt:lpstr>
      <vt:lpstr>3.0.0-beta</vt:lpstr>
      <vt:lpstr>Software Development</vt:lpstr>
      <vt:lpstr>Looking at the roadmap</vt:lpstr>
      <vt:lpstr>Key Goals and Dates for 3.x</vt:lpstr>
      <vt:lpstr>PowerPoint Presentation</vt:lpstr>
      <vt:lpstr>Modular Architecture</vt:lpstr>
      <vt:lpstr>Requisitions</vt:lpstr>
      <vt:lpstr>Requisitions</vt:lpstr>
      <vt:lpstr>Requisition Template</vt:lpstr>
      <vt:lpstr>PowerPoint Presentation</vt:lpstr>
      <vt:lpstr>Orders (External Fulfillment)</vt:lpstr>
      <vt:lpstr>Orders (Local Fulfillment)</vt:lpstr>
      <vt:lpstr>Stock Management</vt:lpstr>
      <vt:lpstr>Reporting</vt:lpstr>
      <vt:lpstr>Reporting</vt:lpstr>
      <vt:lpstr>Configuration</vt:lpstr>
      <vt:lpstr>System Management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</dc:title>
  <dc:creator>Mary Jo Kochendorfer</dc:creator>
  <cp:lastModifiedBy>Mary Jo Kochendorfer</cp:lastModifiedBy>
  <cp:revision>43</cp:revision>
  <dcterms:created xsi:type="dcterms:W3CDTF">2016-11-12T08:07:13Z</dcterms:created>
  <dcterms:modified xsi:type="dcterms:W3CDTF">2016-11-15T05:27:39Z</dcterms:modified>
</cp:coreProperties>
</file>