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CB-E141-4A79-B8BC-5E8678B90ED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FB60-0A5E-4329-9FAF-89B3CE15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8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CB-E141-4A79-B8BC-5E8678B90ED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FB60-0A5E-4329-9FAF-89B3CE15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1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CB-E141-4A79-B8BC-5E8678B90ED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FB60-0A5E-4329-9FAF-89B3CE15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CB-E141-4A79-B8BC-5E8678B90ED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FB60-0A5E-4329-9FAF-89B3CE15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0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CB-E141-4A79-B8BC-5E8678B90ED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FB60-0A5E-4329-9FAF-89B3CE15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3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CB-E141-4A79-B8BC-5E8678B90ED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FB60-0A5E-4329-9FAF-89B3CE15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CB-E141-4A79-B8BC-5E8678B90ED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FB60-0A5E-4329-9FAF-89B3CE15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5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CB-E141-4A79-B8BC-5E8678B90ED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FB60-0A5E-4329-9FAF-89B3CE15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CB-E141-4A79-B8BC-5E8678B90ED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FB60-0A5E-4329-9FAF-89B3CE15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1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CB-E141-4A79-B8BC-5E8678B90ED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FB60-0A5E-4329-9FAF-89B3CE15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6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CB-E141-4A79-B8BC-5E8678B90ED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FB60-0A5E-4329-9FAF-89B3CE15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1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D1CB-E141-4A79-B8BC-5E8678B90ED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7FB60-0A5E-4329-9FAF-89B3CE15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3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VIMS inventory workflow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2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Actual distribution/issue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96344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13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VIMS generates issue voucher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0613"/>
            <a:ext cx="9193699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50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District receives stock and provide POD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00"/>
            <a:ext cx="8915400" cy="119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44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Stock status reports shows monthly needs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4464"/>
            <a:ext cx="8915400" cy="26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02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Stock ledger shows details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839200" cy="22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238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Monthly restocking amount calculation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65346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9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VIMS calculates demand forecast by warehouse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" y="838199"/>
            <a:ext cx="888816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3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VIMS auto-calculate quantity to order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3" y="1102518"/>
            <a:ext cx="8981147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07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VIMS maintains Max/Min policy by WH and product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828800"/>
            <a:ext cx="883894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9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Districts places requisition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709613"/>
            <a:ext cx="8447087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89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Requisition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981147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57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Regional manager sees pending orders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15400" cy="20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06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Requisitions/Orders to fulfil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4013"/>
            <a:ext cx="8890052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54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4515</TotalTime>
  <Words>60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VIMS inventory workflow</vt:lpstr>
      <vt:lpstr>Monthly restocking amount calculation</vt:lpstr>
      <vt:lpstr>VIMS calculates demand forecast by warehouse</vt:lpstr>
      <vt:lpstr>VIMS auto-calculate quantity to order </vt:lpstr>
      <vt:lpstr>VIMS maintains Max/Min policy by WH and product</vt:lpstr>
      <vt:lpstr>Districts places requisition</vt:lpstr>
      <vt:lpstr>Requisition</vt:lpstr>
      <vt:lpstr>Regional manager sees pending orders</vt:lpstr>
      <vt:lpstr>Requisitions/Orders to fulfil</vt:lpstr>
      <vt:lpstr>Actual distribution/issue </vt:lpstr>
      <vt:lpstr>VIMS generates issue voucher</vt:lpstr>
      <vt:lpstr>District receives stock and provide POD</vt:lpstr>
      <vt:lpstr>Stock status reports shows monthly needs</vt:lpstr>
      <vt:lpstr>Stock ledger shows details</vt:lpstr>
      <vt:lpstr>PowerPoint Presentation</vt:lpstr>
    </vt:vector>
  </TitlesOfParts>
  <Company>John Snow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Ashraf Islam</dc:creator>
  <cp:lastModifiedBy>Ashraf Islam</cp:lastModifiedBy>
  <cp:revision>4</cp:revision>
  <dcterms:created xsi:type="dcterms:W3CDTF">2017-09-08T14:07:46Z</dcterms:created>
  <dcterms:modified xsi:type="dcterms:W3CDTF">2017-11-15T22:11:40Z</dcterms:modified>
</cp:coreProperties>
</file>