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57" r:id="rId4"/>
    <p:sldId id="258" r:id="rId5"/>
    <p:sldId id="259" r:id="rId6"/>
    <p:sldId id="260" r:id="rId7"/>
    <p:sldId id="264" r:id="rId8"/>
    <p:sldId id="265" r:id="rId9"/>
    <p:sldId id="266" r:id="rId10"/>
    <p:sldId id="267" r:id="rId11"/>
    <p:sldId id="270" r:id="rId12"/>
    <p:sldId id="268" r:id="rId13"/>
    <p:sldId id="269" r:id="rId14"/>
    <p:sldId id="271" r:id="rId15"/>
    <p:sldId id="274" r:id="rId16"/>
    <p:sldId id="273" r:id="rId17"/>
    <p:sldId id="272" r:id="rId18"/>
    <p:sldId id="286" r:id="rId19"/>
    <p:sldId id="285" r:id="rId20"/>
    <p:sldId id="287" r:id="rId21"/>
    <p:sldId id="288" r:id="rId22"/>
    <p:sldId id="289" r:id="rId23"/>
    <p:sldId id="290" r:id="rId24"/>
    <p:sldId id="291" r:id="rId25"/>
    <p:sldId id="292" r:id="rId26"/>
    <p:sldId id="26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1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F0F0B-891B-491E-944D-88E179E19256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9DC2-AF5B-4201-A9CC-B10D93221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6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F0F0B-891B-491E-944D-88E179E19256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9DC2-AF5B-4201-A9CC-B10D93221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6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F0F0B-891B-491E-944D-88E179E19256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9DC2-AF5B-4201-A9CC-B10D93221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12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F0F0B-891B-491E-944D-88E179E19256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9DC2-AF5B-4201-A9CC-B10D93221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97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F0F0B-891B-491E-944D-88E179E19256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9DC2-AF5B-4201-A9CC-B10D93221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3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F0F0B-891B-491E-944D-88E179E19256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9DC2-AF5B-4201-A9CC-B10D93221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9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F0F0B-891B-491E-944D-88E179E19256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9DC2-AF5B-4201-A9CC-B10D93221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4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F0F0B-891B-491E-944D-88E179E19256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9DC2-AF5B-4201-A9CC-B10D93221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7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F0F0B-891B-491E-944D-88E179E19256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9DC2-AF5B-4201-A9CC-B10D93221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27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F0F0B-891B-491E-944D-88E179E19256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9DC2-AF5B-4201-A9CC-B10D93221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65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F0F0B-891B-491E-944D-88E179E19256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69DC2-AF5B-4201-A9CC-B10D93221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F0F0B-891B-491E-944D-88E179E19256}" type="datetimeFigureOut">
              <a:rPr lang="en-US" smtClean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69DC2-AF5B-4201-A9CC-B10D93221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2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Equipment Asset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Feature Summary</a:t>
            </a:r>
          </a:p>
          <a:p>
            <a:endParaRPr lang="en-US" dirty="0"/>
          </a:p>
          <a:p>
            <a:r>
              <a:rPr lang="en-US" dirty="0" smtClean="0"/>
              <a:t>July 11,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120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Service Contract Details</a:t>
            </a:r>
            <a:endParaRPr lang="en-US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96" y="914400"/>
            <a:ext cx="8839200" cy="1946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5529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Service Contract Details</a:t>
            </a:r>
            <a:endParaRPr lang="en-US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38" y="576606"/>
            <a:ext cx="8017949" cy="6250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598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Donors</a:t>
            </a:r>
            <a:endParaRPr lang="en-US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" y="1143000"/>
            <a:ext cx="867537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4683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Interface for Facilities/Supervisor to Report on their Equipment</a:t>
            </a:r>
            <a:endParaRPr lang="en-US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54" y="609600"/>
            <a:ext cx="8807892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496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Facility to Manage their Equipment and Request Service</a:t>
            </a:r>
            <a:endParaRPr lang="en-US" b="1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067800" cy="3413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7352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Equipment Details</a:t>
            </a:r>
            <a:endParaRPr lang="en-US" b="1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557452"/>
            <a:ext cx="7048500" cy="6265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520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Service Request/Repair Ticket</a:t>
            </a:r>
            <a:endParaRPr lang="en-US" b="1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04" y="876693"/>
            <a:ext cx="899679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274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Equipment Maintenance Log</a:t>
            </a:r>
            <a:endParaRPr lang="en-US" b="1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8458200" cy="2549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453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95600"/>
            <a:ext cx="91440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Vendor Interface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55991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25" y="1814513"/>
            <a:ext cx="6608763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6469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95600"/>
            <a:ext cx="9144000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Facility/Supervisor Interface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93565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Vendor Login</a:t>
            </a:r>
            <a:endParaRPr lang="en-US" b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6608763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795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Vendor Interface</a:t>
            </a:r>
            <a:endParaRPr lang="en-US" b="1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3" y="1295400"/>
            <a:ext cx="7456487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195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Service Contract Details</a:t>
            </a:r>
            <a:endParaRPr lang="en-US" b="1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57" y="533400"/>
            <a:ext cx="8794977" cy="624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898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Interface to View Service Request/Repair Tickets</a:t>
            </a:r>
            <a:endParaRPr lang="en-US" b="1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90600"/>
            <a:ext cx="8991600" cy="287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60358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Repair Details</a:t>
            </a:r>
            <a:endParaRPr lang="en-US" b="1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1714500"/>
            <a:ext cx="53530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880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264026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4131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Login with Facility/Supervisor Account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68" y="2057400"/>
            <a:ext cx="6751637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38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Admin Menu Related to Equipment Asset Management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56" y="1371600"/>
            <a:ext cx="7304087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644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Add/Update Equipment Types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90" y="1140693"/>
            <a:ext cx="8763620" cy="44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4632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Associate Equipment with Equipment Type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47875"/>
            <a:ext cx="8458200" cy="236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292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Add/Update Service Types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990600"/>
            <a:ext cx="8763000" cy="361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052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Add/Update Vendors Who Supports the Equipment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8382000" cy="1970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133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Vendor Detail and Vendor Login Accounts</a:t>
            </a:r>
            <a:endParaRPr lang="en-US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786" y="533399"/>
            <a:ext cx="6933414" cy="6215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2207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93</Words>
  <Application>Microsoft Office PowerPoint</Application>
  <PresentationFormat>On-screen Show (4:3)</PresentationFormat>
  <Paragraphs>26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Equipment Asset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John Snow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Ashraf Islam</dc:creator>
  <cp:lastModifiedBy>Baker, Elaine</cp:lastModifiedBy>
  <cp:revision>10</cp:revision>
  <dcterms:created xsi:type="dcterms:W3CDTF">2014-07-11T15:39:35Z</dcterms:created>
  <dcterms:modified xsi:type="dcterms:W3CDTF">2017-06-06T06:42:28Z</dcterms:modified>
</cp:coreProperties>
</file>