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7" r:id="rId10"/>
    <p:sldId id="258" r:id="rId11"/>
    <p:sldId id="259" r:id="rId12"/>
    <p:sldId id="260" r:id="rId13"/>
    <p:sldId id="264" r:id="rId14"/>
    <p:sldId id="265" r:id="rId15"/>
    <p:sldId id="278" r:id="rId16"/>
    <p:sldId id="279" r:id="rId17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2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9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2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3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1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9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00A2-D45D-4C99-85C0-840ED1299EAD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BDA2-87A8-45D3-AA55-51A266DA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tframeworks.com/languages/javascri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241" y="1122363"/>
            <a:ext cx="9668759" cy="2387600"/>
          </a:xfrm>
        </p:spPr>
        <p:txBody>
          <a:bodyPr/>
          <a:lstStyle/>
          <a:p>
            <a:r>
              <a:rPr lang="en-US" dirty="0"/>
              <a:t>JavaScript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Choices for </a:t>
            </a:r>
            <a:r>
              <a:rPr lang="en-US" dirty="0" err="1"/>
              <a:t>OpenLMIS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0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286" y="2038524"/>
            <a:ext cx="7771428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8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33" y="1619476"/>
            <a:ext cx="7333333" cy="3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143" y="1605190"/>
            <a:ext cx="6885714" cy="3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5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666" y="1581381"/>
            <a:ext cx="6866667" cy="3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47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238" y="1971857"/>
            <a:ext cx="7409524" cy="2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Angular 5.x</a:t>
            </a:r>
          </a:p>
          <a:p>
            <a:r>
              <a:rPr lang="en-US" dirty="0"/>
              <a:t>React</a:t>
            </a:r>
          </a:p>
          <a:p>
            <a:r>
              <a:rPr lang="en-US" dirty="0"/>
              <a:t>Vue.js</a:t>
            </a:r>
          </a:p>
          <a:p>
            <a:r>
              <a:rPr lang="en-US" dirty="0"/>
              <a:t>Ember.js</a:t>
            </a:r>
          </a:p>
          <a:p>
            <a:r>
              <a:rPr lang="en-US" dirty="0"/>
              <a:t>Meteor</a:t>
            </a:r>
          </a:p>
          <a:p>
            <a:r>
              <a:rPr lang="en-US" dirty="0"/>
              <a:t>Express</a:t>
            </a:r>
          </a:p>
          <a:p>
            <a:r>
              <a:rPr lang="en-US" dirty="0"/>
              <a:t>Aurelia</a:t>
            </a:r>
          </a:p>
          <a:p>
            <a:r>
              <a:rPr lang="en-US" dirty="0"/>
              <a:t>??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5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Spike with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React with </a:t>
            </a:r>
            <a:r>
              <a:rPr lang="en-US" dirty="0" err="1"/>
              <a:t>ngReact</a:t>
            </a:r>
            <a:endParaRPr lang="en-US" dirty="0"/>
          </a:p>
          <a:p>
            <a:r>
              <a:rPr lang="en-US" dirty="0"/>
              <a:t>Vue.js with ng-</a:t>
            </a:r>
            <a:r>
              <a:rPr lang="en-US" dirty="0" err="1"/>
              <a:t>vue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change JavaScript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should we change?</a:t>
            </a:r>
          </a:p>
          <a:p>
            <a:pPr lvl="1"/>
            <a:r>
              <a:rPr lang="en-US" dirty="0"/>
              <a:t>AngularJS out dated?</a:t>
            </a:r>
          </a:p>
          <a:p>
            <a:pPr lvl="1"/>
            <a:r>
              <a:rPr lang="en-US" dirty="0"/>
              <a:t>Performance?</a:t>
            </a:r>
          </a:p>
          <a:p>
            <a:pPr lvl="1"/>
            <a:r>
              <a:rPr lang="en-US" dirty="0"/>
              <a:t>Something better out there?</a:t>
            </a:r>
          </a:p>
          <a:p>
            <a:pPr lvl="1"/>
            <a:r>
              <a:rPr lang="en-US" dirty="0"/>
              <a:t>Does benefit of changing out weights cost involved?</a:t>
            </a:r>
          </a:p>
        </p:txBody>
      </p:sp>
    </p:spTree>
    <p:extLst>
      <p:ext uri="{BB962C8B-B14F-4D97-AF65-F5344CB8AC3E}">
        <p14:creationId xmlns:p14="http://schemas.microsoft.com/office/powerpoint/2010/main" val="270363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AngularJS out dated?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AngularJS 1.x roadmap </a:t>
            </a:r>
          </a:p>
          <a:p>
            <a:pPr lvl="1"/>
            <a:r>
              <a:rPr lang="en-US" dirty="0"/>
              <a:t>July 2018 of version 1.7 is expected to be it’s last</a:t>
            </a:r>
          </a:p>
          <a:p>
            <a:pPr lvl="1"/>
            <a:r>
              <a:rPr lang="en-US" dirty="0"/>
              <a:t>3 more years of LTS (Long Term Support) </a:t>
            </a:r>
          </a:p>
          <a:p>
            <a:pPr lvl="1"/>
            <a:endParaRPr lang="en-US" dirty="0"/>
          </a:p>
          <a:p>
            <a:r>
              <a:rPr lang="en-US" dirty="0"/>
              <a:t>Angular 5.x is the current product line</a:t>
            </a:r>
          </a:p>
          <a:p>
            <a:pPr lvl="1"/>
            <a:r>
              <a:rPr lang="en-US" dirty="0"/>
              <a:t>Major upgrade</a:t>
            </a:r>
          </a:p>
          <a:p>
            <a:pPr lvl="1"/>
            <a:r>
              <a:rPr lang="en-US" dirty="0"/>
              <a:t>Will require re-learning the language</a:t>
            </a:r>
          </a:p>
          <a:p>
            <a:pPr lvl="1"/>
            <a:r>
              <a:rPr lang="en-US" dirty="0"/>
              <a:t>ES6, Typescript based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AngularJS Slow?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Angular 5.x is definitely faster then 1.x </a:t>
            </a:r>
          </a:p>
          <a:p>
            <a:pPr lvl="1"/>
            <a:endParaRPr lang="en-US" dirty="0"/>
          </a:p>
          <a:p>
            <a:r>
              <a:rPr lang="en-US" dirty="0"/>
              <a:t>Perhaps we should ask our self what is slow in our implementation of AngularJS</a:t>
            </a:r>
          </a:p>
          <a:p>
            <a:pPr lvl="1"/>
            <a:r>
              <a:rPr lang="en-US" dirty="0"/>
              <a:t>Is the slowness solely related to JavaScript framework</a:t>
            </a:r>
          </a:p>
          <a:p>
            <a:pPr lvl="1"/>
            <a:r>
              <a:rPr lang="en-US" dirty="0"/>
              <a:t>Are there other factors? </a:t>
            </a:r>
          </a:p>
          <a:p>
            <a:pPr lvl="2"/>
            <a:r>
              <a:rPr lang="en-US" dirty="0"/>
              <a:t>eLMIS experience?</a:t>
            </a:r>
          </a:p>
          <a:p>
            <a:pPr lvl="2"/>
            <a:r>
              <a:rPr lang="en-US" dirty="0" err="1"/>
              <a:t>OpenLMIS</a:t>
            </a:r>
            <a:r>
              <a:rPr lang="en-US" dirty="0"/>
              <a:t> experience?</a:t>
            </a:r>
          </a:p>
          <a:p>
            <a:pPr lvl="2"/>
            <a:r>
              <a:rPr lang="en-US" dirty="0" err="1"/>
              <a:t>OpenSRP</a:t>
            </a:r>
            <a:r>
              <a:rPr lang="en-US" dirty="0"/>
              <a:t> experience?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0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something better out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React</a:t>
            </a:r>
          </a:p>
          <a:p>
            <a:r>
              <a:rPr lang="en-US" dirty="0"/>
              <a:t>Vue.js</a:t>
            </a:r>
          </a:p>
          <a:p>
            <a:r>
              <a:rPr lang="en-US" dirty="0"/>
              <a:t>Ember.js</a:t>
            </a:r>
          </a:p>
          <a:p>
            <a:r>
              <a:rPr lang="en-US" dirty="0"/>
              <a:t>Many other </a:t>
            </a:r>
            <a:r>
              <a:rPr lang="en-US" dirty="0">
                <a:hlinkClick r:id="rId2"/>
              </a:rPr>
              <a:t>choices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8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to ditch Angular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going to Angular 4 or 5 is like learning a new language why not go for something like React which is more popular these days and seems to be faster than Angular?  React is backed by Facebook. </a:t>
            </a:r>
          </a:p>
          <a:p>
            <a:r>
              <a:rPr lang="en-US" dirty="0"/>
              <a:t>There are other choices like Vue.js which tried to adopt best of both Angular and React and is not as steep learning curve as React or Angular 4 or 5</a:t>
            </a:r>
          </a:p>
          <a:p>
            <a:r>
              <a:rPr lang="en-US" dirty="0" err="1"/>
              <a:t>OpenLMIS</a:t>
            </a:r>
            <a:r>
              <a:rPr lang="en-US" dirty="0"/>
              <a:t> team’s experience with alternate frameworks?</a:t>
            </a:r>
          </a:p>
        </p:txBody>
      </p:sp>
    </p:spTree>
    <p:extLst>
      <p:ext uri="{BB962C8B-B14F-4D97-AF65-F5344CB8AC3E}">
        <p14:creationId xmlns:p14="http://schemas.microsoft.com/office/powerpoint/2010/main" val="384319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to stick with Angular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Angular 5 will have address some of AngularJS limitations  </a:t>
            </a:r>
          </a:p>
          <a:p>
            <a:r>
              <a:rPr lang="en-US" dirty="0"/>
              <a:t>Angular is a full stake framework</a:t>
            </a:r>
          </a:p>
          <a:p>
            <a:pPr lvl="1"/>
            <a:r>
              <a:rPr lang="en-US" dirty="0"/>
              <a:t>MVC or MVW</a:t>
            </a:r>
          </a:p>
          <a:p>
            <a:pPr lvl="1"/>
            <a:r>
              <a:rPr lang="en-US" dirty="0"/>
              <a:t>React alone does not bring a full framework, but have an echo system that requires adoptions of many other libraries to bring it at the level of Angular 5</a:t>
            </a:r>
          </a:p>
          <a:p>
            <a:r>
              <a:rPr lang="en-US" dirty="0"/>
              <a:t>Angular is backed by Google</a:t>
            </a:r>
          </a:p>
        </p:txBody>
      </p:sp>
    </p:spTree>
    <p:extLst>
      <p:ext uri="{BB962C8B-B14F-4D97-AF65-F5344CB8AC3E}">
        <p14:creationId xmlns:p14="http://schemas.microsoft.com/office/powerpoint/2010/main" val="105823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benefits analysis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221552"/>
            <a:ext cx="5181600" cy="4351338"/>
          </a:xfrm>
        </p:spPr>
        <p:txBody>
          <a:bodyPr/>
          <a:lstStyle/>
          <a:p>
            <a:r>
              <a:rPr lang="en-US" dirty="0"/>
              <a:t>Lots of existing code</a:t>
            </a:r>
          </a:p>
          <a:p>
            <a:r>
              <a:rPr lang="en-US" dirty="0"/>
              <a:t>Migration challenges</a:t>
            </a:r>
          </a:p>
          <a:p>
            <a:r>
              <a:rPr lang="en-US" dirty="0"/>
              <a:t>Weeks of learning curve</a:t>
            </a:r>
          </a:p>
          <a:p>
            <a:r>
              <a:rPr lang="en-US" dirty="0"/>
              <a:t>Adding extra weeks/months to next </a:t>
            </a:r>
            <a:r>
              <a:rPr lang="en-US" dirty="0" err="1"/>
              <a:t>OpenLMIS</a:t>
            </a:r>
            <a:r>
              <a:rPr lang="en-US" dirty="0"/>
              <a:t> release </a:t>
            </a:r>
          </a:p>
          <a:p>
            <a:r>
              <a:rPr lang="en-US" dirty="0"/>
              <a:t>Performance gains would not be immediate</a:t>
            </a:r>
          </a:p>
          <a:p>
            <a:r>
              <a:rPr lang="en-US" dirty="0"/>
              <a:t>Increased download size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240407"/>
            <a:ext cx="5181600" cy="4351338"/>
          </a:xfrm>
        </p:spPr>
        <p:txBody>
          <a:bodyPr/>
          <a:lstStyle/>
          <a:p>
            <a:r>
              <a:rPr lang="en-US" dirty="0"/>
              <a:t>Staying current with industry trend</a:t>
            </a:r>
          </a:p>
          <a:p>
            <a:r>
              <a:rPr lang="en-US" dirty="0"/>
              <a:t>Performance gain</a:t>
            </a:r>
          </a:p>
          <a:p>
            <a:r>
              <a:rPr lang="en-US" dirty="0"/>
              <a:t>Mobile advantage</a:t>
            </a:r>
          </a:p>
          <a:p>
            <a:r>
              <a:rPr lang="en-US" dirty="0"/>
              <a:t>Responsive frameworks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7554" y="1690688"/>
            <a:ext cx="831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Cost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1002" y="1690688"/>
            <a:ext cx="1408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20465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666" y="1733762"/>
            <a:ext cx="7466667" cy="3390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1472" y="6259398"/>
            <a:ext cx="240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Source: </a:t>
            </a:r>
            <a:r>
              <a:rPr lang="en-US" i="1" dirty="0" err="1"/>
              <a:t>Traversy</a:t>
            </a:r>
            <a:r>
              <a:rPr lang="en-US" i="1" dirty="0"/>
              <a:t> Media </a:t>
            </a:r>
          </a:p>
        </p:txBody>
      </p:sp>
    </p:spTree>
    <p:extLst>
      <p:ext uri="{BB962C8B-B14F-4D97-AF65-F5344CB8AC3E}">
        <p14:creationId xmlns:p14="http://schemas.microsoft.com/office/powerpoint/2010/main" val="15930226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JavaScript Framework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Why change JavaScript Framework?&amp;quot;&quot;/&gt;&lt;property id=&quot;20307&quot; value=&quot;271&quot;/&gt;&lt;/object&gt;&lt;object type=&quot;3&quot; unique_id=&quot;10007&quot;&gt;&lt;property id=&quot;20148&quot; value=&quot;5&quot;/&gt;&lt;property id=&quot;20300&quot; value=&quot;Slide 3 - &amp;quot;AngularJS out dated?&amp;quot;&quot;/&gt;&lt;property id=&quot;20307&quot; value=&quot;272&quot;/&gt;&lt;/object&gt;&lt;object type=&quot;3&quot; unique_id=&quot;10008&quot;&gt;&lt;property id=&quot;20148&quot; value=&quot;5&quot;/&gt;&lt;property id=&quot;20300&quot; value=&quot;Slide 4 - &amp;quot;AngularJS Slow?&amp;quot;&quot;/&gt;&lt;property id=&quot;20307&quot; value=&quot;273&quot;/&gt;&lt;/object&gt;&lt;object type=&quot;3&quot; unique_id=&quot;10012&quot;&gt;&lt;property id=&quot;20148&quot; value=&quot;5&quot;/&gt;&lt;property id=&quot;20300&quot; value=&quot;Slide 9&quot;/&gt;&lt;property id=&quot;20307&quot; value=&quot;257&quot;/&gt;&lt;/object&gt;&lt;object type=&quot;3&quot; unique_id=&quot;10013&quot;&gt;&lt;property id=&quot;20148&quot; value=&quot;5&quot;/&gt;&lt;property id=&quot;20300&quot; value=&quot;Slide 10&quot;/&gt;&lt;property id=&quot;20307&quot; value=&quot;258&quot;/&gt;&lt;/object&gt;&lt;object type=&quot;3&quot; unique_id=&quot;10014&quot;&gt;&lt;property id=&quot;20148&quot; value=&quot;5&quot;/&gt;&lt;property id=&quot;20300&quot; value=&quot;Slide 11&quot;/&gt;&lt;property id=&quot;20307&quot; value=&quot;259&quot;/&gt;&lt;/object&gt;&lt;object type=&quot;3&quot; unique_id=&quot;10015&quot;&gt;&lt;property id=&quot;20148&quot; value=&quot;5&quot;/&gt;&lt;property id=&quot;20300&quot; value=&quot;Slide 12&quot;/&gt;&lt;property id=&quot;20307&quot; value=&quot;260&quot;/&gt;&lt;/object&gt;&lt;object type=&quot;3&quot; unique_id=&quot;10016&quot;&gt;&lt;property id=&quot;20148&quot; value=&quot;5&quot;/&gt;&lt;property id=&quot;20300&quot; value=&quot;Slide 13&quot;/&gt;&lt;property id=&quot;20307&quot; value=&quot;264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7&quot;/&gt;&lt;property id=&quot;20307&quot; value=&quot;266&quot;/&gt;&lt;/object&gt;&lt;object type=&quot;3&quot; unique_id=&quot;10021&quot;&gt;&lt;property id=&quot;20148&quot; value=&quot;5&quot;/&gt;&lt;property id=&quot;20300&quot; value=&quot;Slide 18&quot;/&gt;&lt;property id=&quot;20307&quot; value=&quot;263&quot;/&gt;&lt;/object&gt;&lt;object type=&quot;3&quot; unique_id=&quot;10102&quot;&gt;&lt;property id=&quot;20148&quot; value=&quot;5&quot;/&gt;&lt;property id=&quot;20300&quot; value=&quot;Slide 5 - &amp;quot;Is there something better out there?&amp;quot;&quot;/&gt;&lt;property id=&quot;20307&quot; value=&quot;274&quot;/&gt;&lt;/object&gt;&lt;object type=&quot;3&quot; unique_id=&quot;10164&quot;&gt;&lt;property id=&quot;20148&quot; value=&quot;5&quot;/&gt;&lt;property id=&quot;20300&quot; value=&quot;Slide 6 - &amp;quot;Arguments to ditch Angular&amp;quot;&quot;/&gt;&lt;property id=&quot;20307&quot; value=&quot;275&quot;/&gt;&lt;/object&gt;&lt;object type=&quot;3&quot; unique_id=&quot;10228&quot;&gt;&lt;property id=&quot;20148&quot; value=&quot;5&quot;/&gt;&lt;property id=&quot;20300&quot; value=&quot;Slide 7 - &amp;quot;Arguments to stick with Angular&amp;quot;&quot;/&gt;&lt;property id=&quot;20307&quot; value=&quot;276&quot;/&gt;&lt;/object&gt;&lt;object type=&quot;3&quot; unique_id=&quot;10289&quot;&gt;&lt;property id=&quot;20148&quot; value=&quot;5&quot;/&gt;&lt;property id=&quot;20300&quot; value=&quot;Slide 8 - &amp;quot;Cost benefits analysis&amp;quot;&quot;/&gt;&lt;property id=&quot;20307&quot; value=&quot;277&quot;/&gt;&lt;/object&gt;&lt;object type=&quot;3&quot; unique_id=&quot;10350&quot;&gt;&lt;property id=&quot;20148&quot; value=&quot;5&quot;/&gt;&lt;property id=&quot;20300&quot; value=&quot;Slide 15 - &amp;quot;Which framework?&amp;quot;&quot;/&gt;&lt;property id=&quot;20307&quot; value=&quot;278&quot;/&gt;&lt;/object&gt;&lt;object type=&quot;3&quot; unique_id=&quot;10410&quot;&gt;&lt;property id=&quot;20148&quot; value=&quot;5&quot;/&gt;&lt;property id=&quot;20300&quot; value=&quot;Slide 16 - &amp;quot;Spike with …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370</Words>
  <Application>Microsoft Macintosh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JavaScript Framework</vt:lpstr>
      <vt:lpstr>Why change JavaScript Framework?</vt:lpstr>
      <vt:lpstr>AngularJS out dated?</vt:lpstr>
      <vt:lpstr>AngularJS Slow?</vt:lpstr>
      <vt:lpstr>Is there something better out there?</vt:lpstr>
      <vt:lpstr>Arguments to ditch Angular</vt:lpstr>
      <vt:lpstr>Arguments to stick with Angular</vt:lpstr>
      <vt:lpstr>Cost benefits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framework?</vt:lpstr>
      <vt:lpstr>Spike with …</vt:lpstr>
    </vt:vector>
  </TitlesOfParts>
  <Company>JSI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vs ReactJS</dc:title>
  <dc:creator>Ashraful Islam</dc:creator>
  <cp:lastModifiedBy>Mary Jo Kochendorfer</cp:lastModifiedBy>
  <cp:revision>18</cp:revision>
  <dcterms:created xsi:type="dcterms:W3CDTF">2018-04-06T14:11:26Z</dcterms:created>
  <dcterms:modified xsi:type="dcterms:W3CDTF">2018-04-18T18:59:45Z</dcterms:modified>
</cp:coreProperties>
</file>