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7.xml"/>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1.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00.xml"/>
  <Override ContentType="application/vnd.openxmlformats-officedocument.presentationml.notesSlide+xml" PartName="/ppt/notesSlides/notesSlide42.xml"/>
  <Override ContentType="application/vnd.openxmlformats-officedocument.presentationml.notesSlide+xml" PartName="/ppt/notesSlides/notesSlide85.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77.xml"/>
  <Override ContentType="application/vnd.openxmlformats-officedocument.presentationml.notesSlide+xml" PartName="/ppt/notesSlides/notesSlide1.xml"/>
  <Override ContentType="application/vnd.openxmlformats-officedocument.presentationml.notesSlide+xml" PartName="/ppt/notesSlides/notesSlide73.xml"/>
  <Override ContentType="application/vnd.openxmlformats-officedocument.presentationml.notesSlide+xml" PartName="/ppt/notesSlides/notesSlide81.xml"/>
  <Override ContentType="application/vnd.openxmlformats-officedocument.presentationml.notesSlide+xml" PartName="/ppt/notesSlides/notesSlide30.xml"/>
  <Override ContentType="application/vnd.openxmlformats-officedocument.presentationml.notesSlide+xml" PartName="/ppt/notesSlides/notesSlide69.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93.xml"/>
  <Override ContentType="application/vnd.openxmlformats-officedocument.presentationml.notesSlide+xml" PartName="/ppt/notesSlides/notesSlide87.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14.xml"/>
  <Override ContentType="application/vnd.openxmlformats-officedocument.presentationml.notesSlide+xml" PartName="/ppt/notesSlides/notesSlide75.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97.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89.xml"/>
  <Override ContentType="application/vnd.openxmlformats-officedocument.presentationml.notesSlide+xml" PartName="/ppt/notesSlides/notesSlide11.xml"/>
  <Override ContentType="application/vnd.openxmlformats-officedocument.presentationml.notesSlide+xml" PartName="/ppt/notesSlides/notesSlide63.xml"/>
  <Override ContentType="application/vnd.openxmlformats-officedocument.presentationml.notesSlide+xml" PartName="/ppt/notesSlides/notesSlide20.xml"/>
  <Override ContentType="application/vnd.openxmlformats-officedocument.presentationml.notesSlide+xml" PartName="/ppt/notesSlides/notesSlide60.xml"/>
  <Override ContentType="application/vnd.openxmlformats-officedocument.presentationml.notesSlide+xml" PartName="/ppt/notesSlides/notesSlide18.xml"/>
  <Override ContentType="application/vnd.openxmlformats-officedocument.presentationml.notesSlide+xml" PartName="/ppt/notesSlides/notesSlide48.xml"/>
  <Override ContentType="application/vnd.openxmlformats-officedocument.presentationml.notesSlide+xml" PartName="/ppt/notesSlides/notesSlide95.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65.xml"/>
  <Override ContentType="application/vnd.openxmlformats-officedocument.presentationml.notesSlide+xml" PartName="/ppt/notesSlides/notesSlide78.xml"/>
  <Override ContentType="application/vnd.openxmlformats-officedocument.presentationml.notesSlide+xml" PartName="/ppt/notesSlides/notesSlide71.xml"/>
  <Override ContentType="application/vnd.openxmlformats-officedocument.presentationml.notesSlide+xml" PartName="/ppt/notesSlides/notesSlide92.xml"/>
  <Override ContentType="application/vnd.openxmlformats-officedocument.presentationml.notesSlide+xml" PartName="/ppt/notesSlides/notesSlide84.xml"/>
  <Override ContentType="application/vnd.openxmlformats-officedocument.presentationml.notesSlide+xml" PartName="/ppt/notesSlides/notesSlide76.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68.xml"/>
  <Override ContentType="application/vnd.openxmlformats-officedocument.presentationml.notesSlide+xml" PartName="/ppt/notesSlides/notesSlide17.xml"/>
  <Override ContentType="application/vnd.openxmlformats-officedocument.presentationml.notesSlide+xml" PartName="/ppt/notesSlides/notesSlide82.xml"/>
  <Override ContentType="application/vnd.openxmlformats-officedocument.presentationml.notesSlide+xml" PartName="/ppt/notesSlides/notesSlide94.xml"/>
  <Override ContentType="application/vnd.openxmlformats-officedocument.presentationml.notesSlide+xml" PartName="/ppt/notesSlides/notesSlide51.xml"/>
  <Override ContentType="application/vnd.openxmlformats-officedocument.presentationml.notesSlide+xml" PartName="/ppt/notesSlides/notesSlide90.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86.xml"/>
  <Override ContentType="application/vnd.openxmlformats-officedocument.presentationml.notesSlide+xml" PartName="/ppt/notesSlides/notesSlide99.xml"/>
  <Override ContentType="application/vnd.openxmlformats-officedocument.presentationml.notesSlide+xml" PartName="/ppt/notesSlides/notesSlide56.xml"/>
  <Override ContentType="application/vnd.openxmlformats-officedocument.presentationml.notesSlide+xml" PartName="/ppt/notesSlides/notesSlide31.xml"/>
  <Override ContentType="application/vnd.openxmlformats-officedocument.presentationml.notesSlide+xml" PartName="/ppt/notesSlides/notesSlide80.xml"/>
  <Override ContentType="application/vnd.openxmlformats-officedocument.presentationml.notesSlide+xml" PartName="/ppt/notesSlides/notesSlide61.xml"/>
  <Override ContentType="application/vnd.openxmlformats-officedocument.presentationml.notesSlide+xml" PartName="/ppt/notesSlides/notesSlide7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88.xml"/>
  <Override ContentType="application/vnd.openxmlformats-officedocument.presentationml.notesSlide+xml" PartName="/ppt/notesSlides/notesSlide2.xml"/>
  <Override ContentType="application/vnd.openxmlformats-officedocument.presentationml.notesSlide+xml" PartName="/ppt/notesSlides/notesSlide62.xml"/>
  <Override ContentType="application/vnd.openxmlformats-officedocument.presentationml.notesSlide+xml" PartName="/ppt/notesSlides/notesSlide45.xml"/>
  <Override ContentType="application/vnd.openxmlformats-officedocument.presentationml.notesSlide+xml" PartName="/ppt/notesSlides/notesSlide70.xml"/>
  <Override ContentType="application/vnd.openxmlformats-officedocument.presentationml.notesSlide+xml" PartName="/ppt/notesSlides/notesSlide28.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47.xml"/>
  <Override ContentType="application/vnd.openxmlformats-officedocument.presentationml.notesSlide+xml" PartName="/ppt/notesSlides/notesSlide72.xml"/>
  <Override ContentType="application/vnd.openxmlformats-officedocument.presentationml.notesSlide+xml" PartName="/ppt/notesSlides/notesSlide98.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64.xml"/>
  <Override ContentType="application/vnd.openxmlformats-officedocument.presentationml.notesSlide+xml" PartName="/ppt/notesSlides/notesSlide6.xml"/>
  <Override ContentType="application/vnd.openxmlformats-officedocument.presentationml.notesSlide+xml" PartName="/ppt/notesSlides/notesSlide79.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96.xml"/>
  <Override ContentType="application/vnd.openxmlformats-officedocument.presentationml.notesSlide+xml" PartName="/ppt/notesSlides/notesSlide19.xml"/>
  <Override ContentType="application/vnd.openxmlformats-officedocument.presentationml.notesSlide+xml" PartName="/ppt/notesSlides/notesSlide83.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66.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3.xml"/>
  <Override ContentType="application/vnd.openxmlformats-officedocument.presentationml.slide+xml" PartName="/ppt/slides/slide78.xml"/>
  <Override ContentType="application/vnd.openxmlformats-officedocument.presentationml.slide+xml" PartName="/ppt/slides/slide86.xml"/>
  <Override ContentType="application/vnd.openxmlformats-officedocument.presentationml.slide+xml" PartName="/ppt/slides/slide35.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68.xml"/>
  <Override ContentType="application/vnd.openxmlformats-officedocument.presentationml.slide+xml" PartName="/ppt/slides/slide94.xml"/>
  <Override ContentType="application/vnd.openxmlformats-officedocument.presentationml.slide+xml" PartName="/ppt/slides/slide84.xml"/>
  <Override ContentType="application/vnd.openxmlformats-officedocument.presentationml.slide+xml" PartName="/ppt/slides/slide37.xml"/>
  <Override ContentType="application/vnd.openxmlformats-officedocument.presentationml.slide+xml" PartName="/ppt/slides/slide71.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66.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53.xml"/>
  <Override ContentType="application/vnd.openxmlformats-officedocument.presentationml.slide+xml" PartName="/ppt/slides/slide96.xml"/>
  <Override ContentType="application/vnd.openxmlformats-officedocument.presentationml.slide+xml" PartName="/ppt/slides/slide48.xml"/>
  <Override ContentType="application/vnd.openxmlformats-officedocument.presentationml.slide+xml" PartName="/ppt/slides/slide22.xml"/>
  <Override ContentType="application/vnd.openxmlformats-officedocument.presentationml.slide+xml" PartName="/ppt/slides/slide82.xml"/>
  <Override ContentType="application/vnd.openxmlformats-officedocument.presentationml.slide+xml" PartName="/ppt/slides/slide65.xml"/>
  <Override ContentType="application/vnd.openxmlformats-officedocument.presentationml.slide+xml" PartName="/ppt/slides/slide9.xml"/>
  <Override ContentType="application/vnd.openxmlformats-officedocument.presentationml.slide+xml" PartName="/ppt/slides/slide12.xml"/>
  <Override ContentType="application/vnd.openxmlformats-officedocument.presentationml.slide+xml" PartName="/ppt/slides/slide98.xml"/>
  <Override ContentType="application/vnd.openxmlformats-officedocument.presentationml.slide+xml" PartName="/ppt/slides/slide72.xml"/>
  <Override ContentType="application/vnd.openxmlformats-officedocument.presentationml.slide+xml" PartName="/ppt/slides/slide20.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89.xml"/>
  <Override ContentType="application/vnd.openxmlformats-officedocument.presentationml.slide+xml" PartName="/ppt/slides/slide76.xml"/>
  <Override ContentType="application/vnd.openxmlformats-officedocument.presentationml.slide+xml" PartName="/ppt/slides/slide63.xml"/>
  <Override ContentType="application/vnd.openxmlformats-officedocument.presentationml.slide+xml" PartName="/ppt/slides/slide93.xml"/>
  <Override ContentType="application/vnd.openxmlformats-officedocument.presentationml.slide+xml" PartName="/ppt/slides/slide80.xml"/>
  <Override ContentType="application/vnd.openxmlformats-officedocument.presentationml.slide+xml" PartName="/ppt/slides/slide61.xml"/>
  <Override ContentType="application/vnd.openxmlformats-officedocument.presentationml.slide+xml" PartName="/ppt/slides/slide91.xml"/>
  <Override ContentType="application/vnd.openxmlformats-officedocument.presentationml.slide+xml" PartName="/ppt/slides/slide31.xml"/>
  <Override ContentType="application/vnd.openxmlformats-officedocument.presentationml.slide+xml" PartName="/ppt/slides/slide87.xml"/>
  <Override ContentType="application/vnd.openxmlformats-officedocument.presentationml.slide+xml" PartName="/ppt/slides/slide74.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60.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95.xml"/>
  <Override ContentType="application/vnd.openxmlformats-officedocument.presentationml.slide+xml" PartName="/ppt/slides/slide69.xml"/>
  <Override ContentType="application/vnd.openxmlformats-officedocument.presentationml.slide+xml" PartName="/ppt/slides/slide85.xml"/>
  <Override ContentType="application/vnd.openxmlformats-officedocument.presentationml.slide+xml" PartName="/ppt/slides/slide42.xml"/>
  <Override ContentType="application/vnd.openxmlformats-officedocument.presentationml.slide+xml" PartName="/ppt/slides/slide50.xml"/>
  <Override ContentType="application/vnd.openxmlformats-officedocument.presentationml.slide+xml" PartName="/ppt/slides/slide77.xml"/>
  <Override ContentType="application/vnd.openxmlformats-officedocument.presentationml.slide+xml" PartName="/ppt/slides/slide34.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97.xml"/>
  <Override ContentType="application/vnd.openxmlformats-officedocument.presentationml.slide+xml" PartName="/ppt/slides/slide11.xml"/>
  <Override ContentType="application/vnd.openxmlformats-officedocument.presentationml.slide+xml" PartName="/ppt/slides/slide6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79.xml"/>
  <Override ContentType="application/vnd.openxmlformats-officedocument.presentationml.slide+xml" PartName="/ppt/slides/slide49.xml"/>
  <Override ContentType="application/vnd.openxmlformats-officedocument.presentationml.slide+xml" PartName="/ppt/slides/slide83.xml"/>
  <Override ContentType="application/vnd.openxmlformats-officedocument.presentationml.slide+xml" PartName="/ppt/slides/slide7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73.xml"/>
  <Override ContentType="application/vnd.openxmlformats-officedocument.presentationml.slide+xml" PartName="/ppt/slides/slide30.xml"/>
  <Override ContentType="application/vnd.openxmlformats-officedocument.presentationml.slide+xml" PartName="/ppt/slides/slide99.xml"/>
  <Override ContentType="application/vnd.openxmlformats-officedocument.presentationml.slide+xml" PartName="/ppt/slides/slide3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47.xml"/>
  <Override ContentType="application/vnd.openxmlformats-officedocument.presentationml.slide+xml" PartName="/ppt/slides/slide21.xml"/>
  <Override ContentType="application/vnd.openxmlformats-officedocument.presentationml.slide+xml" PartName="/ppt/slides/slide100.xml"/>
  <Override ContentType="application/vnd.openxmlformats-officedocument.presentationml.slide+xml" PartName="/ppt/slides/slide64.xml"/>
  <Override ContentType="application/vnd.openxmlformats-officedocument.presentationml.slide+xml" PartName="/ppt/slides/slide81.xml"/>
  <Override ContentType="application/vnd.openxmlformats-officedocument.presentationml.slide+xml" PartName="/ppt/slides/slide90.xml"/>
  <Override ContentType="application/vnd.openxmlformats-officedocument.presentationml.slide+xml" PartName="/ppt/slides/slide8.xml"/>
  <Override ContentType="application/vnd.openxmlformats-officedocument.presentationml.slide+xml" PartName="/ppt/slides/slide32.xml"/>
  <Override ContentType="application/vnd.openxmlformats-officedocument.presentationml.slide+xml" PartName="/ppt/slides/slide62.xml"/>
  <Override ContentType="application/vnd.openxmlformats-officedocument.presentationml.slide+xml" PartName="/ppt/slides/slide75.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88.xml"/>
  <Override ContentType="application/vnd.openxmlformats-officedocument.presentationml.slide+xml" PartName="/ppt/slides/slide92.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82" r:id="rId4"/>
    <p:sldMasterId id="2147483683" r:id="rId5"/>
    <p:sldMasterId id="2147483684"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 id="310" r:id="rId62"/>
    <p:sldId id="311" r:id="rId63"/>
    <p:sldId id="312" r:id="rId64"/>
    <p:sldId id="313" r:id="rId65"/>
    <p:sldId id="314" r:id="rId66"/>
    <p:sldId id="315" r:id="rId67"/>
    <p:sldId id="316" r:id="rId68"/>
    <p:sldId id="317" r:id="rId69"/>
    <p:sldId id="318" r:id="rId70"/>
    <p:sldId id="319" r:id="rId71"/>
    <p:sldId id="320" r:id="rId72"/>
    <p:sldId id="321" r:id="rId73"/>
    <p:sldId id="322" r:id="rId74"/>
    <p:sldId id="323" r:id="rId75"/>
    <p:sldId id="324" r:id="rId76"/>
    <p:sldId id="325" r:id="rId77"/>
    <p:sldId id="326" r:id="rId78"/>
    <p:sldId id="327" r:id="rId79"/>
    <p:sldId id="328" r:id="rId80"/>
    <p:sldId id="329" r:id="rId81"/>
    <p:sldId id="330" r:id="rId82"/>
    <p:sldId id="331" r:id="rId83"/>
    <p:sldId id="332" r:id="rId84"/>
    <p:sldId id="333" r:id="rId85"/>
    <p:sldId id="334" r:id="rId86"/>
    <p:sldId id="335" r:id="rId87"/>
    <p:sldId id="336" r:id="rId88"/>
    <p:sldId id="337" r:id="rId89"/>
    <p:sldId id="338" r:id="rId90"/>
    <p:sldId id="339" r:id="rId91"/>
    <p:sldId id="340" r:id="rId92"/>
    <p:sldId id="341" r:id="rId93"/>
    <p:sldId id="342" r:id="rId94"/>
    <p:sldId id="343" r:id="rId95"/>
    <p:sldId id="344" r:id="rId96"/>
    <p:sldId id="345" r:id="rId97"/>
    <p:sldId id="346" r:id="rId98"/>
    <p:sldId id="347" r:id="rId99"/>
    <p:sldId id="348" r:id="rId100"/>
    <p:sldId id="349" r:id="rId101"/>
    <p:sldId id="350" r:id="rId102"/>
    <p:sldId id="351" r:id="rId103"/>
    <p:sldId id="352" r:id="rId104"/>
    <p:sldId id="353" r:id="rId105"/>
    <p:sldId id="354" r:id="rId106"/>
    <p:sldId id="355" r:id="rId107"/>
  </p:sldIdLst>
  <p:sldSz cy="5143500" cx="9144000"/>
  <p:notesSz cx="6858000" cy="9144000"/>
  <p:embeddedFontLst>
    <p:embeddedFont>
      <p:font typeface="Roboto"/>
      <p:regular r:id="rId108"/>
      <p:bold r:id="rId109"/>
      <p:italic r:id="rId110"/>
      <p:boldItalic r:id="rId111"/>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425EB3B6-A15F-4DA6-A282-040993C50F51}">
  <a:tblStyle styleId="{425EB3B6-A15F-4DA6-A282-040993C50F51}"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3.xml"/><Relationship Id="rId42" Type="http://schemas.openxmlformats.org/officeDocument/2006/relationships/slide" Target="slides/slide35.xml"/><Relationship Id="rId41" Type="http://schemas.openxmlformats.org/officeDocument/2006/relationships/slide" Target="slides/slide34.xml"/><Relationship Id="rId44" Type="http://schemas.openxmlformats.org/officeDocument/2006/relationships/slide" Target="slides/slide37.xml"/><Relationship Id="rId43" Type="http://schemas.openxmlformats.org/officeDocument/2006/relationships/slide" Target="slides/slide36.xml"/><Relationship Id="rId46" Type="http://schemas.openxmlformats.org/officeDocument/2006/relationships/slide" Target="slides/slide39.xml"/><Relationship Id="rId45" Type="http://schemas.openxmlformats.org/officeDocument/2006/relationships/slide" Target="slides/slide38.xml"/><Relationship Id="rId107" Type="http://schemas.openxmlformats.org/officeDocument/2006/relationships/slide" Target="slides/slide100.xml"/><Relationship Id="rId106" Type="http://schemas.openxmlformats.org/officeDocument/2006/relationships/slide" Target="slides/slide99.xml"/><Relationship Id="rId105" Type="http://schemas.openxmlformats.org/officeDocument/2006/relationships/slide" Target="slides/slide98.xml"/><Relationship Id="rId104" Type="http://schemas.openxmlformats.org/officeDocument/2006/relationships/slide" Target="slides/slide97.xml"/><Relationship Id="rId109" Type="http://schemas.openxmlformats.org/officeDocument/2006/relationships/font" Target="fonts/Roboto-bold.fntdata"/><Relationship Id="rId108" Type="http://schemas.openxmlformats.org/officeDocument/2006/relationships/font" Target="fonts/Roboto-regular.fntdata"/><Relationship Id="rId48" Type="http://schemas.openxmlformats.org/officeDocument/2006/relationships/slide" Target="slides/slide41.xml"/><Relationship Id="rId47" Type="http://schemas.openxmlformats.org/officeDocument/2006/relationships/slide" Target="slides/slide40.xml"/><Relationship Id="rId49" Type="http://schemas.openxmlformats.org/officeDocument/2006/relationships/slide" Target="slides/slide42.xml"/><Relationship Id="rId103" Type="http://schemas.openxmlformats.org/officeDocument/2006/relationships/slide" Target="slides/slide96.xml"/><Relationship Id="rId102" Type="http://schemas.openxmlformats.org/officeDocument/2006/relationships/slide" Target="slides/slide95.xml"/><Relationship Id="rId101" Type="http://schemas.openxmlformats.org/officeDocument/2006/relationships/slide" Target="slides/slide94.xml"/><Relationship Id="rId100" Type="http://schemas.openxmlformats.org/officeDocument/2006/relationships/slide" Target="slides/slide93.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slide" Target="slides/slide26.xml"/><Relationship Id="rId32" Type="http://schemas.openxmlformats.org/officeDocument/2006/relationships/slide" Target="slides/slide25.xml"/><Relationship Id="rId35" Type="http://schemas.openxmlformats.org/officeDocument/2006/relationships/slide" Target="slides/slide28.xml"/><Relationship Id="rId34" Type="http://schemas.openxmlformats.org/officeDocument/2006/relationships/slide" Target="slides/slide27.xml"/><Relationship Id="rId37" Type="http://schemas.openxmlformats.org/officeDocument/2006/relationships/slide" Target="slides/slide30.xml"/><Relationship Id="rId36" Type="http://schemas.openxmlformats.org/officeDocument/2006/relationships/slide" Target="slides/slide29.xml"/><Relationship Id="rId39" Type="http://schemas.openxmlformats.org/officeDocument/2006/relationships/slide" Target="slides/slide32.xml"/><Relationship Id="rId38" Type="http://schemas.openxmlformats.org/officeDocument/2006/relationships/slide" Target="slides/slide31.xml"/><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95" Type="http://schemas.openxmlformats.org/officeDocument/2006/relationships/slide" Target="slides/slide88.xml"/><Relationship Id="rId94" Type="http://schemas.openxmlformats.org/officeDocument/2006/relationships/slide" Target="slides/slide87.xml"/><Relationship Id="rId97" Type="http://schemas.openxmlformats.org/officeDocument/2006/relationships/slide" Target="slides/slide90.xml"/><Relationship Id="rId96" Type="http://schemas.openxmlformats.org/officeDocument/2006/relationships/slide" Target="slides/slide89.xml"/><Relationship Id="rId11" Type="http://schemas.openxmlformats.org/officeDocument/2006/relationships/slide" Target="slides/slide4.xml"/><Relationship Id="rId99" Type="http://schemas.openxmlformats.org/officeDocument/2006/relationships/slide" Target="slides/slide92.xml"/><Relationship Id="rId10" Type="http://schemas.openxmlformats.org/officeDocument/2006/relationships/slide" Target="slides/slide3.xml"/><Relationship Id="rId98" Type="http://schemas.openxmlformats.org/officeDocument/2006/relationships/slide" Target="slides/slide91.xml"/><Relationship Id="rId13" Type="http://schemas.openxmlformats.org/officeDocument/2006/relationships/slide" Target="slides/slide6.xml"/><Relationship Id="rId12" Type="http://schemas.openxmlformats.org/officeDocument/2006/relationships/slide" Target="slides/slide5.xml"/><Relationship Id="rId91" Type="http://schemas.openxmlformats.org/officeDocument/2006/relationships/slide" Target="slides/slide84.xml"/><Relationship Id="rId90" Type="http://schemas.openxmlformats.org/officeDocument/2006/relationships/slide" Target="slides/slide83.xml"/><Relationship Id="rId93" Type="http://schemas.openxmlformats.org/officeDocument/2006/relationships/slide" Target="slides/slide86.xml"/><Relationship Id="rId92" Type="http://schemas.openxmlformats.org/officeDocument/2006/relationships/slide" Target="slides/slide85.xml"/><Relationship Id="rId15" Type="http://schemas.openxmlformats.org/officeDocument/2006/relationships/slide" Target="slides/slide8.xml"/><Relationship Id="rId110" Type="http://schemas.openxmlformats.org/officeDocument/2006/relationships/font" Target="fonts/Roboto-italic.fntdata"/><Relationship Id="rId14" Type="http://schemas.openxmlformats.org/officeDocument/2006/relationships/slide" Target="slides/slide7.xml"/><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 Id="rId111" Type="http://schemas.openxmlformats.org/officeDocument/2006/relationships/font" Target="fonts/Roboto-boldItalic.fntdata"/><Relationship Id="rId84" Type="http://schemas.openxmlformats.org/officeDocument/2006/relationships/slide" Target="slides/slide77.xml"/><Relationship Id="rId83" Type="http://schemas.openxmlformats.org/officeDocument/2006/relationships/slide" Target="slides/slide76.xml"/><Relationship Id="rId86" Type="http://schemas.openxmlformats.org/officeDocument/2006/relationships/slide" Target="slides/slide79.xml"/><Relationship Id="rId85" Type="http://schemas.openxmlformats.org/officeDocument/2006/relationships/slide" Target="slides/slide78.xml"/><Relationship Id="rId88" Type="http://schemas.openxmlformats.org/officeDocument/2006/relationships/slide" Target="slides/slide81.xml"/><Relationship Id="rId87" Type="http://schemas.openxmlformats.org/officeDocument/2006/relationships/slide" Target="slides/slide80.xml"/><Relationship Id="rId89" Type="http://schemas.openxmlformats.org/officeDocument/2006/relationships/slide" Target="slides/slide82.xml"/><Relationship Id="rId80" Type="http://schemas.openxmlformats.org/officeDocument/2006/relationships/slide" Target="slides/slide73.xml"/><Relationship Id="rId82" Type="http://schemas.openxmlformats.org/officeDocument/2006/relationships/slide" Target="slides/slide75.xml"/><Relationship Id="rId81" Type="http://schemas.openxmlformats.org/officeDocument/2006/relationships/slide" Target="slides/slide74.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2.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notesMaster" Target="notesMasters/notesMaster1.xml"/><Relationship Id="rId8" Type="http://schemas.openxmlformats.org/officeDocument/2006/relationships/slide" Target="slides/slide1.xml"/><Relationship Id="rId73" Type="http://schemas.openxmlformats.org/officeDocument/2006/relationships/slide" Target="slides/slide66.xml"/><Relationship Id="rId72" Type="http://schemas.openxmlformats.org/officeDocument/2006/relationships/slide" Target="slides/slide65.xml"/><Relationship Id="rId75" Type="http://schemas.openxmlformats.org/officeDocument/2006/relationships/slide" Target="slides/slide68.xml"/><Relationship Id="rId74" Type="http://schemas.openxmlformats.org/officeDocument/2006/relationships/slide" Target="slides/slide67.xml"/><Relationship Id="rId77" Type="http://schemas.openxmlformats.org/officeDocument/2006/relationships/slide" Target="slides/slide70.xml"/><Relationship Id="rId76" Type="http://schemas.openxmlformats.org/officeDocument/2006/relationships/slide" Target="slides/slide69.xml"/><Relationship Id="rId79" Type="http://schemas.openxmlformats.org/officeDocument/2006/relationships/slide" Target="slides/slide72.xml"/><Relationship Id="rId78" Type="http://schemas.openxmlformats.org/officeDocument/2006/relationships/slide" Target="slides/slide71.xml"/><Relationship Id="rId71" Type="http://schemas.openxmlformats.org/officeDocument/2006/relationships/slide" Target="slides/slide64.xml"/><Relationship Id="rId70" Type="http://schemas.openxmlformats.org/officeDocument/2006/relationships/slide" Target="slides/slide63.xml"/><Relationship Id="rId62" Type="http://schemas.openxmlformats.org/officeDocument/2006/relationships/slide" Target="slides/slide55.xml"/><Relationship Id="rId61" Type="http://schemas.openxmlformats.org/officeDocument/2006/relationships/slide" Target="slides/slide54.xml"/><Relationship Id="rId64" Type="http://schemas.openxmlformats.org/officeDocument/2006/relationships/slide" Target="slides/slide57.xml"/><Relationship Id="rId63" Type="http://schemas.openxmlformats.org/officeDocument/2006/relationships/slide" Target="slides/slide56.xml"/><Relationship Id="rId66" Type="http://schemas.openxmlformats.org/officeDocument/2006/relationships/slide" Target="slides/slide59.xml"/><Relationship Id="rId65" Type="http://schemas.openxmlformats.org/officeDocument/2006/relationships/slide" Target="slides/slide58.xml"/><Relationship Id="rId68" Type="http://schemas.openxmlformats.org/officeDocument/2006/relationships/slide" Target="slides/slide61.xml"/><Relationship Id="rId67" Type="http://schemas.openxmlformats.org/officeDocument/2006/relationships/slide" Target="slides/slide60.xml"/><Relationship Id="rId60" Type="http://schemas.openxmlformats.org/officeDocument/2006/relationships/slide" Target="slides/slide53.xml"/><Relationship Id="rId69" Type="http://schemas.openxmlformats.org/officeDocument/2006/relationships/slide" Target="slides/slide62.xml"/><Relationship Id="rId51" Type="http://schemas.openxmlformats.org/officeDocument/2006/relationships/slide" Target="slides/slide44.xml"/><Relationship Id="rId50" Type="http://schemas.openxmlformats.org/officeDocument/2006/relationships/slide" Target="slides/slide43.xml"/><Relationship Id="rId53" Type="http://schemas.openxmlformats.org/officeDocument/2006/relationships/slide" Target="slides/slide46.xml"/><Relationship Id="rId52" Type="http://schemas.openxmlformats.org/officeDocument/2006/relationships/slide" Target="slides/slide45.xml"/><Relationship Id="rId55" Type="http://schemas.openxmlformats.org/officeDocument/2006/relationships/slide" Target="slides/slide48.xml"/><Relationship Id="rId54" Type="http://schemas.openxmlformats.org/officeDocument/2006/relationships/slide" Target="slides/slide47.xml"/><Relationship Id="rId57" Type="http://schemas.openxmlformats.org/officeDocument/2006/relationships/slide" Target="slides/slide50.xml"/><Relationship Id="rId56" Type="http://schemas.openxmlformats.org/officeDocument/2006/relationships/slide" Target="slides/slide49.xml"/><Relationship Id="rId59" Type="http://schemas.openxmlformats.org/officeDocument/2006/relationships/slide" Target="slides/slide52.xml"/><Relationship Id="rId58"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3" name="Shape 263"/>
        <p:cNvGrpSpPr/>
        <p:nvPr/>
      </p:nvGrpSpPr>
      <p:grpSpPr>
        <a:xfrm>
          <a:off x="0" y="0"/>
          <a:ext cx="0" cy="0"/>
          <a:chOff x="0" y="0"/>
          <a:chExt cx="0" cy="0"/>
        </a:xfrm>
      </p:grpSpPr>
      <p:sp>
        <p:nvSpPr>
          <p:cNvPr id="264" name="Shape 26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5" name="Shape 26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92" name="Shape 792"/>
        <p:cNvGrpSpPr/>
        <p:nvPr/>
      </p:nvGrpSpPr>
      <p:grpSpPr>
        <a:xfrm>
          <a:off x="0" y="0"/>
          <a:ext cx="0" cy="0"/>
          <a:chOff x="0" y="0"/>
          <a:chExt cx="0" cy="0"/>
        </a:xfrm>
      </p:grpSpPr>
      <p:sp>
        <p:nvSpPr>
          <p:cNvPr id="793" name="Shape 7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94" name="Shape 79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9" name="Shape 269"/>
        <p:cNvGrpSpPr/>
        <p:nvPr/>
      </p:nvGrpSpPr>
      <p:grpSpPr>
        <a:xfrm>
          <a:off x="0" y="0"/>
          <a:ext cx="0" cy="0"/>
          <a:chOff x="0" y="0"/>
          <a:chExt cx="0" cy="0"/>
        </a:xfrm>
      </p:grpSpPr>
      <p:sp>
        <p:nvSpPr>
          <p:cNvPr id="270" name="Shape 2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1" name="Shape 2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5" name="Shape 275"/>
        <p:cNvGrpSpPr/>
        <p:nvPr/>
      </p:nvGrpSpPr>
      <p:grpSpPr>
        <a:xfrm>
          <a:off x="0" y="0"/>
          <a:ext cx="0" cy="0"/>
          <a:chOff x="0" y="0"/>
          <a:chExt cx="0" cy="0"/>
        </a:xfrm>
      </p:grpSpPr>
      <p:sp>
        <p:nvSpPr>
          <p:cNvPr id="276" name="Shape 2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7" name="Shape 2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1" name="Shape 281"/>
        <p:cNvGrpSpPr/>
        <p:nvPr/>
      </p:nvGrpSpPr>
      <p:grpSpPr>
        <a:xfrm>
          <a:off x="0" y="0"/>
          <a:ext cx="0" cy="0"/>
          <a:chOff x="0" y="0"/>
          <a:chExt cx="0" cy="0"/>
        </a:xfrm>
      </p:grpSpPr>
      <p:sp>
        <p:nvSpPr>
          <p:cNvPr id="282" name="Shape 2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3" name="Shape 2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Shape 28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9" name="Shape 28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3" name="Shape 293"/>
        <p:cNvGrpSpPr/>
        <p:nvPr/>
      </p:nvGrpSpPr>
      <p:grpSpPr>
        <a:xfrm>
          <a:off x="0" y="0"/>
          <a:ext cx="0" cy="0"/>
          <a:chOff x="0" y="0"/>
          <a:chExt cx="0" cy="0"/>
        </a:xfrm>
      </p:grpSpPr>
      <p:sp>
        <p:nvSpPr>
          <p:cNvPr id="294" name="Shape 29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95" name="Shape 29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0" name="Shape 300"/>
        <p:cNvGrpSpPr/>
        <p:nvPr/>
      </p:nvGrpSpPr>
      <p:grpSpPr>
        <a:xfrm>
          <a:off x="0" y="0"/>
          <a:ext cx="0" cy="0"/>
          <a:chOff x="0" y="0"/>
          <a:chExt cx="0" cy="0"/>
        </a:xfrm>
      </p:grpSpPr>
      <p:sp>
        <p:nvSpPr>
          <p:cNvPr id="301" name="Shape 30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2" name="Shape 30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Shape 3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07" name="Shape 30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1" name="Shape 311"/>
        <p:cNvGrpSpPr/>
        <p:nvPr/>
      </p:nvGrpSpPr>
      <p:grpSpPr>
        <a:xfrm>
          <a:off x="0" y="0"/>
          <a:ext cx="0" cy="0"/>
          <a:chOff x="0" y="0"/>
          <a:chExt cx="0" cy="0"/>
        </a:xfrm>
      </p:grpSpPr>
      <p:sp>
        <p:nvSpPr>
          <p:cNvPr id="312" name="Shape 3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3" name="Shape 31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7" name="Shape 317"/>
        <p:cNvGrpSpPr/>
        <p:nvPr/>
      </p:nvGrpSpPr>
      <p:grpSpPr>
        <a:xfrm>
          <a:off x="0" y="0"/>
          <a:ext cx="0" cy="0"/>
          <a:chOff x="0" y="0"/>
          <a:chExt cx="0" cy="0"/>
        </a:xfrm>
      </p:grpSpPr>
      <p:sp>
        <p:nvSpPr>
          <p:cNvPr id="318" name="Shape 3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19" name="Shape 31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14" name="Shape 21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Shape 3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25" name="Shape 32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9" name="Shape 329"/>
        <p:cNvGrpSpPr/>
        <p:nvPr/>
      </p:nvGrpSpPr>
      <p:grpSpPr>
        <a:xfrm>
          <a:off x="0" y="0"/>
          <a:ext cx="0" cy="0"/>
          <a:chOff x="0" y="0"/>
          <a:chExt cx="0" cy="0"/>
        </a:xfrm>
      </p:grpSpPr>
      <p:sp>
        <p:nvSpPr>
          <p:cNvPr id="330" name="Shape 33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1" name="Shape 33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5" name="Shape 335"/>
        <p:cNvGrpSpPr/>
        <p:nvPr/>
      </p:nvGrpSpPr>
      <p:grpSpPr>
        <a:xfrm>
          <a:off x="0" y="0"/>
          <a:ext cx="0" cy="0"/>
          <a:chOff x="0" y="0"/>
          <a:chExt cx="0" cy="0"/>
        </a:xfrm>
      </p:grpSpPr>
      <p:sp>
        <p:nvSpPr>
          <p:cNvPr id="336" name="Shape 33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37" name="Shape 33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1" name="Shape 341"/>
        <p:cNvGrpSpPr/>
        <p:nvPr/>
      </p:nvGrpSpPr>
      <p:grpSpPr>
        <a:xfrm>
          <a:off x="0" y="0"/>
          <a:ext cx="0" cy="0"/>
          <a:chOff x="0" y="0"/>
          <a:chExt cx="0" cy="0"/>
        </a:xfrm>
      </p:grpSpPr>
      <p:sp>
        <p:nvSpPr>
          <p:cNvPr id="342" name="Shape 34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3" name="Shape 34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Shape 34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48" name="Shape 34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2" name="Shape 352"/>
        <p:cNvGrpSpPr/>
        <p:nvPr/>
      </p:nvGrpSpPr>
      <p:grpSpPr>
        <a:xfrm>
          <a:off x="0" y="0"/>
          <a:ext cx="0" cy="0"/>
          <a:chOff x="0" y="0"/>
          <a:chExt cx="0" cy="0"/>
        </a:xfrm>
      </p:grpSpPr>
      <p:sp>
        <p:nvSpPr>
          <p:cNvPr id="353" name="Shape 3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54" name="Shape 35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8" name="Shape 358"/>
        <p:cNvGrpSpPr/>
        <p:nvPr/>
      </p:nvGrpSpPr>
      <p:grpSpPr>
        <a:xfrm>
          <a:off x="0" y="0"/>
          <a:ext cx="0" cy="0"/>
          <a:chOff x="0" y="0"/>
          <a:chExt cx="0" cy="0"/>
        </a:xfrm>
      </p:grpSpPr>
      <p:sp>
        <p:nvSpPr>
          <p:cNvPr id="359" name="Shape 3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0" name="Shape 36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Shape 3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66" name="Shape 366"/>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0" name="Shape 370"/>
        <p:cNvGrpSpPr/>
        <p:nvPr/>
      </p:nvGrpSpPr>
      <p:grpSpPr>
        <a:xfrm>
          <a:off x="0" y="0"/>
          <a:ext cx="0" cy="0"/>
          <a:chOff x="0" y="0"/>
          <a:chExt cx="0" cy="0"/>
        </a:xfrm>
      </p:grpSpPr>
      <p:sp>
        <p:nvSpPr>
          <p:cNvPr id="371" name="Shape 3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2" name="Shape 37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6" name="Shape 376"/>
        <p:cNvGrpSpPr/>
        <p:nvPr/>
      </p:nvGrpSpPr>
      <p:grpSpPr>
        <a:xfrm>
          <a:off x="0" y="0"/>
          <a:ext cx="0" cy="0"/>
          <a:chOff x="0" y="0"/>
          <a:chExt cx="0" cy="0"/>
        </a:xfrm>
      </p:grpSpPr>
      <p:sp>
        <p:nvSpPr>
          <p:cNvPr id="377" name="Shape 3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8" name="Shape 37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Shape 3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84" name="Shape 38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8" name="Shape 388"/>
        <p:cNvGrpSpPr/>
        <p:nvPr/>
      </p:nvGrpSpPr>
      <p:grpSpPr>
        <a:xfrm>
          <a:off x="0" y="0"/>
          <a:ext cx="0" cy="0"/>
          <a:chOff x="0" y="0"/>
          <a:chExt cx="0" cy="0"/>
        </a:xfrm>
      </p:grpSpPr>
      <p:sp>
        <p:nvSpPr>
          <p:cNvPr id="389" name="Shape 38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0" name="Shape 39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3" name="Shape 393"/>
        <p:cNvGrpSpPr/>
        <p:nvPr/>
      </p:nvGrpSpPr>
      <p:grpSpPr>
        <a:xfrm>
          <a:off x="0" y="0"/>
          <a:ext cx="0" cy="0"/>
          <a:chOff x="0" y="0"/>
          <a:chExt cx="0" cy="0"/>
        </a:xfrm>
      </p:grpSpPr>
      <p:sp>
        <p:nvSpPr>
          <p:cNvPr id="394" name="Shape 3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95" name="Shape 39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99" name="Shape 399"/>
        <p:cNvGrpSpPr/>
        <p:nvPr/>
      </p:nvGrpSpPr>
      <p:grpSpPr>
        <a:xfrm>
          <a:off x="0" y="0"/>
          <a:ext cx="0" cy="0"/>
          <a:chOff x="0" y="0"/>
          <a:chExt cx="0" cy="0"/>
        </a:xfrm>
      </p:grpSpPr>
      <p:sp>
        <p:nvSpPr>
          <p:cNvPr id="400" name="Shape 4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1" name="Shape 40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5" name="Shape 405"/>
        <p:cNvGrpSpPr/>
        <p:nvPr/>
      </p:nvGrpSpPr>
      <p:grpSpPr>
        <a:xfrm>
          <a:off x="0" y="0"/>
          <a:ext cx="0" cy="0"/>
          <a:chOff x="0" y="0"/>
          <a:chExt cx="0" cy="0"/>
        </a:xfrm>
      </p:grpSpPr>
      <p:sp>
        <p:nvSpPr>
          <p:cNvPr id="406" name="Shape 4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07" name="Shape 40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1" name="Shape 411"/>
        <p:cNvGrpSpPr/>
        <p:nvPr/>
      </p:nvGrpSpPr>
      <p:grpSpPr>
        <a:xfrm>
          <a:off x="0" y="0"/>
          <a:ext cx="0" cy="0"/>
          <a:chOff x="0" y="0"/>
          <a:chExt cx="0" cy="0"/>
        </a:xfrm>
      </p:grpSpPr>
      <p:sp>
        <p:nvSpPr>
          <p:cNvPr id="412" name="Shape 4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3" name="Shape 41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17" name="Shape 417"/>
        <p:cNvGrpSpPr/>
        <p:nvPr/>
      </p:nvGrpSpPr>
      <p:grpSpPr>
        <a:xfrm>
          <a:off x="0" y="0"/>
          <a:ext cx="0" cy="0"/>
          <a:chOff x="0" y="0"/>
          <a:chExt cx="0" cy="0"/>
        </a:xfrm>
      </p:grpSpPr>
      <p:sp>
        <p:nvSpPr>
          <p:cNvPr id="418" name="Shape 4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19" name="Shape 41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3" name="Shape 423"/>
        <p:cNvGrpSpPr/>
        <p:nvPr/>
      </p:nvGrpSpPr>
      <p:grpSpPr>
        <a:xfrm>
          <a:off x="0" y="0"/>
          <a:ext cx="0" cy="0"/>
          <a:chOff x="0" y="0"/>
          <a:chExt cx="0" cy="0"/>
        </a:xfrm>
      </p:grpSpPr>
      <p:sp>
        <p:nvSpPr>
          <p:cNvPr id="424" name="Shape 42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25" name="Shape 42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29" name="Shape 429"/>
        <p:cNvGrpSpPr/>
        <p:nvPr/>
      </p:nvGrpSpPr>
      <p:grpSpPr>
        <a:xfrm>
          <a:off x="0" y="0"/>
          <a:ext cx="0" cy="0"/>
          <a:chOff x="0" y="0"/>
          <a:chExt cx="0" cy="0"/>
        </a:xfrm>
      </p:grpSpPr>
      <p:sp>
        <p:nvSpPr>
          <p:cNvPr id="430" name="Shape 43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rtl="0">
              <a:spcBef>
                <a:spcPts val="0"/>
              </a:spcBef>
              <a:spcAft>
                <a:spcPts val="0"/>
              </a:spcAft>
              <a:buNone/>
            </a:pPr>
            <a:r>
              <a:t/>
            </a:r>
            <a:endParaRPr/>
          </a:p>
        </p:txBody>
      </p:sp>
      <p:sp>
        <p:nvSpPr>
          <p:cNvPr id="431" name="Shape 43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34" name="Shape 434"/>
        <p:cNvGrpSpPr/>
        <p:nvPr/>
      </p:nvGrpSpPr>
      <p:grpSpPr>
        <a:xfrm>
          <a:off x="0" y="0"/>
          <a:ext cx="0" cy="0"/>
          <a:chOff x="0" y="0"/>
          <a:chExt cx="0" cy="0"/>
        </a:xfrm>
      </p:grpSpPr>
      <p:sp>
        <p:nvSpPr>
          <p:cNvPr id="435" name="Shape 4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36" name="Shape 4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4" name="Shape 224"/>
        <p:cNvGrpSpPr/>
        <p:nvPr/>
      </p:nvGrpSpPr>
      <p:grpSpPr>
        <a:xfrm>
          <a:off x="0" y="0"/>
          <a:ext cx="0" cy="0"/>
          <a:chOff x="0" y="0"/>
          <a:chExt cx="0" cy="0"/>
        </a:xfrm>
      </p:grpSpPr>
      <p:sp>
        <p:nvSpPr>
          <p:cNvPr id="225" name="Shape 22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6" name="Shape 22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0" name="Shape 440"/>
        <p:cNvGrpSpPr/>
        <p:nvPr/>
      </p:nvGrpSpPr>
      <p:grpSpPr>
        <a:xfrm>
          <a:off x="0" y="0"/>
          <a:ext cx="0" cy="0"/>
          <a:chOff x="0" y="0"/>
          <a:chExt cx="0" cy="0"/>
        </a:xfrm>
      </p:grpSpPr>
      <p:sp>
        <p:nvSpPr>
          <p:cNvPr id="441" name="Shape 4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2" name="Shape 4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46" name="Shape 446"/>
        <p:cNvGrpSpPr/>
        <p:nvPr/>
      </p:nvGrpSpPr>
      <p:grpSpPr>
        <a:xfrm>
          <a:off x="0" y="0"/>
          <a:ext cx="0" cy="0"/>
          <a:chOff x="0" y="0"/>
          <a:chExt cx="0" cy="0"/>
        </a:xfrm>
      </p:grpSpPr>
      <p:sp>
        <p:nvSpPr>
          <p:cNvPr id="447" name="Shape 4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48" name="Shape 4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2" name="Shape 452"/>
        <p:cNvGrpSpPr/>
        <p:nvPr/>
      </p:nvGrpSpPr>
      <p:grpSpPr>
        <a:xfrm>
          <a:off x="0" y="0"/>
          <a:ext cx="0" cy="0"/>
          <a:chOff x="0" y="0"/>
          <a:chExt cx="0" cy="0"/>
        </a:xfrm>
      </p:grpSpPr>
      <p:sp>
        <p:nvSpPr>
          <p:cNvPr id="453" name="Shape 4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54" name="Shape 4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58" name="Shape 458"/>
        <p:cNvGrpSpPr/>
        <p:nvPr/>
      </p:nvGrpSpPr>
      <p:grpSpPr>
        <a:xfrm>
          <a:off x="0" y="0"/>
          <a:ext cx="0" cy="0"/>
          <a:chOff x="0" y="0"/>
          <a:chExt cx="0" cy="0"/>
        </a:xfrm>
      </p:grpSpPr>
      <p:sp>
        <p:nvSpPr>
          <p:cNvPr id="459" name="Shape 4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0" name="Shape 4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64" name="Shape 464"/>
        <p:cNvGrpSpPr/>
        <p:nvPr/>
      </p:nvGrpSpPr>
      <p:grpSpPr>
        <a:xfrm>
          <a:off x="0" y="0"/>
          <a:ext cx="0" cy="0"/>
          <a:chOff x="0" y="0"/>
          <a:chExt cx="0" cy="0"/>
        </a:xfrm>
      </p:grpSpPr>
      <p:sp>
        <p:nvSpPr>
          <p:cNvPr id="465" name="Shape 4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466" name="Shape 4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0" name="Shape 470"/>
        <p:cNvGrpSpPr/>
        <p:nvPr/>
      </p:nvGrpSpPr>
      <p:grpSpPr>
        <a:xfrm>
          <a:off x="0" y="0"/>
          <a:ext cx="0" cy="0"/>
          <a:chOff x="0" y="0"/>
          <a:chExt cx="0" cy="0"/>
        </a:xfrm>
      </p:grpSpPr>
      <p:sp>
        <p:nvSpPr>
          <p:cNvPr id="471" name="Shape 4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2" name="Shape 47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75" name="Shape 475"/>
        <p:cNvGrpSpPr/>
        <p:nvPr/>
      </p:nvGrpSpPr>
      <p:grpSpPr>
        <a:xfrm>
          <a:off x="0" y="0"/>
          <a:ext cx="0" cy="0"/>
          <a:chOff x="0" y="0"/>
          <a:chExt cx="0" cy="0"/>
        </a:xfrm>
      </p:grpSpPr>
      <p:sp>
        <p:nvSpPr>
          <p:cNvPr id="476" name="Shape 47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77" name="Shape 47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1" name="Shape 481"/>
        <p:cNvGrpSpPr/>
        <p:nvPr/>
      </p:nvGrpSpPr>
      <p:grpSpPr>
        <a:xfrm>
          <a:off x="0" y="0"/>
          <a:ext cx="0" cy="0"/>
          <a:chOff x="0" y="0"/>
          <a:chExt cx="0" cy="0"/>
        </a:xfrm>
      </p:grpSpPr>
      <p:sp>
        <p:nvSpPr>
          <p:cNvPr id="482" name="Shape 48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3" name="Shape 48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7" name="Shape 487"/>
        <p:cNvGrpSpPr/>
        <p:nvPr/>
      </p:nvGrpSpPr>
      <p:grpSpPr>
        <a:xfrm>
          <a:off x="0" y="0"/>
          <a:ext cx="0" cy="0"/>
          <a:chOff x="0" y="0"/>
          <a:chExt cx="0" cy="0"/>
        </a:xfrm>
      </p:grpSpPr>
      <p:sp>
        <p:nvSpPr>
          <p:cNvPr id="488" name="Shape 48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89" name="Shape 48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3" name="Shape 493"/>
        <p:cNvGrpSpPr/>
        <p:nvPr/>
      </p:nvGrpSpPr>
      <p:grpSpPr>
        <a:xfrm>
          <a:off x="0" y="0"/>
          <a:ext cx="0" cy="0"/>
          <a:chOff x="0" y="0"/>
          <a:chExt cx="0" cy="0"/>
        </a:xfrm>
      </p:grpSpPr>
      <p:sp>
        <p:nvSpPr>
          <p:cNvPr id="494" name="Shape 4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495" name="Shape 49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0" name="Shape 230"/>
        <p:cNvGrpSpPr/>
        <p:nvPr/>
      </p:nvGrpSpPr>
      <p:grpSpPr>
        <a:xfrm>
          <a:off x="0" y="0"/>
          <a:ext cx="0" cy="0"/>
          <a:chOff x="0" y="0"/>
          <a:chExt cx="0" cy="0"/>
        </a:xfrm>
      </p:grpSpPr>
      <p:sp>
        <p:nvSpPr>
          <p:cNvPr id="231" name="Shape 23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2" name="Shape 23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99" name="Shape 499"/>
        <p:cNvGrpSpPr/>
        <p:nvPr/>
      </p:nvGrpSpPr>
      <p:grpSpPr>
        <a:xfrm>
          <a:off x="0" y="0"/>
          <a:ext cx="0" cy="0"/>
          <a:chOff x="0" y="0"/>
          <a:chExt cx="0" cy="0"/>
        </a:xfrm>
      </p:grpSpPr>
      <p:sp>
        <p:nvSpPr>
          <p:cNvPr id="500" name="Shape 5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1" name="Shape 50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5" name="Shape 505"/>
        <p:cNvGrpSpPr/>
        <p:nvPr/>
      </p:nvGrpSpPr>
      <p:grpSpPr>
        <a:xfrm>
          <a:off x="0" y="0"/>
          <a:ext cx="0" cy="0"/>
          <a:chOff x="0" y="0"/>
          <a:chExt cx="0" cy="0"/>
        </a:xfrm>
      </p:grpSpPr>
      <p:sp>
        <p:nvSpPr>
          <p:cNvPr id="506" name="Shape 5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07" name="Shape 50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1" name="Shape 511"/>
        <p:cNvGrpSpPr/>
        <p:nvPr/>
      </p:nvGrpSpPr>
      <p:grpSpPr>
        <a:xfrm>
          <a:off x="0" y="0"/>
          <a:ext cx="0" cy="0"/>
          <a:chOff x="0" y="0"/>
          <a:chExt cx="0" cy="0"/>
        </a:xfrm>
      </p:grpSpPr>
      <p:sp>
        <p:nvSpPr>
          <p:cNvPr id="512" name="Shape 5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3" name="Shape 51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16" name="Shape 516"/>
        <p:cNvGrpSpPr/>
        <p:nvPr/>
      </p:nvGrpSpPr>
      <p:grpSpPr>
        <a:xfrm>
          <a:off x="0" y="0"/>
          <a:ext cx="0" cy="0"/>
          <a:chOff x="0" y="0"/>
          <a:chExt cx="0" cy="0"/>
        </a:xfrm>
      </p:grpSpPr>
      <p:sp>
        <p:nvSpPr>
          <p:cNvPr id="517" name="Shape 51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18" name="Shape 51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2" name="Shape 522"/>
        <p:cNvGrpSpPr/>
        <p:nvPr/>
      </p:nvGrpSpPr>
      <p:grpSpPr>
        <a:xfrm>
          <a:off x="0" y="0"/>
          <a:ext cx="0" cy="0"/>
          <a:chOff x="0" y="0"/>
          <a:chExt cx="0" cy="0"/>
        </a:xfrm>
      </p:grpSpPr>
      <p:sp>
        <p:nvSpPr>
          <p:cNvPr id="523" name="Shape 52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24" name="Shape 52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28" name="Shape 528"/>
        <p:cNvGrpSpPr/>
        <p:nvPr/>
      </p:nvGrpSpPr>
      <p:grpSpPr>
        <a:xfrm>
          <a:off x="0" y="0"/>
          <a:ext cx="0" cy="0"/>
          <a:chOff x="0" y="0"/>
          <a:chExt cx="0" cy="0"/>
        </a:xfrm>
      </p:grpSpPr>
      <p:sp>
        <p:nvSpPr>
          <p:cNvPr id="529" name="Shape 52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0" name="Shape 53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34" name="Shape 534"/>
        <p:cNvGrpSpPr/>
        <p:nvPr/>
      </p:nvGrpSpPr>
      <p:grpSpPr>
        <a:xfrm>
          <a:off x="0" y="0"/>
          <a:ext cx="0" cy="0"/>
          <a:chOff x="0" y="0"/>
          <a:chExt cx="0" cy="0"/>
        </a:xfrm>
      </p:grpSpPr>
      <p:sp>
        <p:nvSpPr>
          <p:cNvPr id="535" name="Shape 53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36" name="Shape 536"/>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0" name="Shape 540"/>
        <p:cNvGrpSpPr/>
        <p:nvPr/>
      </p:nvGrpSpPr>
      <p:grpSpPr>
        <a:xfrm>
          <a:off x="0" y="0"/>
          <a:ext cx="0" cy="0"/>
          <a:chOff x="0" y="0"/>
          <a:chExt cx="0" cy="0"/>
        </a:xfrm>
      </p:grpSpPr>
      <p:sp>
        <p:nvSpPr>
          <p:cNvPr id="541" name="Shape 54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2" name="Shape 54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46" name="Shape 546"/>
        <p:cNvGrpSpPr/>
        <p:nvPr/>
      </p:nvGrpSpPr>
      <p:grpSpPr>
        <a:xfrm>
          <a:off x="0" y="0"/>
          <a:ext cx="0" cy="0"/>
          <a:chOff x="0" y="0"/>
          <a:chExt cx="0" cy="0"/>
        </a:xfrm>
      </p:grpSpPr>
      <p:sp>
        <p:nvSpPr>
          <p:cNvPr id="547" name="Shape 54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48" name="Shape 54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2" name="Shape 552"/>
        <p:cNvGrpSpPr/>
        <p:nvPr/>
      </p:nvGrpSpPr>
      <p:grpSpPr>
        <a:xfrm>
          <a:off x="0" y="0"/>
          <a:ext cx="0" cy="0"/>
          <a:chOff x="0" y="0"/>
          <a:chExt cx="0" cy="0"/>
        </a:xfrm>
      </p:grpSpPr>
      <p:sp>
        <p:nvSpPr>
          <p:cNvPr id="553" name="Shape 5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54" name="Shape 55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6" name="Shape 236"/>
        <p:cNvGrpSpPr/>
        <p:nvPr/>
      </p:nvGrpSpPr>
      <p:grpSpPr>
        <a:xfrm>
          <a:off x="0" y="0"/>
          <a:ext cx="0" cy="0"/>
          <a:chOff x="0" y="0"/>
          <a:chExt cx="0" cy="0"/>
        </a:xfrm>
      </p:grpSpPr>
      <p:sp>
        <p:nvSpPr>
          <p:cNvPr id="237" name="Shape 23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38" name="Shape 23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58" name="Shape 558"/>
        <p:cNvGrpSpPr/>
        <p:nvPr/>
      </p:nvGrpSpPr>
      <p:grpSpPr>
        <a:xfrm>
          <a:off x="0" y="0"/>
          <a:ext cx="0" cy="0"/>
          <a:chOff x="0" y="0"/>
          <a:chExt cx="0" cy="0"/>
        </a:xfrm>
      </p:grpSpPr>
      <p:sp>
        <p:nvSpPr>
          <p:cNvPr id="559" name="Shape 5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0" name="Shape 56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4" name="Shape 564"/>
        <p:cNvGrpSpPr/>
        <p:nvPr/>
      </p:nvGrpSpPr>
      <p:grpSpPr>
        <a:xfrm>
          <a:off x="0" y="0"/>
          <a:ext cx="0" cy="0"/>
          <a:chOff x="0" y="0"/>
          <a:chExt cx="0" cy="0"/>
        </a:xfrm>
      </p:grpSpPr>
      <p:sp>
        <p:nvSpPr>
          <p:cNvPr id="565" name="Shape 5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66" name="Shape 566"/>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0" name="Shape 570"/>
        <p:cNvGrpSpPr/>
        <p:nvPr/>
      </p:nvGrpSpPr>
      <p:grpSpPr>
        <a:xfrm>
          <a:off x="0" y="0"/>
          <a:ext cx="0" cy="0"/>
          <a:chOff x="0" y="0"/>
          <a:chExt cx="0" cy="0"/>
        </a:xfrm>
      </p:grpSpPr>
      <p:sp>
        <p:nvSpPr>
          <p:cNvPr id="571" name="Shape 5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2" name="Shape 57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6" name="Shape 576"/>
        <p:cNvGrpSpPr/>
        <p:nvPr/>
      </p:nvGrpSpPr>
      <p:grpSpPr>
        <a:xfrm>
          <a:off x="0" y="0"/>
          <a:ext cx="0" cy="0"/>
          <a:chOff x="0" y="0"/>
          <a:chExt cx="0" cy="0"/>
        </a:xfrm>
      </p:grpSpPr>
      <p:sp>
        <p:nvSpPr>
          <p:cNvPr id="577" name="Shape 5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78" name="Shape 57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2" name="Shape 582"/>
        <p:cNvGrpSpPr/>
        <p:nvPr/>
      </p:nvGrpSpPr>
      <p:grpSpPr>
        <a:xfrm>
          <a:off x="0" y="0"/>
          <a:ext cx="0" cy="0"/>
          <a:chOff x="0" y="0"/>
          <a:chExt cx="0" cy="0"/>
        </a:xfrm>
      </p:grpSpPr>
      <p:sp>
        <p:nvSpPr>
          <p:cNvPr id="583" name="Shape 5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84" name="Shape 58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88" name="Shape 588"/>
        <p:cNvGrpSpPr/>
        <p:nvPr/>
      </p:nvGrpSpPr>
      <p:grpSpPr>
        <a:xfrm>
          <a:off x="0" y="0"/>
          <a:ext cx="0" cy="0"/>
          <a:chOff x="0" y="0"/>
          <a:chExt cx="0" cy="0"/>
        </a:xfrm>
      </p:grpSpPr>
      <p:sp>
        <p:nvSpPr>
          <p:cNvPr id="589" name="Shape 58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0" name="Shape 59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4" name="Shape 594"/>
        <p:cNvGrpSpPr/>
        <p:nvPr/>
      </p:nvGrpSpPr>
      <p:grpSpPr>
        <a:xfrm>
          <a:off x="0" y="0"/>
          <a:ext cx="0" cy="0"/>
          <a:chOff x="0" y="0"/>
          <a:chExt cx="0" cy="0"/>
        </a:xfrm>
      </p:grpSpPr>
      <p:sp>
        <p:nvSpPr>
          <p:cNvPr id="595" name="Shape 59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596" name="Shape 596"/>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99" name="Shape 599"/>
        <p:cNvGrpSpPr/>
        <p:nvPr/>
      </p:nvGrpSpPr>
      <p:grpSpPr>
        <a:xfrm>
          <a:off x="0" y="0"/>
          <a:ext cx="0" cy="0"/>
          <a:chOff x="0" y="0"/>
          <a:chExt cx="0" cy="0"/>
        </a:xfrm>
      </p:grpSpPr>
      <p:sp>
        <p:nvSpPr>
          <p:cNvPr id="600" name="Shape 6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1" name="Shape 60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05" name="Shape 605"/>
        <p:cNvGrpSpPr/>
        <p:nvPr/>
      </p:nvGrpSpPr>
      <p:grpSpPr>
        <a:xfrm>
          <a:off x="0" y="0"/>
          <a:ext cx="0" cy="0"/>
          <a:chOff x="0" y="0"/>
          <a:chExt cx="0" cy="0"/>
        </a:xfrm>
      </p:grpSpPr>
      <p:sp>
        <p:nvSpPr>
          <p:cNvPr id="606" name="Shape 6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07" name="Shape 60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1" name="Shape 611"/>
        <p:cNvGrpSpPr/>
        <p:nvPr/>
      </p:nvGrpSpPr>
      <p:grpSpPr>
        <a:xfrm>
          <a:off x="0" y="0"/>
          <a:ext cx="0" cy="0"/>
          <a:chOff x="0" y="0"/>
          <a:chExt cx="0" cy="0"/>
        </a:xfrm>
      </p:grpSpPr>
      <p:sp>
        <p:nvSpPr>
          <p:cNvPr id="612" name="Shape 6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3" name="Shape 61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2" name="Shape 242"/>
        <p:cNvGrpSpPr/>
        <p:nvPr/>
      </p:nvGrpSpPr>
      <p:grpSpPr>
        <a:xfrm>
          <a:off x="0" y="0"/>
          <a:ext cx="0" cy="0"/>
          <a:chOff x="0" y="0"/>
          <a:chExt cx="0" cy="0"/>
        </a:xfrm>
      </p:grpSpPr>
      <p:sp>
        <p:nvSpPr>
          <p:cNvPr id="243" name="Shape 24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44" name="Shape 24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17" name="Shape 617"/>
        <p:cNvGrpSpPr/>
        <p:nvPr/>
      </p:nvGrpSpPr>
      <p:grpSpPr>
        <a:xfrm>
          <a:off x="0" y="0"/>
          <a:ext cx="0" cy="0"/>
          <a:chOff x="0" y="0"/>
          <a:chExt cx="0" cy="0"/>
        </a:xfrm>
      </p:grpSpPr>
      <p:sp>
        <p:nvSpPr>
          <p:cNvPr id="618" name="Shape 6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19" name="Shape 61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3" name="Shape 623"/>
        <p:cNvGrpSpPr/>
        <p:nvPr/>
      </p:nvGrpSpPr>
      <p:grpSpPr>
        <a:xfrm>
          <a:off x="0" y="0"/>
          <a:ext cx="0" cy="0"/>
          <a:chOff x="0" y="0"/>
          <a:chExt cx="0" cy="0"/>
        </a:xfrm>
      </p:grpSpPr>
      <p:sp>
        <p:nvSpPr>
          <p:cNvPr id="624" name="Shape 6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25" name="Shape 62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9" name="Shape 629"/>
        <p:cNvGrpSpPr/>
        <p:nvPr/>
      </p:nvGrpSpPr>
      <p:grpSpPr>
        <a:xfrm>
          <a:off x="0" y="0"/>
          <a:ext cx="0" cy="0"/>
          <a:chOff x="0" y="0"/>
          <a:chExt cx="0" cy="0"/>
        </a:xfrm>
      </p:grpSpPr>
      <p:sp>
        <p:nvSpPr>
          <p:cNvPr id="630" name="Shape 63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31" name="Shape 63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35" name="Shape 635"/>
        <p:cNvGrpSpPr/>
        <p:nvPr/>
      </p:nvGrpSpPr>
      <p:grpSpPr>
        <a:xfrm>
          <a:off x="0" y="0"/>
          <a:ext cx="0" cy="0"/>
          <a:chOff x="0" y="0"/>
          <a:chExt cx="0" cy="0"/>
        </a:xfrm>
      </p:grpSpPr>
      <p:sp>
        <p:nvSpPr>
          <p:cNvPr id="636" name="Shape 63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37" name="Shape 63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1" name="Shape 641"/>
        <p:cNvGrpSpPr/>
        <p:nvPr/>
      </p:nvGrpSpPr>
      <p:grpSpPr>
        <a:xfrm>
          <a:off x="0" y="0"/>
          <a:ext cx="0" cy="0"/>
          <a:chOff x="0" y="0"/>
          <a:chExt cx="0" cy="0"/>
        </a:xfrm>
      </p:grpSpPr>
      <p:sp>
        <p:nvSpPr>
          <p:cNvPr id="642" name="Shape 64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3" name="Shape 64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6" name="Shape 646"/>
        <p:cNvGrpSpPr/>
        <p:nvPr/>
      </p:nvGrpSpPr>
      <p:grpSpPr>
        <a:xfrm>
          <a:off x="0" y="0"/>
          <a:ext cx="0" cy="0"/>
          <a:chOff x="0" y="0"/>
          <a:chExt cx="0" cy="0"/>
        </a:xfrm>
      </p:grpSpPr>
      <p:sp>
        <p:nvSpPr>
          <p:cNvPr id="647" name="Shape 64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8" name="Shape 64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2" name="Shape 652"/>
        <p:cNvGrpSpPr/>
        <p:nvPr/>
      </p:nvGrpSpPr>
      <p:grpSpPr>
        <a:xfrm>
          <a:off x="0" y="0"/>
          <a:ext cx="0" cy="0"/>
          <a:chOff x="0" y="0"/>
          <a:chExt cx="0" cy="0"/>
        </a:xfrm>
      </p:grpSpPr>
      <p:sp>
        <p:nvSpPr>
          <p:cNvPr id="653" name="Shape 65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54" name="Shape 65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8" name="Shape 658"/>
        <p:cNvGrpSpPr/>
        <p:nvPr/>
      </p:nvGrpSpPr>
      <p:grpSpPr>
        <a:xfrm>
          <a:off x="0" y="0"/>
          <a:ext cx="0" cy="0"/>
          <a:chOff x="0" y="0"/>
          <a:chExt cx="0" cy="0"/>
        </a:xfrm>
      </p:grpSpPr>
      <p:sp>
        <p:nvSpPr>
          <p:cNvPr id="659" name="Shape 65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0" name="Shape 66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64" name="Shape 664"/>
        <p:cNvGrpSpPr/>
        <p:nvPr/>
      </p:nvGrpSpPr>
      <p:grpSpPr>
        <a:xfrm>
          <a:off x="0" y="0"/>
          <a:ext cx="0" cy="0"/>
          <a:chOff x="0" y="0"/>
          <a:chExt cx="0" cy="0"/>
        </a:xfrm>
      </p:grpSpPr>
      <p:sp>
        <p:nvSpPr>
          <p:cNvPr id="665" name="Shape 665"/>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66" name="Shape 666"/>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0" name="Shape 670"/>
        <p:cNvGrpSpPr/>
        <p:nvPr/>
      </p:nvGrpSpPr>
      <p:grpSpPr>
        <a:xfrm>
          <a:off x="0" y="0"/>
          <a:ext cx="0" cy="0"/>
          <a:chOff x="0" y="0"/>
          <a:chExt cx="0" cy="0"/>
        </a:xfrm>
      </p:grpSpPr>
      <p:sp>
        <p:nvSpPr>
          <p:cNvPr id="671" name="Shape 671"/>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2" name="Shape 672"/>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Shape 25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251" name="Shape 25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76" name="Shape 676"/>
        <p:cNvGrpSpPr/>
        <p:nvPr/>
      </p:nvGrpSpPr>
      <p:grpSpPr>
        <a:xfrm>
          <a:off x="0" y="0"/>
          <a:ext cx="0" cy="0"/>
          <a:chOff x="0" y="0"/>
          <a:chExt cx="0" cy="0"/>
        </a:xfrm>
      </p:grpSpPr>
      <p:sp>
        <p:nvSpPr>
          <p:cNvPr id="677" name="Shape 677"/>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78" name="Shape 678"/>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2" name="Shape 682"/>
        <p:cNvGrpSpPr/>
        <p:nvPr/>
      </p:nvGrpSpPr>
      <p:grpSpPr>
        <a:xfrm>
          <a:off x="0" y="0"/>
          <a:ext cx="0" cy="0"/>
          <a:chOff x="0" y="0"/>
          <a:chExt cx="0" cy="0"/>
        </a:xfrm>
      </p:grpSpPr>
      <p:sp>
        <p:nvSpPr>
          <p:cNvPr id="683" name="Shape 683"/>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84" name="Shape 684"/>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8" name="Shape 688"/>
        <p:cNvGrpSpPr/>
        <p:nvPr/>
      </p:nvGrpSpPr>
      <p:grpSpPr>
        <a:xfrm>
          <a:off x="0" y="0"/>
          <a:ext cx="0" cy="0"/>
          <a:chOff x="0" y="0"/>
          <a:chExt cx="0" cy="0"/>
        </a:xfrm>
      </p:grpSpPr>
      <p:sp>
        <p:nvSpPr>
          <p:cNvPr id="689" name="Shape 689"/>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0" name="Shape 690"/>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3" name="Shape 693"/>
        <p:cNvGrpSpPr/>
        <p:nvPr/>
      </p:nvGrpSpPr>
      <p:grpSpPr>
        <a:xfrm>
          <a:off x="0" y="0"/>
          <a:ext cx="0" cy="0"/>
          <a:chOff x="0" y="0"/>
          <a:chExt cx="0" cy="0"/>
        </a:xfrm>
      </p:grpSpPr>
      <p:sp>
        <p:nvSpPr>
          <p:cNvPr id="694" name="Shape 69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95" name="Shape 69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99" name="Shape 699"/>
        <p:cNvGrpSpPr/>
        <p:nvPr/>
      </p:nvGrpSpPr>
      <p:grpSpPr>
        <a:xfrm>
          <a:off x="0" y="0"/>
          <a:ext cx="0" cy="0"/>
          <a:chOff x="0" y="0"/>
          <a:chExt cx="0" cy="0"/>
        </a:xfrm>
      </p:grpSpPr>
      <p:sp>
        <p:nvSpPr>
          <p:cNvPr id="700" name="Shape 700"/>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1" name="Shape 701"/>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05" name="Shape 705"/>
        <p:cNvGrpSpPr/>
        <p:nvPr/>
      </p:nvGrpSpPr>
      <p:grpSpPr>
        <a:xfrm>
          <a:off x="0" y="0"/>
          <a:ext cx="0" cy="0"/>
          <a:chOff x="0" y="0"/>
          <a:chExt cx="0" cy="0"/>
        </a:xfrm>
      </p:grpSpPr>
      <p:sp>
        <p:nvSpPr>
          <p:cNvPr id="706" name="Shape 706"/>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07" name="Shape 707"/>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1" name="Shape 711"/>
        <p:cNvGrpSpPr/>
        <p:nvPr/>
      </p:nvGrpSpPr>
      <p:grpSpPr>
        <a:xfrm>
          <a:off x="0" y="0"/>
          <a:ext cx="0" cy="0"/>
          <a:chOff x="0" y="0"/>
          <a:chExt cx="0" cy="0"/>
        </a:xfrm>
      </p:grpSpPr>
      <p:sp>
        <p:nvSpPr>
          <p:cNvPr id="712" name="Shape 712"/>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3" name="Shape 713"/>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7" name="Shape 717"/>
        <p:cNvGrpSpPr/>
        <p:nvPr/>
      </p:nvGrpSpPr>
      <p:grpSpPr>
        <a:xfrm>
          <a:off x="0" y="0"/>
          <a:ext cx="0" cy="0"/>
          <a:chOff x="0" y="0"/>
          <a:chExt cx="0" cy="0"/>
        </a:xfrm>
      </p:grpSpPr>
      <p:sp>
        <p:nvSpPr>
          <p:cNvPr id="718" name="Shape 718"/>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19" name="Shape 719"/>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3" name="Shape 723"/>
        <p:cNvGrpSpPr/>
        <p:nvPr/>
      </p:nvGrpSpPr>
      <p:grpSpPr>
        <a:xfrm>
          <a:off x="0" y="0"/>
          <a:ext cx="0" cy="0"/>
          <a:chOff x="0" y="0"/>
          <a:chExt cx="0" cy="0"/>
        </a:xfrm>
      </p:grpSpPr>
      <p:sp>
        <p:nvSpPr>
          <p:cNvPr id="724" name="Shape 724"/>
          <p:cNvSpPr txBox="1"/>
          <p:nvPr>
            <p:ph idx="1" type="body"/>
          </p:nvPr>
        </p:nvSpPr>
        <p:spPr>
          <a:xfrm>
            <a:off x="685800" y="4343400"/>
            <a:ext cx="5486400" cy="4114800"/>
          </a:xfrm>
          <a:prstGeom prst="rect">
            <a:avLst/>
          </a:prstGeom>
          <a:no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725" name="Shape 725"/>
          <p:cNvSpPr/>
          <p:nvPr>
            <p:ph idx="2" type="sldImg"/>
          </p:nvPr>
        </p:nvSpPr>
        <p:spPr>
          <a:xfrm>
            <a:off x="381187" y="685800"/>
            <a:ext cx="6096300"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29" name="Shape 729"/>
        <p:cNvGrpSpPr/>
        <p:nvPr/>
      </p:nvGrpSpPr>
      <p:grpSpPr>
        <a:xfrm>
          <a:off x="0" y="0"/>
          <a:ext cx="0" cy="0"/>
          <a:chOff x="0" y="0"/>
          <a:chExt cx="0" cy="0"/>
        </a:xfrm>
      </p:grpSpPr>
      <p:sp>
        <p:nvSpPr>
          <p:cNvPr id="730" name="Shape 7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1" name="Shape 7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6" name="Shape 256"/>
        <p:cNvGrpSpPr/>
        <p:nvPr/>
      </p:nvGrpSpPr>
      <p:grpSpPr>
        <a:xfrm>
          <a:off x="0" y="0"/>
          <a:ext cx="0" cy="0"/>
          <a:chOff x="0" y="0"/>
          <a:chExt cx="0" cy="0"/>
        </a:xfrm>
      </p:grpSpPr>
      <p:sp>
        <p:nvSpPr>
          <p:cNvPr id="257" name="Shape 2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8" name="Shape 2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34" name="Shape 734"/>
        <p:cNvGrpSpPr/>
        <p:nvPr/>
      </p:nvGrpSpPr>
      <p:grpSpPr>
        <a:xfrm>
          <a:off x="0" y="0"/>
          <a:ext cx="0" cy="0"/>
          <a:chOff x="0" y="0"/>
          <a:chExt cx="0" cy="0"/>
        </a:xfrm>
      </p:grpSpPr>
      <p:sp>
        <p:nvSpPr>
          <p:cNvPr id="735" name="Shape 7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6" name="Shape 7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0" name="Shape 740"/>
        <p:cNvGrpSpPr/>
        <p:nvPr/>
      </p:nvGrpSpPr>
      <p:grpSpPr>
        <a:xfrm>
          <a:off x="0" y="0"/>
          <a:ext cx="0" cy="0"/>
          <a:chOff x="0" y="0"/>
          <a:chExt cx="0" cy="0"/>
        </a:xfrm>
      </p:grpSpPr>
      <p:sp>
        <p:nvSpPr>
          <p:cNvPr id="741" name="Shape 7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2" name="Shape 7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6" name="Shape 746"/>
        <p:cNvGrpSpPr/>
        <p:nvPr/>
      </p:nvGrpSpPr>
      <p:grpSpPr>
        <a:xfrm>
          <a:off x="0" y="0"/>
          <a:ext cx="0" cy="0"/>
          <a:chOff x="0" y="0"/>
          <a:chExt cx="0" cy="0"/>
        </a:xfrm>
      </p:grpSpPr>
      <p:sp>
        <p:nvSpPr>
          <p:cNvPr id="747" name="Shape 7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48" name="Shape 7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2" name="Shape 752"/>
        <p:cNvGrpSpPr/>
        <p:nvPr/>
      </p:nvGrpSpPr>
      <p:grpSpPr>
        <a:xfrm>
          <a:off x="0" y="0"/>
          <a:ext cx="0" cy="0"/>
          <a:chOff x="0" y="0"/>
          <a:chExt cx="0" cy="0"/>
        </a:xfrm>
      </p:grpSpPr>
      <p:sp>
        <p:nvSpPr>
          <p:cNvPr id="753" name="Shape 7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54" name="Shape 7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58" name="Shape 758"/>
        <p:cNvGrpSpPr/>
        <p:nvPr/>
      </p:nvGrpSpPr>
      <p:grpSpPr>
        <a:xfrm>
          <a:off x="0" y="0"/>
          <a:ext cx="0" cy="0"/>
          <a:chOff x="0" y="0"/>
          <a:chExt cx="0" cy="0"/>
        </a:xfrm>
      </p:grpSpPr>
      <p:sp>
        <p:nvSpPr>
          <p:cNvPr id="759" name="Shape 75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0" name="Shape 76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4" name="Shape 764"/>
        <p:cNvGrpSpPr/>
        <p:nvPr/>
      </p:nvGrpSpPr>
      <p:grpSpPr>
        <a:xfrm>
          <a:off x="0" y="0"/>
          <a:ext cx="0" cy="0"/>
          <a:chOff x="0" y="0"/>
          <a:chExt cx="0" cy="0"/>
        </a:xfrm>
      </p:grpSpPr>
      <p:sp>
        <p:nvSpPr>
          <p:cNvPr id="765" name="Shape 7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6" name="Shape 7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69" name="Shape 769"/>
        <p:cNvGrpSpPr/>
        <p:nvPr/>
      </p:nvGrpSpPr>
      <p:grpSpPr>
        <a:xfrm>
          <a:off x="0" y="0"/>
          <a:ext cx="0" cy="0"/>
          <a:chOff x="0" y="0"/>
          <a:chExt cx="0" cy="0"/>
        </a:xfrm>
      </p:grpSpPr>
      <p:sp>
        <p:nvSpPr>
          <p:cNvPr id="770" name="Shape 7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1" name="Shape 7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74" name="Shape 774"/>
        <p:cNvGrpSpPr/>
        <p:nvPr/>
      </p:nvGrpSpPr>
      <p:grpSpPr>
        <a:xfrm>
          <a:off x="0" y="0"/>
          <a:ext cx="0" cy="0"/>
          <a:chOff x="0" y="0"/>
          <a:chExt cx="0" cy="0"/>
        </a:xfrm>
      </p:grpSpPr>
      <p:sp>
        <p:nvSpPr>
          <p:cNvPr id="775" name="Shape 7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76" name="Shape 77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0" name="Shape 780"/>
        <p:cNvGrpSpPr/>
        <p:nvPr/>
      </p:nvGrpSpPr>
      <p:grpSpPr>
        <a:xfrm>
          <a:off x="0" y="0"/>
          <a:ext cx="0" cy="0"/>
          <a:chOff x="0" y="0"/>
          <a:chExt cx="0" cy="0"/>
        </a:xfrm>
      </p:grpSpPr>
      <p:sp>
        <p:nvSpPr>
          <p:cNvPr id="781" name="Shape 7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2" name="Shape 7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9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6" name="Shape 786"/>
        <p:cNvGrpSpPr/>
        <p:nvPr/>
      </p:nvGrpSpPr>
      <p:grpSpPr>
        <a:xfrm>
          <a:off x="0" y="0"/>
          <a:ext cx="0" cy="0"/>
          <a:chOff x="0" y="0"/>
          <a:chExt cx="0" cy="0"/>
        </a:xfrm>
      </p:grpSpPr>
      <p:sp>
        <p:nvSpPr>
          <p:cNvPr id="787" name="Shape 7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88" name="Shape 78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50" name="Shape 50"/>
        <p:cNvGrpSpPr/>
        <p:nvPr/>
      </p:nvGrpSpPr>
      <p:grpSpPr>
        <a:xfrm>
          <a:off x="0" y="0"/>
          <a:ext cx="0" cy="0"/>
          <a:chOff x="0" y="0"/>
          <a:chExt cx="0" cy="0"/>
        </a:xfrm>
      </p:grpSpPr>
      <p:sp>
        <p:nvSpPr>
          <p:cNvPr id="51" name="Shape 51"/>
          <p:cNvSpPr txBox="1"/>
          <p:nvPr>
            <p:ph type="title"/>
          </p:nvPr>
        </p:nvSpPr>
        <p:spPr>
          <a:xfrm>
            <a:off x="457200" y="205978"/>
            <a:ext cx="8229600" cy="8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p:txBody>
      </p:sp>
      <p:sp>
        <p:nvSpPr>
          <p:cNvPr id="52" name="Shape 52"/>
          <p:cNvSpPr txBox="1"/>
          <p:nvPr>
            <p:ph idx="1" type="body"/>
          </p:nvPr>
        </p:nvSpPr>
        <p:spPr>
          <a:xfrm>
            <a:off x="457200" y="1200150"/>
            <a:ext cx="8229600" cy="33945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16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16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16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1600"/>
              </a:spcBef>
              <a:spcAft>
                <a:spcPts val="160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3" name="Shape 53"/>
          <p:cNvSpPr txBox="1"/>
          <p:nvPr>
            <p:ph idx="10" type="dt"/>
          </p:nvPr>
        </p:nvSpPr>
        <p:spPr>
          <a:xfrm>
            <a:off x="457200" y="4767263"/>
            <a:ext cx="2133600" cy="2739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4" name="Shape 54"/>
          <p:cNvSpPr txBox="1"/>
          <p:nvPr>
            <p:ph idx="11" type="ftr"/>
          </p:nvPr>
        </p:nvSpPr>
        <p:spPr>
          <a:xfrm>
            <a:off x="3124200" y="4767263"/>
            <a:ext cx="2895600" cy="273900"/>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5" name="Shape 55"/>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sz="1000">
              <a:solidFill>
                <a:schemeClr val="dk2"/>
              </a:solidFill>
              <a:latin typeface="Arial"/>
              <a:ea typeface="Arial"/>
              <a:cs typeface="Arial"/>
              <a:sym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62" name="Shape 62"/>
        <p:cNvGrpSpPr/>
        <p:nvPr/>
      </p:nvGrpSpPr>
      <p:grpSpPr>
        <a:xfrm>
          <a:off x="0" y="0"/>
          <a:ext cx="0" cy="0"/>
          <a:chOff x="0" y="0"/>
          <a:chExt cx="0" cy="0"/>
        </a:xfrm>
      </p:grpSpPr>
      <p:sp>
        <p:nvSpPr>
          <p:cNvPr id="63" name="Shape 6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4" name="Shape 64"/>
          <p:cNvSpPr txBox="1"/>
          <p:nvPr>
            <p:ph idx="1" type="body"/>
          </p:nvPr>
        </p:nvSpPr>
        <p:spPr>
          <a:xfrm>
            <a:off x="457200" y="1200150"/>
            <a:ext cx="8229600" cy="3394471"/>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65" name="Shape 65"/>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6" name="Shape 66"/>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7" name="Shape 6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68" name="Shape 68"/>
        <p:cNvGrpSpPr/>
        <p:nvPr/>
      </p:nvGrpSpPr>
      <p:grpSpPr>
        <a:xfrm>
          <a:off x="0" y="0"/>
          <a:ext cx="0" cy="0"/>
          <a:chOff x="0" y="0"/>
          <a:chExt cx="0" cy="0"/>
        </a:xfrm>
      </p:grpSpPr>
      <p:sp>
        <p:nvSpPr>
          <p:cNvPr id="69" name="Shape 69"/>
          <p:cNvSpPr txBox="1"/>
          <p:nvPr>
            <p:ph type="title"/>
          </p:nvPr>
        </p:nvSpPr>
        <p:spPr>
          <a:xfrm rot="5400000">
            <a:off x="5463778" y="1371600"/>
            <a:ext cx="4388644"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0" name="Shape 70"/>
          <p:cNvSpPr txBox="1"/>
          <p:nvPr>
            <p:ph idx="1" type="body"/>
          </p:nvPr>
        </p:nvSpPr>
        <p:spPr>
          <a:xfrm rot="5400000">
            <a:off x="1272778" y="-609599"/>
            <a:ext cx="4388644"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1" name="Shape 71"/>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2" name="Shape 72"/>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3" name="Shape 7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74" name="Shape 74"/>
        <p:cNvGrpSpPr/>
        <p:nvPr/>
      </p:nvGrpSpPr>
      <p:grpSpPr>
        <a:xfrm>
          <a:off x="0" y="0"/>
          <a:ext cx="0" cy="0"/>
          <a:chOff x="0" y="0"/>
          <a:chExt cx="0" cy="0"/>
        </a:xfrm>
      </p:grpSpPr>
      <p:sp>
        <p:nvSpPr>
          <p:cNvPr id="75" name="Shape 75"/>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6" name="Shape 76"/>
          <p:cNvSpPr txBox="1"/>
          <p:nvPr>
            <p:ph idx="1" type="body"/>
          </p:nvPr>
        </p:nvSpPr>
        <p:spPr>
          <a:xfrm rot="5400000">
            <a:off x="2874764" y="-1217414"/>
            <a:ext cx="3394471"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77" name="Shape 77"/>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8" name="Shape 78"/>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79" name="Shape 7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80" name="Shape 80"/>
        <p:cNvGrpSpPr/>
        <p:nvPr/>
      </p:nvGrpSpPr>
      <p:grpSpPr>
        <a:xfrm>
          <a:off x="0" y="0"/>
          <a:ext cx="0" cy="0"/>
          <a:chOff x="0" y="0"/>
          <a:chExt cx="0" cy="0"/>
        </a:xfrm>
      </p:grpSpPr>
      <p:sp>
        <p:nvSpPr>
          <p:cNvPr id="81" name="Shape 81"/>
          <p:cNvSpPr txBox="1"/>
          <p:nvPr>
            <p:ph type="title"/>
          </p:nvPr>
        </p:nvSpPr>
        <p:spPr>
          <a:xfrm>
            <a:off x="1792288" y="3600450"/>
            <a:ext cx="5486400" cy="425053"/>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2" name="Shape 82"/>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3" name="Shape 83"/>
          <p:cNvSpPr txBox="1"/>
          <p:nvPr>
            <p:ph idx="1" type="body"/>
          </p:nvPr>
        </p:nvSpPr>
        <p:spPr>
          <a:xfrm>
            <a:off x="1792288" y="4025503"/>
            <a:ext cx="5486400" cy="603646"/>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84" name="Shape 84"/>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5" name="Shape 85"/>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6" name="Shape 8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87" name="Shape 87"/>
        <p:cNvGrpSpPr/>
        <p:nvPr/>
      </p:nvGrpSpPr>
      <p:grpSpPr>
        <a:xfrm>
          <a:off x="0" y="0"/>
          <a:ext cx="0" cy="0"/>
          <a:chOff x="0" y="0"/>
          <a:chExt cx="0" cy="0"/>
        </a:xfrm>
      </p:grpSpPr>
      <p:sp>
        <p:nvSpPr>
          <p:cNvPr id="88" name="Shape 88"/>
          <p:cNvSpPr txBox="1"/>
          <p:nvPr>
            <p:ph type="title"/>
          </p:nvPr>
        </p:nvSpPr>
        <p:spPr>
          <a:xfrm>
            <a:off x="457200" y="204788"/>
            <a:ext cx="3008313" cy="87153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9" name="Shape 89"/>
          <p:cNvSpPr txBox="1"/>
          <p:nvPr>
            <p:ph idx="1" type="body"/>
          </p:nvPr>
        </p:nvSpPr>
        <p:spPr>
          <a:xfrm>
            <a:off x="3575050" y="204788"/>
            <a:ext cx="5111750" cy="4389835"/>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90" name="Shape 90"/>
          <p:cNvSpPr txBox="1"/>
          <p:nvPr>
            <p:ph idx="2" type="body"/>
          </p:nvPr>
        </p:nvSpPr>
        <p:spPr>
          <a:xfrm>
            <a:off x="457200" y="1076325"/>
            <a:ext cx="3008313" cy="3518297"/>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91" name="Shape 91"/>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2" name="Shape 92"/>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3" name="Shape 9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94" name="Shape 94"/>
        <p:cNvGrpSpPr/>
        <p:nvPr/>
      </p:nvGrpSpPr>
      <p:grpSpPr>
        <a:xfrm>
          <a:off x="0" y="0"/>
          <a:ext cx="0" cy="0"/>
          <a:chOff x="0" y="0"/>
          <a:chExt cx="0" cy="0"/>
        </a:xfrm>
      </p:grpSpPr>
      <p:sp>
        <p:nvSpPr>
          <p:cNvPr id="95" name="Shape 95"/>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6" name="Shape 96"/>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97" name="Shape 9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98" name="Shape 98"/>
        <p:cNvGrpSpPr/>
        <p:nvPr/>
      </p:nvGrpSpPr>
      <p:grpSpPr>
        <a:xfrm>
          <a:off x="0" y="0"/>
          <a:ext cx="0" cy="0"/>
          <a:chOff x="0" y="0"/>
          <a:chExt cx="0" cy="0"/>
        </a:xfrm>
      </p:grpSpPr>
      <p:sp>
        <p:nvSpPr>
          <p:cNvPr id="99" name="Shape 99"/>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Shape 100"/>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1" name="Shape 101"/>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02" name="Shape 10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03" name="Shape 103"/>
        <p:cNvGrpSpPr/>
        <p:nvPr/>
      </p:nvGrpSpPr>
      <p:grpSpPr>
        <a:xfrm>
          <a:off x="0" y="0"/>
          <a:ext cx="0" cy="0"/>
          <a:chOff x="0" y="0"/>
          <a:chExt cx="0" cy="0"/>
        </a:xfrm>
      </p:grpSpPr>
      <p:sp>
        <p:nvSpPr>
          <p:cNvPr id="104" name="Shape 104"/>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5" name="Shape 105"/>
          <p:cNvSpPr txBox="1"/>
          <p:nvPr>
            <p:ph idx="1" type="body"/>
          </p:nvPr>
        </p:nvSpPr>
        <p:spPr>
          <a:xfrm>
            <a:off x="457200" y="1151335"/>
            <a:ext cx="4040188" cy="47982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6" name="Shape 106"/>
          <p:cNvSpPr txBox="1"/>
          <p:nvPr>
            <p:ph idx="2" type="body"/>
          </p:nvPr>
        </p:nvSpPr>
        <p:spPr>
          <a:xfrm>
            <a:off x="457200" y="1631156"/>
            <a:ext cx="4040188" cy="2963466"/>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7" name="Shape 107"/>
          <p:cNvSpPr txBox="1"/>
          <p:nvPr>
            <p:ph idx="3" type="body"/>
          </p:nvPr>
        </p:nvSpPr>
        <p:spPr>
          <a:xfrm>
            <a:off x="4645025" y="1151335"/>
            <a:ext cx="4041775" cy="47982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08" name="Shape 108"/>
          <p:cNvSpPr txBox="1"/>
          <p:nvPr>
            <p:ph idx="4" type="body"/>
          </p:nvPr>
        </p:nvSpPr>
        <p:spPr>
          <a:xfrm>
            <a:off x="4645025" y="1631156"/>
            <a:ext cx="4041775" cy="2963466"/>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09" name="Shape 109"/>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0" name="Shape 110"/>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1" name="Shape 11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12" name="Shape 112"/>
        <p:cNvGrpSpPr/>
        <p:nvPr/>
      </p:nvGrpSpPr>
      <p:grpSpPr>
        <a:xfrm>
          <a:off x="0" y="0"/>
          <a:ext cx="0" cy="0"/>
          <a:chOff x="0" y="0"/>
          <a:chExt cx="0" cy="0"/>
        </a:xfrm>
      </p:grpSpPr>
      <p:sp>
        <p:nvSpPr>
          <p:cNvPr id="113" name="Shape 113"/>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Shape 114"/>
          <p:cNvSpPr txBox="1"/>
          <p:nvPr>
            <p:ph idx="1" type="body"/>
          </p:nvPr>
        </p:nvSpPr>
        <p:spPr>
          <a:xfrm>
            <a:off x="457200" y="1200150"/>
            <a:ext cx="4038600" cy="3394472"/>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5" name="Shape 115"/>
          <p:cNvSpPr txBox="1"/>
          <p:nvPr>
            <p:ph idx="2" type="body"/>
          </p:nvPr>
        </p:nvSpPr>
        <p:spPr>
          <a:xfrm>
            <a:off x="4648200" y="1200150"/>
            <a:ext cx="4038600" cy="3394472"/>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16" name="Shape 116"/>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7" name="Shape 117"/>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18" name="Shape 11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19" name="Shape 119"/>
        <p:cNvGrpSpPr/>
        <p:nvPr/>
      </p:nvGrpSpPr>
      <p:grpSpPr>
        <a:xfrm>
          <a:off x="0" y="0"/>
          <a:ext cx="0" cy="0"/>
          <a:chOff x="0" y="0"/>
          <a:chExt cx="0" cy="0"/>
        </a:xfrm>
      </p:grpSpPr>
      <p:sp>
        <p:nvSpPr>
          <p:cNvPr id="120" name="Shape 120"/>
          <p:cNvSpPr txBox="1"/>
          <p:nvPr>
            <p:ph type="title"/>
          </p:nvPr>
        </p:nvSpPr>
        <p:spPr>
          <a:xfrm>
            <a:off x="722313" y="3305175"/>
            <a:ext cx="7772400" cy="1021556"/>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1" name="Shape 121"/>
          <p:cNvSpPr txBox="1"/>
          <p:nvPr>
            <p:ph idx="1" type="body"/>
          </p:nvPr>
        </p:nvSpPr>
        <p:spPr>
          <a:xfrm>
            <a:off x="722313" y="2180035"/>
            <a:ext cx="7772400" cy="112514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122" name="Shape 122"/>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3" name="Shape 123"/>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4" name="Shape 12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25" name="Shape 125"/>
        <p:cNvGrpSpPr/>
        <p:nvPr/>
      </p:nvGrpSpPr>
      <p:grpSpPr>
        <a:xfrm>
          <a:off x="0" y="0"/>
          <a:ext cx="0" cy="0"/>
          <a:chOff x="0" y="0"/>
          <a:chExt cx="0" cy="0"/>
        </a:xfrm>
      </p:grpSpPr>
      <p:sp>
        <p:nvSpPr>
          <p:cNvPr id="126" name="Shape 126"/>
          <p:cNvSpPr txBox="1"/>
          <p:nvPr>
            <p:ph type="ctrTitle"/>
          </p:nvPr>
        </p:nvSpPr>
        <p:spPr>
          <a:xfrm>
            <a:off x="685800" y="1597819"/>
            <a:ext cx="7772400" cy="110251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7" name="Shape 127"/>
          <p:cNvSpPr txBox="1"/>
          <p:nvPr>
            <p:ph idx="1" type="subTitle"/>
          </p:nvPr>
        </p:nvSpPr>
        <p:spPr>
          <a:xfrm>
            <a:off x="1371600" y="2914650"/>
            <a:ext cx="6400800" cy="131445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rgbClr val="888888"/>
              </a:buClr>
              <a:buSzPts val="3200"/>
              <a:buFont typeface="Arial"/>
              <a:buNone/>
              <a:defRPr sz="3200">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28" name="Shape 128"/>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29" name="Shape 129"/>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0" name="Shape 13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137" name="Shape 137"/>
        <p:cNvGrpSpPr/>
        <p:nvPr/>
      </p:nvGrpSpPr>
      <p:grpSpPr>
        <a:xfrm>
          <a:off x="0" y="0"/>
          <a:ext cx="0" cy="0"/>
          <a:chOff x="0" y="0"/>
          <a:chExt cx="0" cy="0"/>
        </a:xfrm>
      </p:grpSpPr>
      <p:sp>
        <p:nvSpPr>
          <p:cNvPr id="138" name="Shape 138"/>
          <p:cNvSpPr txBox="1"/>
          <p:nvPr>
            <p:ph type="ctrTitle"/>
          </p:nvPr>
        </p:nvSpPr>
        <p:spPr>
          <a:xfrm>
            <a:off x="685800" y="1597819"/>
            <a:ext cx="7772400" cy="1102519"/>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9" name="Shape 139"/>
          <p:cNvSpPr txBox="1"/>
          <p:nvPr>
            <p:ph idx="1" type="subTitle"/>
          </p:nvPr>
        </p:nvSpPr>
        <p:spPr>
          <a:xfrm>
            <a:off x="1371600" y="2914650"/>
            <a:ext cx="6400800" cy="1314450"/>
          </a:xfrm>
          <a:prstGeom prst="rect">
            <a:avLst/>
          </a:prstGeom>
          <a:noFill/>
          <a:ln>
            <a:noFill/>
          </a:ln>
        </p:spPr>
        <p:txBody>
          <a:bodyPr anchorCtr="0" anchor="t" bIns="91425" lIns="91425" spcFirstLastPara="1" rIns="91425" wrap="square" tIns="91425"/>
          <a:lstStyle>
            <a:lvl1pPr lvl="0" marR="0" rtl="0" algn="ctr">
              <a:spcBef>
                <a:spcPts val="640"/>
              </a:spcBef>
              <a:spcAft>
                <a:spcPts val="0"/>
              </a:spcAft>
              <a:buClr>
                <a:srgbClr val="888888"/>
              </a:buClr>
              <a:buSzPts val="3200"/>
              <a:buFont typeface="Arial"/>
              <a:buNone/>
              <a:defRPr b="0" i="0" sz="3200" u="none" cap="none" strike="noStrike">
                <a:solidFill>
                  <a:srgbClr val="888888"/>
                </a:solidFill>
                <a:latin typeface="Calibri"/>
                <a:ea typeface="Calibri"/>
                <a:cs typeface="Calibri"/>
                <a:sym typeface="Calibri"/>
              </a:defRPr>
            </a:lvl1pPr>
            <a:lvl2pPr lvl="1" marR="0" rtl="0" algn="ctr">
              <a:spcBef>
                <a:spcPts val="560"/>
              </a:spcBef>
              <a:spcAft>
                <a:spcPts val="0"/>
              </a:spcAft>
              <a:buClr>
                <a:srgbClr val="888888"/>
              </a:buClr>
              <a:buSzPts val="2800"/>
              <a:buFont typeface="Arial"/>
              <a:buNone/>
              <a:defRPr b="0" i="0" sz="2800" u="none" cap="none" strike="noStrike">
                <a:solidFill>
                  <a:srgbClr val="888888"/>
                </a:solidFill>
                <a:latin typeface="Calibri"/>
                <a:ea typeface="Calibri"/>
                <a:cs typeface="Calibri"/>
                <a:sym typeface="Calibri"/>
              </a:defRPr>
            </a:lvl2pPr>
            <a:lvl3pPr lvl="2" marR="0" rtl="0" algn="ctr">
              <a:spcBef>
                <a:spcPts val="480"/>
              </a:spcBef>
              <a:spcAft>
                <a:spcPts val="0"/>
              </a:spcAft>
              <a:buClr>
                <a:srgbClr val="888888"/>
              </a:buClr>
              <a:buSzPts val="2400"/>
              <a:buFont typeface="Arial"/>
              <a:buNone/>
              <a:defRPr b="0" i="0" sz="2400" u="none" cap="none" strike="noStrike">
                <a:solidFill>
                  <a:srgbClr val="888888"/>
                </a:solidFill>
                <a:latin typeface="Calibri"/>
                <a:ea typeface="Calibri"/>
                <a:cs typeface="Calibri"/>
                <a:sym typeface="Calibri"/>
              </a:defRPr>
            </a:lvl3pPr>
            <a:lvl4pPr lvl="3"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4pPr>
            <a:lvl5pPr lvl="4"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Calibri"/>
                <a:ea typeface="Calibri"/>
                <a:cs typeface="Calibri"/>
                <a:sym typeface="Calibri"/>
              </a:defRPr>
            </a:lvl9pPr>
          </a:lstStyle>
          <a:p/>
        </p:txBody>
      </p:sp>
      <p:sp>
        <p:nvSpPr>
          <p:cNvPr id="140" name="Shape 140"/>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1" name="Shape 141"/>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2" name="Shape 14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43" name="Shape 143"/>
        <p:cNvGrpSpPr/>
        <p:nvPr/>
      </p:nvGrpSpPr>
      <p:grpSpPr>
        <a:xfrm>
          <a:off x="0" y="0"/>
          <a:ext cx="0" cy="0"/>
          <a:chOff x="0" y="0"/>
          <a:chExt cx="0" cy="0"/>
        </a:xfrm>
      </p:grpSpPr>
      <p:sp>
        <p:nvSpPr>
          <p:cNvPr id="144" name="Shape 144"/>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45" name="Shape 145"/>
          <p:cNvSpPr txBox="1"/>
          <p:nvPr>
            <p:ph idx="1" type="body"/>
          </p:nvPr>
        </p:nvSpPr>
        <p:spPr>
          <a:xfrm>
            <a:off x="457200" y="1200150"/>
            <a:ext cx="8229600" cy="3394471"/>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46" name="Shape 146"/>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7" name="Shape 147"/>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8" name="Shape 14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Shape 150"/>
          <p:cNvSpPr txBox="1"/>
          <p:nvPr>
            <p:ph type="title"/>
          </p:nvPr>
        </p:nvSpPr>
        <p:spPr>
          <a:xfrm rot="5400000">
            <a:off x="5463778" y="1371600"/>
            <a:ext cx="4388644" cy="205740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1" name="Shape 151"/>
          <p:cNvSpPr txBox="1"/>
          <p:nvPr>
            <p:ph idx="1" type="body"/>
          </p:nvPr>
        </p:nvSpPr>
        <p:spPr>
          <a:xfrm rot="5400000">
            <a:off x="1272778" y="-609599"/>
            <a:ext cx="4388644" cy="60198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2" name="Shape 152"/>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3" name="Shape 153"/>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4" name="Shape 15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Vertical Text" type="vertTx">
  <p:cSld name="VERTICAL_TEXT">
    <p:spTree>
      <p:nvGrpSpPr>
        <p:cNvPr id="155" name="Shape 155"/>
        <p:cNvGrpSpPr/>
        <p:nvPr/>
      </p:nvGrpSpPr>
      <p:grpSpPr>
        <a:xfrm>
          <a:off x="0" y="0"/>
          <a:ext cx="0" cy="0"/>
          <a:chOff x="0" y="0"/>
          <a:chExt cx="0" cy="0"/>
        </a:xfrm>
      </p:grpSpPr>
      <p:sp>
        <p:nvSpPr>
          <p:cNvPr id="156" name="Shape 156"/>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57" name="Shape 157"/>
          <p:cNvSpPr txBox="1"/>
          <p:nvPr>
            <p:ph idx="1" type="body"/>
          </p:nvPr>
        </p:nvSpPr>
        <p:spPr>
          <a:xfrm rot="5400000">
            <a:off x="2874764" y="-1217414"/>
            <a:ext cx="3394471" cy="8229600"/>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58" name="Shape 158"/>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59" name="Shape 159"/>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0" name="Shape 160"/>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icture with Caption" type="picTx">
  <p:cSld name="PICTURE_WITH_CAPTION_TEXT">
    <p:spTree>
      <p:nvGrpSpPr>
        <p:cNvPr id="161" name="Shape 161"/>
        <p:cNvGrpSpPr/>
        <p:nvPr/>
      </p:nvGrpSpPr>
      <p:grpSpPr>
        <a:xfrm>
          <a:off x="0" y="0"/>
          <a:ext cx="0" cy="0"/>
          <a:chOff x="0" y="0"/>
          <a:chExt cx="0" cy="0"/>
        </a:xfrm>
      </p:grpSpPr>
      <p:sp>
        <p:nvSpPr>
          <p:cNvPr id="162" name="Shape 162"/>
          <p:cNvSpPr txBox="1"/>
          <p:nvPr>
            <p:ph type="title"/>
          </p:nvPr>
        </p:nvSpPr>
        <p:spPr>
          <a:xfrm>
            <a:off x="1792288" y="3600450"/>
            <a:ext cx="5486400" cy="425053"/>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63" name="Shape 163"/>
          <p:cNvSpPr/>
          <p:nvPr>
            <p:ph idx="2" type="pic"/>
          </p:nvPr>
        </p:nvSpPr>
        <p:spPr>
          <a:xfrm>
            <a:off x="1792288" y="459581"/>
            <a:ext cx="5486400" cy="3086100"/>
          </a:xfrm>
          <a:prstGeom prst="rect">
            <a:avLst/>
          </a:prstGeom>
          <a:noFill/>
          <a:ln>
            <a:noFill/>
          </a:ln>
        </p:spPr>
        <p:txBody>
          <a:bodyPr anchorCtr="0" anchor="t" bIns="91425" lIns="91425" spcFirstLastPara="1" rIns="91425" wrap="square" tIns="91425"/>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64" name="Shape 164"/>
          <p:cNvSpPr txBox="1"/>
          <p:nvPr>
            <p:ph idx="1" type="body"/>
          </p:nvPr>
        </p:nvSpPr>
        <p:spPr>
          <a:xfrm>
            <a:off x="1792288" y="4025503"/>
            <a:ext cx="5486400" cy="603646"/>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65" name="Shape 165"/>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6" name="Shape 166"/>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67" name="Shape 167"/>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ntent with Caption" type="objTx">
  <p:cSld name="OBJECT_WITH_CAPTION_TEXT">
    <p:spTree>
      <p:nvGrpSpPr>
        <p:cNvPr id="168" name="Shape 168"/>
        <p:cNvGrpSpPr/>
        <p:nvPr/>
      </p:nvGrpSpPr>
      <p:grpSpPr>
        <a:xfrm>
          <a:off x="0" y="0"/>
          <a:ext cx="0" cy="0"/>
          <a:chOff x="0" y="0"/>
          <a:chExt cx="0" cy="0"/>
        </a:xfrm>
      </p:grpSpPr>
      <p:sp>
        <p:nvSpPr>
          <p:cNvPr id="169" name="Shape 169"/>
          <p:cNvSpPr txBox="1"/>
          <p:nvPr>
            <p:ph type="title"/>
          </p:nvPr>
        </p:nvSpPr>
        <p:spPr>
          <a:xfrm>
            <a:off x="457200" y="204788"/>
            <a:ext cx="3008313" cy="871537"/>
          </a:xfrm>
          <a:prstGeom prst="rect">
            <a:avLst/>
          </a:prstGeom>
          <a:noFill/>
          <a:ln>
            <a:noFill/>
          </a:ln>
        </p:spPr>
        <p:txBody>
          <a:bodyPr anchorCtr="0" anchor="b" bIns="91425" lIns="91425" spcFirstLastPara="1" rIns="91425" wrap="square" tIns="91425"/>
          <a:lstStyle>
            <a:lvl1pPr lvl="0" marR="0" rtl="0" algn="l">
              <a:spcBef>
                <a:spcPts val="0"/>
              </a:spcBef>
              <a:spcAft>
                <a:spcPts val="0"/>
              </a:spcAft>
              <a:buClr>
                <a:schemeClr val="dk1"/>
              </a:buClr>
              <a:buSzPts val="2000"/>
              <a:buFont typeface="Calibri"/>
              <a:buNone/>
              <a:defRPr b="1" i="0" sz="2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70" name="Shape 170"/>
          <p:cNvSpPr txBox="1"/>
          <p:nvPr>
            <p:ph idx="1" type="body"/>
          </p:nvPr>
        </p:nvSpPr>
        <p:spPr>
          <a:xfrm>
            <a:off x="3575050" y="204788"/>
            <a:ext cx="5111750" cy="4389835"/>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sz="3200">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71" name="Shape 171"/>
          <p:cNvSpPr txBox="1"/>
          <p:nvPr>
            <p:ph idx="2" type="body"/>
          </p:nvPr>
        </p:nvSpPr>
        <p:spPr>
          <a:xfrm>
            <a:off x="457200" y="1076325"/>
            <a:ext cx="3008313" cy="3518297"/>
          </a:xfrm>
          <a:prstGeom prst="rect">
            <a:avLst/>
          </a:prstGeom>
          <a:noFill/>
          <a:ln>
            <a:noFill/>
          </a:ln>
        </p:spPr>
        <p:txBody>
          <a:bodyPr anchorCtr="0" anchor="t" bIns="91425" lIns="91425" spcFirstLastPara="1" rIns="91425" wrap="square" tIns="91425"/>
          <a:lstStyle>
            <a:lvl1pPr indent="-228600" lvl="0" marL="457200" marR="0" rtl="0" algn="l">
              <a:spcBef>
                <a:spcPts val="280"/>
              </a:spcBef>
              <a:spcAft>
                <a:spcPts val="0"/>
              </a:spcAft>
              <a:buClr>
                <a:schemeClr val="dk1"/>
              </a:buClr>
              <a:buSzPts val="1400"/>
              <a:buFont typeface="Arial"/>
              <a:buNone/>
              <a:defRPr sz="1400">
                <a:solidFill>
                  <a:schemeClr val="dk1"/>
                </a:solidFill>
                <a:latin typeface="Calibri"/>
                <a:ea typeface="Calibri"/>
                <a:cs typeface="Calibri"/>
                <a:sym typeface="Calibri"/>
              </a:defRPr>
            </a:lvl1pPr>
            <a:lvl2pPr indent="-228600" lvl="1" marL="914400" marR="0" rtl="0" algn="l">
              <a:spcBef>
                <a:spcPts val="240"/>
              </a:spcBef>
              <a:spcAft>
                <a:spcPts val="0"/>
              </a:spcAft>
              <a:buClr>
                <a:schemeClr val="dk1"/>
              </a:buClr>
              <a:buSzPts val="12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spcBef>
                <a:spcPts val="200"/>
              </a:spcBef>
              <a:spcAft>
                <a:spcPts val="0"/>
              </a:spcAft>
              <a:buClr>
                <a:schemeClr val="dk1"/>
              </a:buClr>
              <a:buSzPts val="1000"/>
              <a:buFont typeface="Arial"/>
              <a:buNone/>
              <a:defRPr b="0" i="0" sz="1000" u="none" cap="none" strike="noStrike">
                <a:solidFill>
                  <a:schemeClr val="dk1"/>
                </a:solidFill>
                <a:latin typeface="Calibri"/>
                <a:ea typeface="Calibri"/>
                <a:cs typeface="Calibri"/>
                <a:sym typeface="Calibri"/>
              </a:defRPr>
            </a:lvl3pPr>
            <a:lvl4pPr indent="-228600" lvl="3" marL="1828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4pPr>
            <a:lvl5pPr indent="-228600" lvl="4" marL="22860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5pPr>
            <a:lvl6pPr indent="-228600" lvl="5" marL="27432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6pPr>
            <a:lvl7pPr indent="-228600" lvl="6" marL="32004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7pPr>
            <a:lvl8pPr indent="-228600" lvl="7" marL="36576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8pPr>
            <a:lvl9pPr indent="-228600" lvl="8" marL="4114800" marR="0" rtl="0" algn="l">
              <a:spcBef>
                <a:spcPts val="180"/>
              </a:spcBef>
              <a:spcAft>
                <a:spcPts val="0"/>
              </a:spcAft>
              <a:buClr>
                <a:schemeClr val="dk1"/>
              </a:buClr>
              <a:buSzPts val="900"/>
              <a:buFont typeface="Arial"/>
              <a:buNone/>
              <a:defRPr b="0" i="0" sz="900" u="none" cap="none" strike="noStrike">
                <a:solidFill>
                  <a:schemeClr val="dk1"/>
                </a:solidFill>
                <a:latin typeface="Calibri"/>
                <a:ea typeface="Calibri"/>
                <a:cs typeface="Calibri"/>
                <a:sym typeface="Calibri"/>
              </a:defRPr>
            </a:lvl9pPr>
          </a:lstStyle>
          <a:p/>
        </p:txBody>
      </p:sp>
      <p:sp>
        <p:nvSpPr>
          <p:cNvPr id="172" name="Shape 172"/>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3" name="Shape 173"/>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4" name="Shape 174"/>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175" name="Shape 175"/>
        <p:cNvGrpSpPr/>
        <p:nvPr/>
      </p:nvGrpSpPr>
      <p:grpSpPr>
        <a:xfrm>
          <a:off x="0" y="0"/>
          <a:ext cx="0" cy="0"/>
          <a:chOff x="0" y="0"/>
          <a:chExt cx="0" cy="0"/>
        </a:xfrm>
      </p:grpSpPr>
      <p:sp>
        <p:nvSpPr>
          <p:cNvPr id="176" name="Shape 176"/>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7" name="Shape 177"/>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78" name="Shape 178"/>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179" name="Shape 179"/>
        <p:cNvGrpSpPr/>
        <p:nvPr/>
      </p:nvGrpSpPr>
      <p:grpSpPr>
        <a:xfrm>
          <a:off x="0" y="0"/>
          <a:ext cx="0" cy="0"/>
          <a:chOff x="0" y="0"/>
          <a:chExt cx="0" cy="0"/>
        </a:xfrm>
      </p:grpSpPr>
      <p:sp>
        <p:nvSpPr>
          <p:cNvPr id="180" name="Shape 180"/>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1" name="Shape 181"/>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2" name="Shape 182"/>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83" name="Shape 183"/>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omparison" type="twoTxTwoObj">
  <p:cSld name="TWO_OBJECTS_WITH_TEXT">
    <p:spTree>
      <p:nvGrpSpPr>
        <p:cNvPr id="184" name="Shape 184"/>
        <p:cNvGrpSpPr/>
        <p:nvPr/>
      </p:nvGrpSpPr>
      <p:grpSpPr>
        <a:xfrm>
          <a:off x="0" y="0"/>
          <a:ext cx="0" cy="0"/>
          <a:chOff x="0" y="0"/>
          <a:chExt cx="0" cy="0"/>
        </a:xfrm>
      </p:grpSpPr>
      <p:sp>
        <p:nvSpPr>
          <p:cNvPr id="185" name="Shape 185"/>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86" name="Shape 186"/>
          <p:cNvSpPr txBox="1"/>
          <p:nvPr>
            <p:ph idx="1" type="body"/>
          </p:nvPr>
        </p:nvSpPr>
        <p:spPr>
          <a:xfrm>
            <a:off x="457200" y="1151335"/>
            <a:ext cx="4040188" cy="47982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7" name="Shape 187"/>
          <p:cNvSpPr txBox="1"/>
          <p:nvPr>
            <p:ph idx="2" type="body"/>
          </p:nvPr>
        </p:nvSpPr>
        <p:spPr>
          <a:xfrm>
            <a:off x="457200" y="1631156"/>
            <a:ext cx="4040188" cy="2963466"/>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88" name="Shape 188"/>
          <p:cNvSpPr txBox="1"/>
          <p:nvPr>
            <p:ph idx="3" type="body"/>
          </p:nvPr>
        </p:nvSpPr>
        <p:spPr>
          <a:xfrm>
            <a:off x="4645025" y="1151335"/>
            <a:ext cx="4041775" cy="479822"/>
          </a:xfrm>
          <a:prstGeom prst="rect">
            <a:avLst/>
          </a:prstGeom>
          <a:noFill/>
          <a:ln>
            <a:noFill/>
          </a:ln>
        </p:spPr>
        <p:txBody>
          <a:bodyPr anchorCtr="0" anchor="b" bIns="91425" lIns="91425" spcFirstLastPara="1" rIns="91425" wrap="square" tIns="91425"/>
          <a:lstStyle>
            <a:lvl1pPr indent="-228600" lvl="0" marL="457200" marR="0" rtl="0" algn="l">
              <a:spcBef>
                <a:spcPts val="480"/>
              </a:spcBef>
              <a:spcAft>
                <a:spcPts val="0"/>
              </a:spcAft>
              <a:buClr>
                <a:schemeClr val="dk1"/>
              </a:buClr>
              <a:buSzPts val="2400"/>
              <a:buFont typeface="Arial"/>
              <a:buNone/>
              <a:defRPr b="1" sz="2400">
                <a:solidFill>
                  <a:schemeClr val="dk1"/>
                </a:solidFill>
                <a:latin typeface="Calibri"/>
                <a:ea typeface="Calibri"/>
                <a:cs typeface="Calibri"/>
                <a:sym typeface="Calibri"/>
              </a:defRPr>
            </a:lvl1pPr>
            <a:lvl2pPr indent="-228600" lvl="1" marL="914400" marR="0" rtl="0" algn="l">
              <a:spcBef>
                <a:spcPts val="4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0" algn="l">
              <a:spcBef>
                <a:spcPts val="32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189" name="Shape 189"/>
          <p:cNvSpPr txBox="1"/>
          <p:nvPr>
            <p:ph idx="4" type="body"/>
          </p:nvPr>
        </p:nvSpPr>
        <p:spPr>
          <a:xfrm>
            <a:off x="4645025" y="1631156"/>
            <a:ext cx="4041775" cy="2963466"/>
          </a:xfrm>
          <a:prstGeom prst="rect">
            <a:avLst/>
          </a:prstGeom>
          <a:noFill/>
          <a:ln>
            <a:noFill/>
          </a:ln>
        </p:spPr>
        <p:txBody>
          <a:bodyPr anchorCtr="0" anchor="t" bIns="91425" lIns="91425" spcFirstLastPara="1" rIns="91425" wrap="square" tIns="91425"/>
          <a:lstStyle>
            <a:lvl1pPr indent="-381000" lvl="0" marL="457200" marR="0" rtl="0" algn="l">
              <a:spcBef>
                <a:spcPts val="480"/>
              </a:spcBef>
              <a:spcAft>
                <a:spcPts val="0"/>
              </a:spcAft>
              <a:buClr>
                <a:schemeClr val="dk1"/>
              </a:buClr>
              <a:buSzPts val="2400"/>
              <a:buFont typeface="Arial"/>
              <a:buChar char="•"/>
              <a:defRPr sz="2400">
                <a:solidFill>
                  <a:schemeClr val="dk1"/>
                </a:solidFill>
                <a:latin typeface="Calibri"/>
                <a:ea typeface="Calibri"/>
                <a:cs typeface="Calibri"/>
                <a:sym typeface="Calibri"/>
              </a:defRPr>
            </a:lvl1pPr>
            <a:lvl2pPr indent="-355600" lvl="1" marL="914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2pPr>
            <a:lvl3pPr indent="-342900" lvl="2" marL="1371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0" algn="l">
              <a:spcBef>
                <a:spcPts val="32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190" name="Shape 190"/>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1" name="Shape 191"/>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2" name="Shape 192"/>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type="twoObj">
  <p:cSld name="TWO_OBJECTS">
    <p:spTree>
      <p:nvGrpSpPr>
        <p:cNvPr id="193" name="Shape 193"/>
        <p:cNvGrpSpPr/>
        <p:nvPr/>
      </p:nvGrpSpPr>
      <p:grpSpPr>
        <a:xfrm>
          <a:off x="0" y="0"/>
          <a:ext cx="0" cy="0"/>
          <a:chOff x="0" y="0"/>
          <a:chExt cx="0" cy="0"/>
        </a:xfrm>
      </p:grpSpPr>
      <p:sp>
        <p:nvSpPr>
          <p:cNvPr id="194" name="Shape 194"/>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95" name="Shape 195"/>
          <p:cNvSpPr txBox="1"/>
          <p:nvPr>
            <p:ph idx="1" type="body"/>
          </p:nvPr>
        </p:nvSpPr>
        <p:spPr>
          <a:xfrm>
            <a:off x="457200" y="1200150"/>
            <a:ext cx="4038600" cy="3394472"/>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6" name="Shape 196"/>
          <p:cNvSpPr txBox="1"/>
          <p:nvPr>
            <p:ph idx="2" type="body"/>
          </p:nvPr>
        </p:nvSpPr>
        <p:spPr>
          <a:xfrm>
            <a:off x="4648200" y="1200150"/>
            <a:ext cx="4038600" cy="3394472"/>
          </a:xfrm>
          <a:prstGeom prst="rect">
            <a:avLst/>
          </a:prstGeom>
          <a:noFill/>
          <a:ln>
            <a:noFill/>
          </a:ln>
        </p:spPr>
        <p:txBody>
          <a:bodyPr anchorCtr="0" anchor="t" bIns="91425" lIns="91425" spcFirstLastPara="1" rIns="91425" wrap="square" tIns="91425"/>
          <a:lstStyle>
            <a:lvl1pPr indent="-406400" lvl="0" marL="457200" marR="0" rtl="0" algn="l">
              <a:spcBef>
                <a:spcPts val="560"/>
              </a:spcBef>
              <a:spcAft>
                <a:spcPts val="0"/>
              </a:spcAft>
              <a:buClr>
                <a:schemeClr val="dk1"/>
              </a:buClr>
              <a:buSzPts val="2800"/>
              <a:buFont typeface="Arial"/>
              <a:buChar char="•"/>
              <a:defRPr sz="2800">
                <a:solidFill>
                  <a:schemeClr val="dk1"/>
                </a:solidFill>
                <a:latin typeface="Calibri"/>
                <a:ea typeface="Calibri"/>
                <a:cs typeface="Calibri"/>
                <a:sym typeface="Calibri"/>
              </a:defRPr>
            </a:lvl1pPr>
            <a:lvl2pPr indent="-381000" lvl="1" marL="9144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97" name="Shape 197"/>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8" name="Shape 198"/>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99" name="Shape 199"/>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200" name="Shape 200"/>
        <p:cNvGrpSpPr/>
        <p:nvPr/>
      </p:nvGrpSpPr>
      <p:grpSpPr>
        <a:xfrm>
          <a:off x="0" y="0"/>
          <a:ext cx="0" cy="0"/>
          <a:chOff x="0" y="0"/>
          <a:chExt cx="0" cy="0"/>
        </a:xfrm>
      </p:grpSpPr>
      <p:sp>
        <p:nvSpPr>
          <p:cNvPr id="201" name="Shape 201"/>
          <p:cNvSpPr txBox="1"/>
          <p:nvPr>
            <p:ph type="title"/>
          </p:nvPr>
        </p:nvSpPr>
        <p:spPr>
          <a:xfrm>
            <a:off x="722313" y="3305175"/>
            <a:ext cx="7772400" cy="1021556"/>
          </a:xfrm>
          <a:prstGeom prst="rect">
            <a:avLst/>
          </a:prstGeom>
          <a:noFill/>
          <a:ln>
            <a:noFill/>
          </a:ln>
        </p:spPr>
        <p:txBody>
          <a:bodyPr anchorCtr="0" anchor="t" bIns="91425" lIns="91425" spcFirstLastPara="1" rIns="91425" wrap="square" tIns="91425"/>
          <a:lstStyle>
            <a:lvl1pPr lvl="0" marR="0" rtl="0" algn="l">
              <a:spcBef>
                <a:spcPts val="0"/>
              </a:spcBef>
              <a:spcAft>
                <a:spcPts val="0"/>
              </a:spcAft>
              <a:buClr>
                <a:schemeClr val="dk1"/>
              </a:buClr>
              <a:buSzPts val="4000"/>
              <a:buFont typeface="Calibri"/>
              <a:buNone/>
              <a:defRPr b="1" i="0" sz="40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2" name="Shape 202"/>
          <p:cNvSpPr txBox="1"/>
          <p:nvPr>
            <p:ph idx="1" type="body"/>
          </p:nvPr>
        </p:nvSpPr>
        <p:spPr>
          <a:xfrm>
            <a:off x="722313" y="2180035"/>
            <a:ext cx="7772400" cy="1125140"/>
          </a:xfrm>
          <a:prstGeom prst="rect">
            <a:avLst/>
          </a:prstGeom>
          <a:noFill/>
          <a:ln>
            <a:noFill/>
          </a:ln>
        </p:spPr>
        <p:txBody>
          <a:bodyPr anchorCtr="0" anchor="b" bIns="91425" lIns="91425" spcFirstLastPara="1" rIns="91425" wrap="square" tIns="91425"/>
          <a:lstStyle>
            <a:lvl1pPr indent="-228600" lvl="0" marL="457200" marR="0" rtl="0" algn="l">
              <a:spcBef>
                <a:spcPts val="400"/>
              </a:spcBef>
              <a:spcAft>
                <a:spcPts val="0"/>
              </a:spcAft>
              <a:buClr>
                <a:srgbClr val="888888"/>
              </a:buClr>
              <a:buSzPts val="2000"/>
              <a:buFont typeface="Arial"/>
              <a:buNone/>
              <a:defRPr sz="2000">
                <a:solidFill>
                  <a:srgbClr val="888888"/>
                </a:solidFill>
                <a:latin typeface="Calibri"/>
                <a:ea typeface="Calibri"/>
                <a:cs typeface="Calibri"/>
                <a:sym typeface="Calibri"/>
              </a:defRPr>
            </a:lvl1pPr>
            <a:lvl2pPr indent="-228600" lvl="1" marL="914400" marR="0" rtl="0" algn="l">
              <a:spcBef>
                <a:spcPts val="360"/>
              </a:spcBef>
              <a:spcAft>
                <a:spcPts val="0"/>
              </a:spcAft>
              <a:buClr>
                <a:srgbClr val="888888"/>
              </a:buClr>
              <a:buSzPts val="1800"/>
              <a:buFont typeface="Arial"/>
              <a:buNone/>
              <a:defRPr b="0" i="0" sz="1800" u="none" cap="none" strike="noStrike">
                <a:solidFill>
                  <a:srgbClr val="888888"/>
                </a:solidFill>
                <a:latin typeface="Calibri"/>
                <a:ea typeface="Calibri"/>
                <a:cs typeface="Calibri"/>
                <a:sym typeface="Calibri"/>
              </a:defRPr>
            </a:lvl2pPr>
            <a:lvl3pPr indent="-228600" lvl="2" marL="1371600" marR="0" rtl="0" algn="l">
              <a:spcBef>
                <a:spcPts val="320"/>
              </a:spcBef>
              <a:spcAft>
                <a:spcPts val="0"/>
              </a:spcAft>
              <a:buClr>
                <a:srgbClr val="888888"/>
              </a:buClr>
              <a:buSzPts val="1600"/>
              <a:buFont typeface="Arial"/>
              <a:buNone/>
              <a:defRPr b="0" i="0" sz="1600" u="none" cap="none" strike="noStrike">
                <a:solidFill>
                  <a:srgbClr val="888888"/>
                </a:solidFill>
                <a:latin typeface="Calibri"/>
                <a:ea typeface="Calibri"/>
                <a:cs typeface="Calibri"/>
                <a:sym typeface="Calibri"/>
              </a:defRPr>
            </a:lvl3pPr>
            <a:lvl4pPr indent="-228600" lvl="3" marL="1828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4pPr>
            <a:lvl5pPr indent="-228600" lvl="4" marL="22860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5pPr>
            <a:lvl6pPr indent="-228600" lvl="5" marL="27432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6pPr>
            <a:lvl7pPr indent="-228600" lvl="6" marL="32004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7pPr>
            <a:lvl8pPr indent="-228600" lvl="7" marL="36576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8pPr>
            <a:lvl9pPr indent="-228600" lvl="8" marL="4114800" marR="0" rtl="0" algn="l">
              <a:spcBef>
                <a:spcPts val="280"/>
              </a:spcBef>
              <a:spcAft>
                <a:spcPts val="0"/>
              </a:spcAft>
              <a:buClr>
                <a:srgbClr val="888888"/>
              </a:buClr>
              <a:buSzPts val="1400"/>
              <a:buFont typeface="Arial"/>
              <a:buNone/>
              <a:defRPr b="0" i="0" sz="1400" u="none" cap="none" strike="noStrike">
                <a:solidFill>
                  <a:srgbClr val="888888"/>
                </a:solidFill>
                <a:latin typeface="Calibri"/>
                <a:ea typeface="Calibri"/>
                <a:cs typeface="Calibri"/>
                <a:sym typeface="Calibri"/>
              </a:defRPr>
            </a:lvl9pPr>
          </a:lstStyle>
          <a:p/>
        </p:txBody>
      </p:sp>
      <p:sp>
        <p:nvSpPr>
          <p:cNvPr id="203" name="Shape 203"/>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4" name="Shape 204"/>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205" name="Shape 205"/>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0" Type="http://schemas.openxmlformats.org/officeDocument/2006/relationships/slideLayout" Target="../slideLayouts/slideLayout22.xml"/><Relationship Id="rId12" Type="http://schemas.openxmlformats.org/officeDocument/2006/relationships/theme" Target="../theme/theme3.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9" Type="http://schemas.openxmlformats.org/officeDocument/2006/relationships/slideLayout" Target="../slideLayouts/slideLayout21.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0" Type="http://schemas.openxmlformats.org/officeDocument/2006/relationships/slideLayout" Target="../slideLayouts/slideLayout33.xml"/><Relationship Id="rId12" Type="http://schemas.openxmlformats.org/officeDocument/2006/relationships/theme" Target="../theme/theme2.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9" Type="http://schemas.openxmlformats.org/officeDocument/2006/relationships/slideLayout" Target="../slideLayouts/slideLayout32.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light-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1600"/>
              </a:spcBef>
              <a:spcAft>
                <a:spcPts val="0"/>
              </a:spcAft>
              <a:buClr>
                <a:schemeClr val="dk2"/>
              </a:buClr>
              <a:buSzPts val="1400"/>
              <a:buChar char="○"/>
              <a:defRPr>
                <a:solidFill>
                  <a:schemeClr val="dk2"/>
                </a:solidFill>
              </a:defRPr>
            </a:lvl2pPr>
            <a:lvl3pPr indent="-317500" lvl="2" marL="1371600">
              <a:lnSpc>
                <a:spcPct val="115000"/>
              </a:lnSpc>
              <a:spcBef>
                <a:spcPts val="1600"/>
              </a:spcBef>
              <a:spcAft>
                <a:spcPts val="0"/>
              </a:spcAft>
              <a:buClr>
                <a:schemeClr val="dk2"/>
              </a:buClr>
              <a:buSzPts val="1400"/>
              <a:buChar char="■"/>
              <a:defRPr>
                <a:solidFill>
                  <a:schemeClr val="dk2"/>
                </a:solidFill>
              </a:defRPr>
            </a:lvl3pPr>
            <a:lvl4pPr indent="-317500" lvl="3" marL="1828800">
              <a:lnSpc>
                <a:spcPct val="115000"/>
              </a:lnSpc>
              <a:spcBef>
                <a:spcPts val="1600"/>
              </a:spcBef>
              <a:spcAft>
                <a:spcPts val="0"/>
              </a:spcAft>
              <a:buClr>
                <a:schemeClr val="dk2"/>
              </a:buClr>
              <a:buSzPts val="1400"/>
              <a:buChar char="●"/>
              <a:defRPr>
                <a:solidFill>
                  <a:schemeClr val="dk2"/>
                </a:solidFill>
              </a:defRPr>
            </a:lvl4pPr>
            <a:lvl5pPr indent="-317500" lvl="4" marL="2286000">
              <a:lnSpc>
                <a:spcPct val="115000"/>
              </a:lnSpc>
              <a:spcBef>
                <a:spcPts val="1600"/>
              </a:spcBef>
              <a:spcAft>
                <a:spcPts val="0"/>
              </a:spcAft>
              <a:buClr>
                <a:schemeClr val="dk2"/>
              </a:buClr>
              <a:buSzPts val="1400"/>
              <a:buChar char="○"/>
              <a:defRPr>
                <a:solidFill>
                  <a:schemeClr val="dk2"/>
                </a:solidFill>
              </a:defRPr>
            </a:lvl5pPr>
            <a:lvl6pPr indent="-317500" lvl="5" marL="2743200">
              <a:lnSpc>
                <a:spcPct val="115000"/>
              </a:lnSpc>
              <a:spcBef>
                <a:spcPts val="1600"/>
              </a:spcBef>
              <a:spcAft>
                <a:spcPts val="0"/>
              </a:spcAft>
              <a:buClr>
                <a:schemeClr val="dk2"/>
              </a:buClr>
              <a:buSzPts val="1400"/>
              <a:buChar char="■"/>
              <a:defRPr>
                <a:solidFill>
                  <a:schemeClr val="dk2"/>
                </a:solidFill>
              </a:defRPr>
            </a:lvl6pPr>
            <a:lvl7pPr indent="-317500" lvl="6" marL="3200400">
              <a:lnSpc>
                <a:spcPct val="115000"/>
              </a:lnSpc>
              <a:spcBef>
                <a:spcPts val="1600"/>
              </a:spcBef>
              <a:spcAft>
                <a:spcPts val="0"/>
              </a:spcAft>
              <a:buClr>
                <a:schemeClr val="dk2"/>
              </a:buClr>
              <a:buSzPts val="1400"/>
              <a:buChar char="●"/>
              <a:defRPr>
                <a:solidFill>
                  <a:schemeClr val="dk2"/>
                </a:solidFill>
              </a:defRPr>
            </a:lvl7pPr>
            <a:lvl8pPr indent="-317500" lvl="7" marL="3657600">
              <a:lnSpc>
                <a:spcPct val="115000"/>
              </a:lnSpc>
              <a:spcBef>
                <a:spcPts val="1600"/>
              </a:spcBef>
              <a:spcAft>
                <a:spcPts val="0"/>
              </a:spcAft>
              <a:buClr>
                <a:schemeClr val="dk2"/>
              </a:buClr>
              <a:buSzPts val="1400"/>
              <a:buChar char="○"/>
              <a:defRPr>
                <a:solidFill>
                  <a:schemeClr val="dk2"/>
                </a:solidFill>
              </a:defRPr>
            </a:lvl8pPr>
            <a:lvl9pPr indent="-317500" lvl="8" marL="4114800">
              <a:lnSpc>
                <a:spcPct val="115000"/>
              </a:lnSpc>
              <a:spcBef>
                <a:spcPts val="1600"/>
              </a:spcBef>
              <a:spcAft>
                <a:spcPts val="1600"/>
              </a:spcAft>
              <a:buClr>
                <a:schemeClr val="dk2"/>
              </a:buClr>
              <a:buSzPts val="1400"/>
              <a:buChar char="■"/>
              <a:defRPr>
                <a:solidFill>
                  <a:schemeClr val="dk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6" name="Shape 56"/>
        <p:cNvGrpSpPr/>
        <p:nvPr/>
      </p:nvGrpSpPr>
      <p:grpSpPr>
        <a:xfrm>
          <a:off x="0" y="0"/>
          <a:ext cx="0" cy="0"/>
          <a:chOff x="0" y="0"/>
          <a:chExt cx="0" cy="0"/>
        </a:xfrm>
      </p:grpSpPr>
      <p:sp>
        <p:nvSpPr>
          <p:cNvPr id="57" name="Shape 57"/>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8" name="Shape 58"/>
          <p:cNvSpPr txBox="1"/>
          <p:nvPr>
            <p:ph idx="1" type="body"/>
          </p:nvPr>
        </p:nvSpPr>
        <p:spPr>
          <a:xfrm>
            <a:off x="457200" y="1200150"/>
            <a:ext cx="8229600" cy="3394471"/>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59" name="Shape 59"/>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0" name="Shape 60"/>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61" name="Shape 61"/>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131" name="Shape 131"/>
        <p:cNvGrpSpPr/>
        <p:nvPr/>
      </p:nvGrpSpPr>
      <p:grpSpPr>
        <a:xfrm>
          <a:off x="0" y="0"/>
          <a:ext cx="0" cy="0"/>
          <a:chOff x="0" y="0"/>
          <a:chExt cx="0" cy="0"/>
        </a:xfrm>
      </p:grpSpPr>
      <p:sp>
        <p:nvSpPr>
          <p:cNvPr id="132" name="Shape 132"/>
          <p:cNvSpPr txBox="1"/>
          <p:nvPr>
            <p:ph type="title"/>
          </p:nvPr>
        </p:nvSpPr>
        <p:spPr>
          <a:xfrm>
            <a:off x="457200" y="205978"/>
            <a:ext cx="8229600" cy="857250"/>
          </a:xfrm>
          <a:prstGeom prst="rect">
            <a:avLst/>
          </a:prstGeom>
          <a:noFill/>
          <a:ln>
            <a:noFill/>
          </a:ln>
        </p:spPr>
        <p:txBody>
          <a:bodyPr anchorCtr="0" anchor="ctr" bIns="91425" lIns="91425" spcFirstLastPara="1" rIns="91425" wrap="square" tIns="91425"/>
          <a:lstStyle>
            <a:lvl1pPr lvl="0" marR="0" rtl="0" algn="ctr">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33" name="Shape 133"/>
          <p:cNvSpPr txBox="1"/>
          <p:nvPr>
            <p:ph idx="1" type="body"/>
          </p:nvPr>
        </p:nvSpPr>
        <p:spPr>
          <a:xfrm>
            <a:off x="457200" y="1200150"/>
            <a:ext cx="8229600" cy="3394471"/>
          </a:xfrm>
          <a:prstGeom prst="rect">
            <a:avLst/>
          </a:prstGeom>
          <a:noFill/>
          <a:ln>
            <a:noFill/>
          </a:ln>
        </p:spPr>
        <p:txBody>
          <a:bodyPr anchorCtr="0" anchor="t" bIns="91425" lIns="91425" spcFirstLastPara="1" rIns="91425" wrap="square" tIns="91425"/>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34" name="Shape 134"/>
          <p:cNvSpPr txBox="1"/>
          <p:nvPr>
            <p:ph idx="10" type="dt"/>
          </p:nvPr>
        </p:nvSpPr>
        <p:spPr>
          <a:xfrm>
            <a:off x="457200" y="4767263"/>
            <a:ext cx="2133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5" name="Shape 135"/>
          <p:cNvSpPr txBox="1"/>
          <p:nvPr>
            <p:ph idx="11" type="ftr"/>
          </p:nvPr>
        </p:nvSpPr>
        <p:spPr>
          <a:xfrm>
            <a:off x="3124200" y="4767263"/>
            <a:ext cx="2895600" cy="273844"/>
          </a:xfrm>
          <a:prstGeom prst="rect">
            <a:avLst/>
          </a:prstGeom>
          <a:noFill/>
          <a:ln>
            <a:noFill/>
          </a:ln>
        </p:spPr>
        <p:txBody>
          <a:bodyPr anchorCtr="0" anchor="ctr" bIns="91425" lIns="91425" spcFirstLastPara="1" rIns="91425" wrap="square" tIns="91425"/>
          <a:lstStyle>
            <a:lvl1pPr lvl="0"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6" name="Shape 136"/>
          <p:cNvSpPr txBox="1"/>
          <p:nvPr>
            <p:ph idx="12" type="sldNum"/>
          </p:nvPr>
        </p:nvSpPr>
        <p:spPr>
          <a:xfrm>
            <a:off x="6553200" y="4767263"/>
            <a:ext cx="2133600" cy="273844"/>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a:spcBef>
                <a:spcPts val="0"/>
              </a:spcBef>
              <a:spcAft>
                <a:spcPts val="0"/>
              </a:spcAft>
              <a:buNone/>
            </a:pPr>
            <a:fld id="{00000000-1234-1234-1234-123412341234}" type="slidenum">
              <a:rPr lang="en"/>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1.xml"/><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2.xml"/><Relationship Id="rId3" Type="http://schemas.openxmlformats.org/officeDocument/2006/relationships/image" Target="../media/image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3.xml"/><Relationship Id="rId3" Type="http://schemas.openxmlformats.org/officeDocument/2006/relationships/image" Target="../media/image5.png"/></Relationships>
</file>

<file path=ppt/slides/_rels/slide14.xml.rels><?xml version="1.0" encoding="UTF-8" standalone="yes"?><Relationships xmlns="http://schemas.openxmlformats.org/package/2006/relationships"><Relationship Id="rId11" Type="http://schemas.openxmlformats.org/officeDocument/2006/relationships/hyperlink" Target="#slide=id.g364f476a81_1_5" TargetMode="External"/><Relationship Id="rId10" Type="http://schemas.openxmlformats.org/officeDocument/2006/relationships/hyperlink" Target="#slide=id.g364f55e645_1_5" TargetMode="External"/><Relationship Id="rId13" Type="http://schemas.openxmlformats.org/officeDocument/2006/relationships/hyperlink" Target="#slide=id.g36513a9f50_0_32" TargetMode="External"/><Relationship Id="rId12" Type="http://schemas.openxmlformats.org/officeDocument/2006/relationships/hyperlink" Target="#slide=id.g364f476a81_3_5" TargetMode="External"/><Relationship Id="rId1" Type="http://schemas.openxmlformats.org/officeDocument/2006/relationships/slideLayout" Target="../slideLayouts/slideLayout12.xml"/><Relationship Id="rId2" Type="http://schemas.openxmlformats.org/officeDocument/2006/relationships/notesSlide" Target="../notesSlides/notesSlide14.xml"/><Relationship Id="rId3" Type="http://schemas.openxmlformats.org/officeDocument/2006/relationships/hyperlink" Target="#slide=id.g377a2dbb90_2_81" TargetMode="External"/><Relationship Id="rId4" Type="http://schemas.openxmlformats.org/officeDocument/2006/relationships/hyperlink" Target="#slide=id.g377a2dbb90_2_120" TargetMode="External"/><Relationship Id="rId9" Type="http://schemas.openxmlformats.org/officeDocument/2006/relationships/hyperlink" Target="#slide=id.g364f2ac6ed_1_6" TargetMode="External"/><Relationship Id="rId14" Type="http://schemas.openxmlformats.org/officeDocument/2006/relationships/hyperlink" Target="#slide=id.g377a2dbb90_0_5" TargetMode="External"/><Relationship Id="rId5" Type="http://schemas.openxmlformats.org/officeDocument/2006/relationships/hyperlink" Target="#slide=id.g377a2dbb90_2_168" TargetMode="External"/><Relationship Id="rId6" Type="http://schemas.openxmlformats.org/officeDocument/2006/relationships/hyperlink" Target="#slide=id.g377a2dbb90_0_5" TargetMode="External"/><Relationship Id="rId7" Type="http://schemas.openxmlformats.org/officeDocument/2006/relationships/hyperlink" Target="#slide=id.g377def0cbf_1_80" TargetMode="External"/><Relationship Id="rId8" Type="http://schemas.openxmlformats.org/officeDocument/2006/relationships/hyperlink" Target="#slide=id.g3780141ce7_1_8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9.xml"/><Relationship Id="rId3"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0.xml"/><Relationship Id="rId3" Type="http://schemas.openxmlformats.org/officeDocument/2006/relationships/image" Target="../media/image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1.xml"/><Relationship Id="rId3" Type="http://schemas.openxmlformats.org/officeDocument/2006/relationships/image" Target="../media/image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6.xml"/><Relationship Id="rId3" Type="http://schemas.openxmlformats.org/officeDocument/2006/relationships/image" Target="../media/image1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7.xml"/><Relationship Id="rId3" Type="http://schemas.openxmlformats.org/officeDocument/2006/relationships/image" Target="../media/image3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8.xml"/><Relationship Id="rId3" Type="http://schemas.openxmlformats.org/officeDocument/2006/relationships/image" Target="../media/image37.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9.xml"/><Relationship Id="rId3"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4.xml"/><Relationship Id="rId3" Type="http://schemas.openxmlformats.org/officeDocument/2006/relationships/image" Target="../media/image13.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5.xml"/><Relationship Id="rId3" Type="http://schemas.openxmlformats.org/officeDocument/2006/relationships/image" Target="../media/image1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6.xml"/><Relationship Id="rId3" Type="http://schemas.openxmlformats.org/officeDocument/2006/relationships/image" Target="../media/image1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1.xml"/><Relationship Id="rId3" Type="http://schemas.openxmlformats.org/officeDocument/2006/relationships/image" Target="../media/image15.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2.xml"/><Relationship Id="rId3" Type="http://schemas.openxmlformats.org/officeDocument/2006/relationships/image" Target="../media/image17.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3.xml"/><Relationship Id="rId3" Type="http://schemas.openxmlformats.org/officeDocument/2006/relationships/image" Target="../media/image39.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 Id="rId3" Type="http://schemas.openxmlformats.org/officeDocument/2006/relationships/image" Target="../media/image40.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 Id="rId3" Type="http://schemas.openxmlformats.org/officeDocument/2006/relationships/image" Target="../media/image1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0.xml"/><Relationship Id="rId3" Type="http://schemas.openxmlformats.org/officeDocument/2006/relationships/image" Target="../media/image18.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5.xml"/><Relationship Id="rId3" Type="http://schemas.openxmlformats.org/officeDocument/2006/relationships/image" Target="../media/image41.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6.xml"/><Relationship Id="rId3" Type="http://schemas.openxmlformats.org/officeDocument/2006/relationships/image" Target="../media/image20.png"/></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7.xml"/><Relationship Id="rId3" Type="http://schemas.openxmlformats.org/officeDocument/2006/relationships/image" Target="../media/image21.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2.xml"/><Relationship Id="rId3" Type="http://schemas.openxmlformats.org/officeDocument/2006/relationships/image" Target="../media/image19.png"/></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3.xml"/><Relationship Id="rId3" Type="http://schemas.openxmlformats.org/officeDocument/2006/relationships/image" Target="../media/image23.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4.xml"/><Relationship Id="rId3" Type="http://schemas.openxmlformats.org/officeDocument/2006/relationships/image" Target="../media/image22.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9.xml"/><Relationship Id="rId3" Type="http://schemas.openxmlformats.org/officeDocument/2006/relationships/image" Target="../media/image2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0.xml"/><Relationship Id="rId3" Type="http://schemas.openxmlformats.org/officeDocument/2006/relationships/image" Target="../media/image26.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1.xml"/><Relationship Id="rId3" Type="http://schemas.openxmlformats.org/officeDocument/2006/relationships/image" Target="../media/image2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7.xml"/><Relationship Id="rId3" Type="http://schemas.openxmlformats.org/officeDocument/2006/relationships/image" Target="../media/image42.png"/></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8.xml"/><Relationship Id="rId3" Type="http://schemas.openxmlformats.org/officeDocument/2006/relationships/image" Target="../media/image28.png"/></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9.xml"/><Relationship Id="rId3" Type="http://schemas.openxmlformats.org/officeDocument/2006/relationships/image" Target="../media/image33.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0.xml"/><Relationship Id="rId3" Type="http://schemas.openxmlformats.org/officeDocument/2006/relationships/image" Target="../media/image32.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5.xml"/><Relationship Id="rId3" Type="http://schemas.openxmlformats.org/officeDocument/2006/relationships/image" Target="../media/image27.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6.xml"/><Relationship Id="rId3" Type="http://schemas.openxmlformats.org/officeDocument/2006/relationships/image" Target="../media/image36.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7.xml"/><Relationship Id="rId3" Type="http://schemas.openxmlformats.org/officeDocument/2006/relationships/image" Target="../media/image35.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9.xml"/><Relationship Id="rId3" Type="http://schemas.openxmlformats.org/officeDocument/2006/relationships/image" Target="../media/image2.png"/></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1.xml"/><Relationship Id="rId3" Type="http://schemas.openxmlformats.org/officeDocument/2006/relationships/image" Target="../media/image34.png"/></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2.xml"/><Relationship Id="rId3" Type="http://schemas.openxmlformats.org/officeDocument/2006/relationships/image" Target="../media/image30.pn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3.xml"/><Relationship Id="rId3" Type="http://schemas.openxmlformats.org/officeDocument/2006/relationships/image" Target="../media/image29.png"/></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4.xml"/><Relationship Id="rId3" Type="http://schemas.openxmlformats.org/officeDocument/2006/relationships/image" Target="../media/image31.png"/></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6.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a:spcBef>
                <a:spcPts val="0"/>
              </a:spcBef>
              <a:spcAft>
                <a:spcPts val="0"/>
              </a:spcAft>
              <a:buNone/>
            </a:pPr>
            <a:r>
              <a:rPr lang="en"/>
              <a:t>OpenLMIS V3</a:t>
            </a:r>
            <a:endParaRPr/>
          </a:p>
        </p:txBody>
      </p:sp>
      <p:sp>
        <p:nvSpPr>
          <p:cNvPr id="211" name="Shape 211"/>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Reports Module</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Shape 26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Upload GIS Map</a:t>
            </a:r>
            <a:endParaRPr/>
          </a:p>
          <a:p>
            <a:pPr indent="0" lvl="0" marL="0">
              <a:spcBef>
                <a:spcPts val="0"/>
              </a:spcBef>
              <a:spcAft>
                <a:spcPts val="0"/>
              </a:spcAft>
              <a:buNone/>
            </a:pPr>
            <a:r>
              <a:rPr lang="en"/>
              <a:t>Steps</a:t>
            </a:r>
            <a:endParaRPr/>
          </a:p>
        </p:txBody>
      </p:sp>
      <p:sp>
        <p:nvSpPr>
          <p:cNvPr id="268" name="Shape 268"/>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42900" lvl="0" marL="457200">
              <a:spcBef>
                <a:spcPts val="640"/>
              </a:spcBef>
              <a:spcAft>
                <a:spcPts val="0"/>
              </a:spcAft>
              <a:buSzPts val="1800"/>
              <a:buAutoNum type="arabicPeriod"/>
            </a:pPr>
            <a:r>
              <a:rPr lang="en" sz="1800"/>
              <a:t>Login as Administrator</a:t>
            </a:r>
            <a:endParaRPr sz="1800"/>
          </a:p>
          <a:p>
            <a:pPr indent="-342900" lvl="0" marL="457200">
              <a:spcBef>
                <a:spcPts val="0"/>
              </a:spcBef>
              <a:spcAft>
                <a:spcPts val="0"/>
              </a:spcAft>
              <a:buSzPts val="1800"/>
              <a:buAutoNum type="arabicPeriod"/>
            </a:pPr>
            <a:r>
              <a:rPr lang="en" sz="1800"/>
              <a:t>Select Menu Administration &gt; Manage &gt;  Geographic Zones &gt; Geo Json</a:t>
            </a:r>
            <a:endParaRPr sz="1800"/>
          </a:p>
          <a:p>
            <a:pPr indent="-342900" lvl="0" marL="457200">
              <a:spcBef>
                <a:spcPts val="0"/>
              </a:spcBef>
              <a:spcAft>
                <a:spcPts val="0"/>
              </a:spcAft>
              <a:buSzPts val="1800"/>
              <a:buAutoNum type="arabicPeriod"/>
            </a:pPr>
            <a:r>
              <a:rPr lang="en" sz="1800"/>
              <a:t>Locate and upload the GeoJSON file from your local computer  </a:t>
            </a:r>
            <a:endParaRPr sz="1800"/>
          </a:p>
          <a:p>
            <a:pPr indent="-342900" lvl="0" marL="457200">
              <a:spcBef>
                <a:spcPts val="0"/>
              </a:spcBef>
              <a:spcAft>
                <a:spcPts val="0"/>
              </a:spcAft>
              <a:buSzPts val="1800"/>
              <a:buAutoNum type="arabicPeriod"/>
            </a:pPr>
            <a:r>
              <a:rPr lang="en" sz="1800"/>
              <a:t>Make the association between the boundary data coming from the GeoJSON file and the Geo Zones records already in the database</a:t>
            </a:r>
            <a:endParaRPr sz="1800"/>
          </a:p>
          <a:p>
            <a:pPr indent="-342900" lvl="0" marL="457200">
              <a:spcBef>
                <a:spcPts val="0"/>
              </a:spcBef>
              <a:spcAft>
                <a:spcPts val="0"/>
              </a:spcAft>
              <a:buSzPts val="1800"/>
              <a:buAutoNum type="arabicPeriod"/>
            </a:pPr>
            <a:r>
              <a:rPr lang="en" sz="1800"/>
              <a:t>Use "Search" and "Hide matched" option for easy record location and clean interface </a:t>
            </a:r>
            <a:endParaRPr sz="1800"/>
          </a:p>
          <a:p>
            <a:pPr indent="-342900" lvl="0" marL="457200">
              <a:spcBef>
                <a:spcPts val="0"/>
              </a:spcBef>
              <a:spcAft>
                <a:spcPts val="0"/>
              </a:spcAft>
              <a:buSzPts val="1800"/>
              <a:buAutoNum type="arabicPeriod"/>
            </a:pPr>
            <a:r>
              <a:rPr lang="en" sz="1800"/>
              <a:t>Drag and drop the boundary record to the corresponding Geo Zone record</a:t>
            </a:r>
            <a:endParaRPr sz="1800"/>
          </a:p>
          <a:p>
            <a:pPr indent="-342900" lvl="0" marL="457200">
              <a:spcBef>
                <a:spcPts val="0"/>
              </a:spcBef>
              <a:spcAft>
                <a:spcPts val="0"/>
              </a:spcAft>
              <a:buSzPts val="1800"/>
              <a:buAutoNum type="arabicPeriod"/>
            </a:pPr>
            <a:r>
              <a:rPr lang="en" sz="1800"/>
              <a:t>"Save" the option when done.</a:t>
            </a:r>
            <a:endParaRPr sz="1800"/>
          </a:p>
          <a:p>
            <a:pPr indent="0" lvl="0" marL="0">
              <a:spcBef>
                <a:spcPts val="1600"/>
              </a:spcBef>
              <a:spcAft>
                <a:spcPts val="1600"/>
              </a:spcAft>
              <a:buNone/>
            </a:pPr>
            <a:r>
              <a:t/>
            </a:r>
            <a:endParaRPr/>
          </a:p>
        </p:txBody>
      </p:sp>
    </p:spTree>
  </p:cSld>
  <p:clrMapOvr>
    <a:masterClrMapping/>
  </p:clrMapOvr>
</p:sld>
</file>

<file path=ppt/slides/slide10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95" name="Shape 795"/>
        <p:cNvGrpSpPr/>
        <p:nvPr/>
      </p:nvGrpSpPr>
      <p:grpSpPr>
        <a:xfrm>
          <a:off x="0" y="0"/>
          <a:ext cx="0" cy="0"/>
          <a:chOff x="0" y="0"/>
          <a:chExt cx="0" cy="0"/>
        </a:xfrm>
      </p:grpSpPr>
      <p:sp>
        <p:nvSpPr>
          <p:cNvPr id="796" name="Shape 79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640"/>
              </a:spcBef>
              <a:spcAft>
                <a:spcPts val="0"/>
              </a:spcAft>
              <a:buNone/>
            </a:pPr>
            <a:r>
              <a:rPr lang="en" sz="2400">
                <a:highlight>
                  <a:srgbClr val="FFFFFF"/>
                </a:highlight>
                <a:latin typeface="Roboto"/>
                <a:ea typeface="Roboto"/>
                <a:cs typeface="Roboto"/>
                <a:sym typeface="Roboto"/>
              </a:rPr>
              <a:t>Treatment of the emergency order data during analysis</a:t>
            </a:r>
            <a:endParaRPr/>
          </a:p>
        </p:txBody>
      </p:sp>
      <p:sp>
        <p:nvSpPr>
          <p:cNvPr id="797" name="Shape 797"/>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spcBef>
                <a:spcPts val="640"/>
              </a:spcBef>
              <a:spcAft>
                <a:spcPts val="0"/>
              </a:spcAft>
              <a:buNone/>
            </a:pPr>
            <a:r>
              <a:rPr lang="en" sz="2400">
                <a:highlight>
                  <a:srgbClr val="FFFFFF"/>
                </a:highlight>
                <a:latin typeface="Roboto"/>
                <a:ea typeface="Roboto"/>
                <a:cs typeface="Roboto"/>
                <a:sym typeface="Roboto"/>
              </a:rPr>
              <a:t>Treatment of the emergency order data during analysis:  If an emergency order covers a period 1st April to 25th May, and later a routine R&amp;R is submitted for 1st April to 30th June, this currently sometimes leads to double counting in some of the eLMIS analysis.  The 1st April to 30th June data currently does not override the 1st April to 25th May submission earlier on the emergency R&amp;R.</a:t>
            </a:r>
            <a:endParaRPr sz="240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2" name="Shape 272"/>
        <p:cNvGrpSpPr/>
        <p:nvPr/>
      </p:nvGrpSpPr>
      <p:grpSpPr>
        <a:xfrm>
          <a:off x="0" y="0"/>
          <a:ext cx="0" cy="0"/>
          <a:chOff x="0" y="0"/>
          <a:chExt cx="0" cy="0"/>
        </a:xfrm>
      </p:grpSpPr>
      <p:sp>
        <p:nvSpPr>
          <p:cNvPr id="273" name="Shape 273"/>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Upload GIS Map</a:t>
            </a:r>
            <a:endParaRPr/>
          </a:p>
        </p:txBody>
      </p:sp>
      <p:pic>
        <p:nvPicPr>
          <p:cNvPr id="274" name="Shape 274"/>
          <p:cNvPicPr preferRelativeResize="0"/>
          <p:nvPr/>
        </p:nvPicPr>
        <p:blipFill>
          <a:blip r:embed="rId3">
            <a:alphaModFix/>
          </a:blip>
          <a:stretch>
            <a:fillRect/>
          </a:stretch>
        </p:blipFill>
        <p:spPr>
          <a:xfrm>
            <a:off x="152400" y="1215778"/>
            <a:ext cx="8839199" cy="353247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sp>
        <p:nvSpPr>
          <p:cNvPr id="279" name="Shape 27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Upload GIS Map</a:t>
            </a:r>
            <a:endParaRPr/>
          </a:p>
        </p:txBody>
      </p:sp>
      <p:pic>
        <p:nvPicPr>
          <p:cNvPr id="280" name="Shape 280"/>
          <p:cNvPicPr preferRelativeResize="0"/>
          <p:nvPr/>
        </p:nvPicPr>
        <p:blipFill>
          <a:blip r:embed="rId3">
            <a:alphaModFix/>
          </a:blip>
          <a:stretch>
            <a:fillRect/>
          </a:stretch>
        </p:blipFill>
        <p:spPr>
          <a:xfrm>
            <a:off x="152400" y="1215778"/>
            <a:ext cx="7310762" cy="3775323"/>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4" name="Shape 284"/>
        <p:cNvGrpSpPr/>
        <p:nvPr/>
      </p:nvGrpSpPr>
      <p:grpSpPr>
        <a:xfrm>
          <a:off x="0" y="0"/>
          <a:ext cx="0" cy="0"/>
          <a:chOff x="0" y="0"/>
          <a:chExt cx="0" cy="0"/>
        </a:xfrm>
      </p:grpSpPr>
      <p:sp>
        <p:nvSpPr>
          <p:cNvPr id="285" name="Shape 285"/>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a:t>Upload GIS Map</a:t>
            </a:r>
            <a:endParaRPr/>
          </a:p>
        </p:txBody>
      </p:sp>
      <p:pic>
        <p:nvPicPr>
          <p:cNvPr id="286" name="Shape 286"/>
          <p:cNvPicPr preferRelativeResize="0"/>
          <p:nvPr/>
        </p:nvPicPr>
        <p:blipFill>
          <a:blip r:embed="rId3">
            <a:alphaModFix/>
          </a:blip>
          <a:stretch>
            <a:fillRect/>
          </a:stretch>
        </p:blipFill>
        <p:spPr>
          <a:xfrm>
            <a:off x="152400" y="1215778"/>
            <a:ext cx="8839203" cy="353697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0" name="Shape 290"/>
        <p:cNvGrpSpPr/>
        <p:nvPr/>
      </p:nvGrpSpPr>
      <p:grpSpPr>
        <a:xfrm>
          <a:off x="0" y="0"/>
          <a:ext cx="0" cy="0"/>
          <a:chOff x="0" y="0"/>
          <a:chExt cx="0" cy="0"/>
        </a:xfrm>
      </p:grpSpPr>
      <p:sp>
        <p:nvSpPr>
          <p:cNvPr id="291" name="Shape 291"/>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Reports</a:t>
            </a:r>
            <a:endParaRPr/>
          </a:p>
        </p:txBody>
      </p:sp>
      <p:sp>
        <p:nvSpPr>
          <p:cNvPr id="292" name="Shape 292"/>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SzPts val="1800"/>
              <a:buAutoNum type="arabicPeriod"/>
            </a:pPr>
            <a:r>
              <a:rPr lang="en" sz="1800" u="sng">
                <a:solidFill>
                  <a:schemeClr val="hlink"/>
                </a:solidFill>
                <a:hlinkClick r:id="rId3"/>
              </a:rPr>
              <a:t>Stock Status Report</a:t>
            </a:r>
            <a:endParaRPr sz="1800">
              <a:latin typeface="Arial"/>
              <a:ea typeface="Arial"/>
              <a:cs typeface="Arial"/>
              <a:sym typeface="Arial"/>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4"/>
              </a:rPr>
              <a:t>Stock Status Summary with Map</a:t>
            </a:r>
            <a:endParaRPr sz="1800">
              <a:latin typeface="Arial"/>
              <a:ea typeface="Arial"/>
              <a:cs typeface="Arial"/>
              <a:sym typeface="Arial"/>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5"/>
              </a:rPr>
              <a:t>Adjustment Summary Report</a:t>
            </a:r>
            <a:endParaRPr sz="1800"/>
          </a:p>
          <a:p>
            <a:pPr indent="-342900" lvl="0" marL="457200" rtl="0">
              <a:lnSpc>
                <a:spcPct val="100000"/>
              </a:lnSpc>
              <a:spcBef>
                <a:spcPts val="0"/>
              </a:spcBef>
              <a:spcAft>
                <a:spcPts val="0"/>
              </a:spcAft>
              <a:buSzPts val="1800"/>
              <a:buAutoNum type="arabicPeriod"/>
            </a:pPr>
            <a:r>
              <a:rPr lang="en" sz="1800" u="sng">
                <a:solidFill>
                  <a:schemeClr val="hlink"/>
                </a:solidFill>
                <a:hlinkClick r:id="rId6"/>
              </a:rPr>
              <a:t>Logistics Summary Report</a:t>
            </a:r>
            <a:endParaRPr sz="1800"/>
          </a:p>
          <a:p>
            <a:pPr indent="-342900" lvl="0" marL="457200" rtl="0">
              <a:lnSpc>
                <a:spcPct val="100000"/>
              </a:lnSpc>
              <a:spcBef>
                <a:spcPts val="0"/>
              </a:spcBef>
              <a:spcAft>
                <a:spcPts val="0"/>
              </a:spcAft>
              <a:buSzPts val="1800"/>
              <a:buAutoNum type="arabicPeriod"/>
            </a:pPr>
            <a:r>
              <a:rPr lang="en" sz="1800" u="sng">
                <a:solidFill>
                  <a:schemeClr val="hlink"/>
                </a:solidFill>
                <a:hlinkClick r:id="rId7"/>
              </a:rPr>
              <a:t>Consumption Report</a:t>
            </a:r>
            <a:endParaRPr sz="1800"/>
          </a:p>
          <a:p>
            <a:pPr indent="-342900" lvl="0" marL="457200" rtl="0">
              <a:lnSpc>
                <a:spcPct val="100000"/>
              </a:lnSpc>
              <a:spcBef>
                <a:spcPts val="0"/>
              </a:spcBef>
              <a:spcAft>
                <a:spcPts val="0"/>
              </a:spcAft>
              <a:buSzPts val="1800"/>
              <a:buAutoNum type="arabicPeriod"/>
            </a:pPr>
            <a:r>
              <a:rPr lang="en" sz="1800" u="sng">
                <a:solidFill>
                  <a:schemeClr val="hlink"/>
                </a:solidFill>
                <a:hlinkClick r:id="rId8"/>
              </a:rPr>
              <a:t>Order Fill Rate Report</a:t>
            </a:r>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9"/>
              </a:rPr>
              <a:t>Order Report</a:t>
            </a:r>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10"/>
              </a:rPr>
              <a:t>Issue Voucher for Medical Supplies</a:t>
            </a:r>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11"/>
              </a:rPr>
              <a:t>Facility List / Mailing Labels Report</a:t>
            </a:r>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12"/>
              </a:rPr>
              <a:t>User Summary</a:t>
            </a:r>
            <a:endParaRPr/>
          </a:p>
          <a:p>
            <a:pPr indent="-342900" lvl="0" marL="457200" rtl="0">
              <a:lnSpc>
                <a:spcPct val="100000"/>
              </a:lnSpc>
              <a:spcBef>
                <a:spcPts val="0"/>
              </a:spcBef>
              <a:spcAft>
                <a:spcPts val="0"/>
              </a:spcAft>
              <a:buSzPts val="1800"/>
              <a:buAutoNum type="arabicPeriod"/>
            </a:pPr>
            <a:r>
              <a:rPr lang="en" sz="1800" u="sng">
                <a:solidFill>
                  <a:schemeClr val="hlink"/>
                </a:solidFill>
                <a:hlinkClick r:id="rId13"/>
              </a:rPr>
              <a:t>Custom Reports</a:t>
            </a:r>
            <a:br>
              <a:rPr lang="en" sz="4000" u="sng">
                <a:solidFill>
                  <a:schemeClr val="hlink"/>
                </a:solidFill>
                <a:hlinkClick r:id="rId14"/>
              </a:rPr>
            </a:br>
            <a:endParaRPr sz="4400"/>
          </a:p>
          <a:p>
            <a:pPr indent="0" lvl="0" marL="0" rtl="0">
              <a:lnSpc>
                <a:spcPct val="100000"/>
              </a:lnSpc>
              <a:spcBef>
                <a:spcPts val="0"/>
              </a:spcBef>
              <a:spcAft>
                <a:spcPts val="0"/>
              </a:spcAft>
              <a:buNone/>
            </a:pPr>
            <a:r>
              <a:t/>
            </a:r>
            <a:endParaRPr sz="2400">
              <a:latin typeface="Arial"/>
              <a:ea typeface="Arial"/>
              <a:cs typeface="Arial"/>
              <a:sym typeface="Arial"/>
            </a:endParaRPr>
          </a:p>
          <a:p>
            <a:pPr indent="0" lvl="0" marL="0">
              <a:spcBef>
                <a:spcPts val="640"/>
              </a:spcBef>
              <a:spcAft>
                <a:spcPts val="1600"/>
              </a:spcAft>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6" name="Shape 296"/>
        <p:cNvGrpSpPr/>
        <p:nvPr/>
      </p:nvGrpSpPr>
      <p:grpSpPr>
        <a:xfrm>
          <a:off x="0" y="0"/>
          <a:ext cx="0" cy="0"/>
          <a:chOff x="0" y="0"/>
          <a:chExt cx="0" cy="0"/>
        </a:xfrm>
      </p:grpSpPr>
      <p:sp>
        <p:nvSpPr>
          <p:cNvPr id="297" name="Shape 297"/>
          <p:cNvSpPr txBox="1"/>
          <p:nvPr>
            <p:ph idx="4294967295" type="title"/>
          </p:nvPr>
        </p:nvSpPr>
        <p:spPr>
          <a:xfrm>
            <a:off x="457200" y="205978"/>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lang="en" sz="4400">
                <a:latin typeface="Calibri"/>
                <a:ea typeface="Calibri"/>
                <a:cs typeface="Calibri"/>
                <a:sym typeface="Calibri"/>
              </a:rPr>
              <a:t>Test Users</a:t>
            </a:r>
            <a:endParaRPr sz="4400">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400"/>
              <a:buFont typeface="Calibri"/>
              <a:buNone/>
            </a:pPr>
            <a:r>
              <a:t/>
            </a:r>
            <a:endParaRPr sz="4400">
              <a:latin typeface="Calibri"/>
              <a:ea typeface="Calibri"/>
              <a:cs typeface="Calibri"/>
              <a:sym typeface="Calibri"/>
            </a:endParaRPr>
          </a:p>
        </p:txBody>
      </p:sp>
      <p:graphicFrame>
        <p:nvGraphicFramePr>
          <p:cNvPr id="298" name="Shape 298"/>
          <p:cNvGraphicFramePr/>
          <p:nvPr/>
        </p:nvGraphicFramePr>
        <p:xfrm>
          <a:off x="141625" y="1906250"/>
          <a:ext cx="3000000" cy="3000000"/>
        </p:xfrm>
        <a:graphic>
          <a:graphicData uri="http://schemas.openxmlformats.org/drawingml/2006/table">
            <a:tbl>
              <a:tblPr>
                <a:noFill/>
                <a:tableStyleId>{425EB3B6-A15F-4DA6-A282-040993C50F51}</a:tableStyleId>
              </a:tblPr>
              <a:tblGrid>
                <a:gridCol w="1179525"/>
                <a:gridCol w="1121975"/>
                <a:gridCol w="1553500"/>
                <a:gridCol w="2042575"/>
                <a:gridCol w="2963175"/>
              </a:tblGrid>
              <a:tr h="190500">
                <a:tc>
                  <a:txBody>
                    <a:bodyPr>
                      <a:noAutofit/>
                    </a:bodyPr>
                    <a:lstStyle/>
                    <a:p>
                      <a:pPr indent="0" lvl="0" marL="0" rtl="0">
                        <a:spcBef>
                          <a:spcPts val="0"/>
                        </a:spcBef>
                        <a:spcAft>
                          <a:spcPts val="0"/>
                        </a:spcAft>
                        <a:buNone/>
                      </a:pPr>
                      <a:r>
                        <a:rPr lang="en"/>
                        <a:t>User Name</a:t>
                      </a:r>
                      <a:endParaRPr/>
                    </a:p>
                  </a:txBody>
                  <a:tcPr marT="91425" marB="91425" marR="91425" marL="91425"/>
                </a:tc>
                <a:tc>
                  <a:txBody>
                    <a:bodyPr>
                      <a:noAutofit/>
                    </a:bodyPr>
                    <a:lstStyle/>
                    <a:p>
                      <a:pPr indent="0" lvl="0" marL="0" rtl="0">
                        <a:spcBef>
                          <a:spcPts val="0"/>
                        </a:spcBef>
                        <a:spcAft>
                          <a:spcPts val="0"/>
                        </a:spcAft>
                        <a:buNone/>
                      </a:pPr>
                      <a:r>
                        <a:rPr lang="en"/>
                        <a:t>Password</a:t>
                      </a:r>
                      <a:endParaRPr/>
                    </a:p>
                  </a:txBody>
                  <a:tcPr marT="91425" marB="91425" marR="91425" marL="91425"/>
                </a:tc>
                <a:tc>
                  <a:txBody>
                    <a:bodyPr>
                      <a:noAutofit/>
                    </a:bodyPr>
                    <a:lstStyle/>
                    <a:p>
                      <a:pPr indent="0" lvl="0" marL="0" rtl="0">
                        <a:spcBef>
                          <a:spcPts val="0"/>
                        </a:spcBef>
                        <a:spcAft>
                          <a:spcPts val="0"/>
                        </a:spcAft>
                        <a:buNone/>
                      </a:pPr>
                      <a:r>
                        <a:rPr lang="en"/>
                        <a:t>First Name</a:t>
                      </a:r>
                      <a:endParaRPr/>
                    </a:p>
                  </a:txBody>
                  <a:tcPr marT="91425" marB="91425" marR="91425" marL="91425"/>
                </a:tc>
                <a:tc>
                  <a:txBody>
                    <a:bodyPr>
                      <a:noAutofit/>
                    </a:bodyPr>
                    <a:lstStyle/>
                    <a:p>
                      <a:pPr indent="0" lvl="0" marL="0" rtl="0">
                        <a:spcBef>
                          <a:spcPts val="0"/>
                        </a:spcBef>
                        <a:spcAft>
                          <a:spcPts val="0"/>
                        </a:spcAft>
                        <a:buNone/>
                      </a:pPr>
                      <a:r>
                        <a:rPr lang="en"/>
                        <a:t>Last Name</a:t>
                      </a:r>
                      <a:endParaRPr/>
                    </a:p>
                  </a:txBody>
                  <a:tcPr marT="91425" marB="91425" marR="91425" marL="91425"/>
                </a:tc>
                <a:tc>
                  <a:txBody>
                    <a:bodyPr>
                      <a:noAutofit/>
                    </a:bodyPr>
                    <a:lstStyle/>
                    <a:p>
                      <a:pPr indent="0" lvl="0" marL="0" rtl="0">
                        <a:spcBef>
                          <a:spcPts val="0"/>
                        </a:spcBef>
                        <a:spcAft>
                          <a:spcPts val="0"/>
                        </a:spcAft>
                        <a:buNone/>
                      </a:pPr>
                      <a:r>
                        <a:rPr lang="en"/>
                        <a:t> Job</a:t>
                      </a:r>
                      <a:endParaRPr/>
                    </a:p>
                  </a:txBody>
                  <a:tcPr marT="91425" marB="91425" marR="91425" marL="91425"/>
                </a:tc>
              </a:tr>
              <a:tr h="190500">
                <a:tc>
                  <a:txBody>
                    <a:bodyPr>
                      <a:noAutofit/>
                    </a:bodyPr>
                    <a:lstStyle/>
                    <a:p>
                      <a:pPr indent="0" lvl="0" marL="0" rtl="0">
                        <a:spcBef>
                          <a:spcPts val="0"/>
                        </a:spcBef>
                        <a:spcAft>
                          <a:spcPts val="0"/>
                        </a:spcAft>
                        <a:buNone/>
                      </a:pPr>
                      <a:r>
                        <a:rPr lang="en"/>
                        <a:t>dlyimo</a:t>
                      </a:r>
                      <a:endParaRPr/>
                    </a:p>
                  </a:txBody>
                  <a:tcPr marT="91425" marB="91425" marR="91425" marL="91425"/>
                </a:tc>
                <a:tc>
                  <a:txBody>
                    <a:bodyPr>
                      <a:noAutofit/>
                    </a:bodyPr>
                    <a:lstStyle/>
                    <a:p>
                      <a:pPr indent="0" lvl="0" marL="0" rtl="0">
                        <a:spcBef>
                          <a:spcPts val="0"/>
                        </a:spcBef>
                        <a:spcAft>
                          <a:spcPts val="0"/>
                        </a:spcAft>
                        <a:buNone/>
                      </a:pPr>
                      <a:r>
                        <a:rPr lang="en"/>
                        <a:t>guest123</a:t>
                      </a:r>
                      <a:endParaRPr/>
                    </a:p>
                  </a:txBody>
                  <a:tcPr marT="91425" marB="91425" marR="91425" marL="91425"/>
                </a:tc>
                <a:tc>
                  <a:txBody>
                    <a:bodyPr>
                      <a:noAutofit/>
                    </a:bodyPr>
                    <a:lstStyle/>
                    <a:p>
                      <a:pPr indent="0" lvl="0" marL="0" rtl="0">
                        <a:spcBef>
                          <a:spcPts val="0"/>
                        </a:spcBef>
                        <a:spcAft>
                          <a:spcPts val="0"/>
                        </a:spcAft>
                        <a:buNone/>
                      </a:pPr>
                      <a:r>
                        <a:rPr lang="en"/>
                        <a:t>Doroth</a:t>
                      </a:r>
                      <a:endParaRPr/>
                    </a:p>
                  </a:txBody>
                  <a:tcPr marT="91425" marB="91425" marR="91425" marL="91425"/>
                </a:tc>
                <a:tc>
                  <a:txBody>
                    <a:bodyPr>
                      <a:noAutofit/>
                    </a:bodyPr>
                    <a:lstStyle/>
                    <a:p>
                      <a:pPr indent="0" lvl="0" marL="0" rtl="0">
                        <a:spcBef>
                          <a:spcPts val="0"/>
                        </a:spcBef>
                        <a:spcAft>
                          <a:spcPts val="0"/>
                        </a:spcAft>
                        <a:buNone/>
                      </a:pPr>
                      <a:r>
                        <a:rPr lang="en"/>
                        <a:t>Lyimo</a:t>
                      </a:r>
                      <a:endParaRPr/>
                    </a:p>
                  </a:txBody>
                  <a:tcPr marT="91425" marB="91425" marR="91425" marL="91425"/>
                </a:tc>
                <a:tc>
                  <a:txBody>
                    <a:bodyPr>
                      <a:noAutofit/>
                    </a:bodyPr>
                    <a:lstStyle/>
                    <a:p>
                      <a:pPr indent="0" lvl="0" marL="0" rtl="0">
                        <a:spcBef>
                          <a:spcPts val="0"/>
                        </a:spcBef>
                        <a:spcAft>
                          <a:spcPts val="0"/>
                        </a:spcAft>
                        <a:buNone/>
                      </a:pPr>
                      <a:r>
                        <a:rPr lang="en"/>
                        <a:t>Distr Pharmacist</a:t>
                      </a:r>
                      <a:endParaRPr/>
                    </a:p>
                  </a:txBody>
                  <a:tcPr marT="91425" marB="91425" marR="91425" marL="91425"/>
                </a:tc>
              </a:tr>
              <a:tr h="190500">
                <a:tc>
                  <a:txBody>
                    <a:bodyPr>
                      <a:noAutofit/>
                    </a:bodyPr>
                    <a:lstStyle/>
                    <a:p>
                      <a:pPr indent="0" lvl="0" marL="0" rtl="0">
                        <a:spcBef>
                          <a:spcPts val="0"/>
                        </a:spcBef>
                        <a:spcAft>
                          <a:spcPts val="0"/>
                        </a:spcAft>
                        <a:buNone/>
                      </a:pPr>
                      <a:r>
                        <a:rPr lang="en"/>
                        <a:t>Elia</a:t>
                      </a:r>
                      <a:endParaRPr/>
                    </a:p>
                  </a:txBody>
                  <a:tcPr marT="91425" marB="91425" marR="91425" marL="91425"/>
                </a:tc>
                <a:tc>
                  <a:txBody>
                    <a:bodyPr>
                      <a:noAutofit/>
                    </a:bodyPr>
                    <a:lstStyle/>
                    <a:p>
                      <a:pPr indent="0" lvl="0" marL="0" rtl="0">
                        <a:spcBef>
                          <a:spcPts val="0"/>
                        </a:spcBef>
                        <a:spcAft>
                          <a:spcPts val="0"/>
                        </a:spcAft>
                        <a:buNone/>
                      </a:pPr>
                      <a:r>
                        <a:rPr lang="en"/>
                        <a:t>guest123</a:t>
                      </a:r>
                      <a:endParaRPr/>
                    </a:p>
                  </a:txBody>
                  <a:tcPr marT="91425" marB="91425" marR="91425" marL="91425"/>
                </a:tc>
                <a:tc>
                  <a:txBody>
                    <a:bodyPr>
                      <a:noAutofit/>
                    </a:bodyPr>
                    <a:lstStyle/>
                    <a:p>
                      <a:pPr indent="0" lvl="0" marL="0" rtl="0">
                        <a:spcBef>
                          <a:spcPts val="0"/>
                        </a:spcBef>
                        <a:spcAft>
                          <a:spcPts val="0"/>
                        </a:spcAft>
                        <a:buNone/>
                      </a:pPr>
                      <a:r>
                        <a:rPr lang="en"/>
                        <a:t>Elia</a:t>
                      </a:r>
                      <a:endParaRPr/>
                    </a:p>
                  </a:txBody>
                  <a:tcPr marT="91425" marB="91425" marR="91425" marL="91425"/>
                </a:tc>
                <a:tc>
                  <a:txBody>
                    <a:bodyPr>
                      <a:noAutofit/>
                    </a:bodyPr>
                    <a:lstStyle/>
                    <a:p>
                      <a:pPr indent="0" lvl="0" marL="0" rtl="0">
                        <a:spcBef>
                          <a:spcPts val="0"/>
                        </a:spcBef>
                        <a:spcAft>
                          <a:spcPts val="0"/>
                        </a:spcAft>
                        <a:buNone/>
                      </a:pPr>
                      <a:r>
                        <a:rPr lang="en"/>
                        <a:t>Martin (Admin)</a:t>
                      </a:r>
                      <a:endParaRPr/>
                    </a:p>
                  </a:txBody>
                  <a:tcPr marT="91425" marB="91425" marR="91425" marL="91425"/>
                </a:tc>
                <a:tc>
                  <a:txBody>
                    <a:bodyPr>
                      <a:noAutofit/>
                    </a:bodyPr>
                    <a:lstStyle/>
                    <a:p>
                      <a:pPr indent="0" lvl="0" marL="0" rtl="0">
                        <a:spcBef>
                          <a:spcPts val="0"/>
                        </a:spcBef>
                        <a:spcAft>
                          <a:spcPts val="0"/>
                        </a:spcAft>
                        <a:buNone/>
                      </a:pPr>
                      <a:r>
                        <a:rPr lang="en"/>
                        <a:t>eLMIS Administrator</a:t>
                      </a:r>
                      <a:endParaRPr/>
                    </a:p>
                  </a:txBody>
                  <a:tcPr marT="91425" marB="91425" marR="91425" marL="91425"/>
                </a:tc>
              </a:tr>
              <a:tr h="190500">
                <a:tc>
                  <a:txBody>
                    <a:bodyPr>
                      <a:noAutofit/>
                    </a:bodyPr>
                    <a:lstStyle/>
                    <a:p>
                      <a:pPr indent="0" lvl="0" marL="0" rtl="0">
                        <a:spcBef>
                          <a:spcPts val="0"/>
                        </a:spcBef>
                        <a:spcAft>
                          <a:spcPts val="0"/>
                        </a:spcAft>
                        <a:buNone/>
                      </a:pPr>
                      <a:r>
                        <a:rPr lang="en"/>
                        <a:t>hkimaro</a:t>
                      </a:r>
                      <a:endParaRPr/>
                    </a:p>
                  </a:txBody>
                  <a:tcPr marT="91425" marB="91425" marR="91425" marL="91425"/>
                </a:tc>
                <a:tc>
                  <a:txBody>
                    <a:bodyPr>
                      <a:noAutofit/>
                    </a:bodyPr>
                    <a:lstStyle/>
                    <a:p>
                      <a:pPr indent="0" lvl="0" marL="0" rtl="0">
                        <a:spcBef>
                          <a:spcPts val="0"/>
                        </a:spcBef>
                        <a:spcAft>
                          <a:spcPts val="0"/>
                        </a:spcAft>
                        <a:buNone/>
                      </a:pPr>
                      <a:r>
                        <a:rPr lang="en"/>
                        <a:t>guest123</a:t>
                      </a:r>
                      <a:endParaRPr/>
                    </a:p>
                  </a:txBody>
                  <a:tcPr marT="91425" marB="91425" marR="91425" marL="91425"/>
                </a:tc>
                <a:tc>
                  <a:txBody>
                    <a:bodyPr>
                      <a:noAutofit/>
                    </a:bodyPr>
                    <a:lstStyle/>
                    <a:p>
                      <a:pPr indent="0" lvl="0" marL="0" rtl="0">
                        <a:spcBef>
                          <a:spcPts val="0"/>
                        </a:spcBef>
                        <a:spcAft>
                          <a:spcPts val="0"/>
                        </a:spcAft>
                        <a:buNone/>
                      </a:pPr>
                      <a:r>
                        <a:rPr lang="en"/>
                        <a:t>Hussein</a:t>
                      </a:r>
                      <a:endParaRPr/>
                    </a:p>
                  </a:txBody>
                  <a:tcPr marT="91425" marB="91425" marR="91425" marL="91425"/>
                </a:tc>
                <a:tc>
                  <a:txBody>
                    <a:bodyPr>
                      <a:noAutofit/>
                    </a:bodyPr>
                    <a:lstStyle/>
                    <a:p>
                      <a:pPr indent="0" lvl="0" marL="0" rtl="0">
                        <a:spcBef>
                          <a:spcPts val="0"/>
                        </a:spcBef>
                        <a:spcAft>
                          <a:spcPts val="0"/>
                        </a:spcAft>
                        <a:buNone/>
                      </a:pPr>
                      <a:r>
                        <a:rPr lang="en"/>
                        <a:t>Kimaro</a:t>
                      </a:r>
                      <a:endParaRPr/>
                    </a:p>
                  </a:txBody>
                  <a:tcPr marT="91425" marB="91425" marR="91425" marL="91425"/>
                </a:tc>
                <a:tc>
                  <a:txBody>
                    <a:bodyPr>
                      <a:noAutofit/>
                    </a:bodyPr>
                    <a:lstStyle/>
                    <a:p>
                      <a:pPr indent="0" lvl="0" marL="0" rtl="0">
                        <a:spcBef>
                          <a:spcPts val="0"/>
                        </a:spcBef>
                        <a:spcAft>
                          <a:spcPts val="0"/>
                        </a:spcAft>
                        <a:buNone/>
                      </a:pPr>
                      <a:r>
                        <a:rPr lang="en"/>
                        <a:t>Facility Incharge</a:t>
                      </a:r>
                      <a:endParaRPr/>
                    </a:p>
                  </a:txBody>
                  <a:tcPr marT="91425" marB="91425" marR="91425" marL="91425"/>
                </a:tc>
              </a:tr>
              <a:tr h="190500">
                <a:tc>
                  <a:txBody>
                    <a:bodyPr>
                      <a:noAutofit/>
                    </a:bodyPr>
                    <a:lstStyle/>
                    <a:p>
                      <a:pPr indent="0" lvl="0" marL="0" rtl="0">
                        <a:spcBef>
                          <a:spcPts val="0"/>
                        </a:spcBef>
                        <a:spcAft>
                          <a:spcPts val="0"/>
                        </a:spcAft>
                        <a:buNone/>
                      </a:pPr>
                      <a:r>
                        <a:rPr lang="en"/>
                        <a:t>amauki</a:t>
                      </a:r>
                      <a:endParaRPr/>
                    </a:p>
                  </a:txBody>
                  <a:tcPr marT="91425" marB="91425" marR="91425" marL="91425"/>
                </a:tc>
                <a:tc>
                  <a:txBody>
                    <a:bodyPr>
                      <a:noAutofit/>
                    </a:bodyPr>
                    <a:lstStyle/>
                    <a:p>
                      <a:pPr indent="0" lvl="0" marL="0" rtl="0">
                        <a:spcBef>
                          <a:spcPts val="0"/>
                        </a:spcBef>
                        <a:spcAft>
                          <a:spcPts val="0"/>
                        </a:spcAft>
                        <a:buNone/>
                      </a:pPr>
                      <a:r>
                        <a:rPr lang="en"/>
                        <a:t>guest123</a:t>
                      </a:r>
                      <a:endParaRPr/>
                    </a:p>
                  </a:txBody>
                  <a:tcPr marT="91425" marB="91425" marR="91425" marL="91425"/>
                </a:tc>
                <a:tc>
                  <a:txBody>
                    <a:bodyPr>
                      <a:noAutofit/>
                    </a:bodyPr>
                    <a:lstStyle/>
                    <a:p>
                      <a:pPr indent="0" lvl="0" marL="0" rtl="0">
                        <a:spcBef>
                          <a:spcPts val="0"/>
                        </a:spcBef>
                        <a:spcAft>
                          <a:spcPts val="0"/>
                        </a:spcAft>
                        <a:buNone/>
                      </a:pPr>
                      <a:r>
                        <a:rPr lang="en"/>
                        <a:t>Akwilina</a:t>
                      </a:r>
                      <a:endParaRPr/>
                    </a:p>
                  </a:txBody>
                  <a:tcPr marT="91425" marB="91425" marR="91425" marL="91425"/>
                </a:tc>
                <a:tc>
                  <a:txBody>
                    <a:bodyPr>
                      <a:noAutofit/>
                    </a:bodyPr>
                    <a:lstStyle/>
                    <a:p>
                      <a:pPr indent="0" lvl="0" marL="0" rtl="0">
                        <a:spcBef>
                          <a:spcPts val="0"/>
                        </a:spcBef>
                        <a:spcAft>
                          <a:spcPts val="0"/>
                        </a:spcAft>
                        <a:buNone/>
                      </a:pPr>
                      <a:r>
                        <a:rPr lang="en"/>
                        <a:t>Mauki</a:t>
                      </a:r>
                      <a:endParaRPr/>
                    </a:p>
                  </a:txBody>
                  <a:tcPr marT="91425" marB="91425" marR="91425" marL="91425"/>
                </a:tc>
                <a:tc>
                  <a:txBody>
                    <a:bodyPr>
                      <a:noAutofit/>
                    </a:bodyPr>
                    <a:lstStyle/>
                    <a:p>
                      <a:pPr indent="0" lvl="0" marL="0" rtl="0">
                        <a:spcBef>
                          <a:spcPts val="0"/>
                        </a:spcBef>
                        <a:spcAft>
                          <a:spcPts val="0"/>
                        </a:spcAft>
                        <a:buNone/>
                      </a:pPr>
                      <a:r>
                        <a:rPr lang="en"/>
                        <a:t>Regional Pharmacist- Arusha</a:t>
                      </a:r>
                      <a:endParaRPr/>
                    </a:p>
                  </a:txBody>
                  <a:tcPr marT="91425" marB="91425" marR="91425" marL="91425"/>
                </a:tc>
              </a:tr>
              <a:tr h="190500">
                <a:tc>
                  <a:txBody>
                    <a:bodyPr>
                      <a:noAutofit/>
                    </a:bodyPr>
                    <a:lstStyle/>
                    <a:p>
                      <a:pPr indent="0" lvl="0" marL="0" rtl="0">
                        <a:spcBef>
                          <a:spcPts val="0"/>
                        </a:spcBef>
                        <a:spcAft>
                          <a:spcPts val="0"/>
                        </a:spcAft>
                        <a:buNone/>
                      </a:pPr>
                      <a:r>
                        <a:rPr lang="en"/>
                        <a:t>kkawambwa</a:t>
                      </a:r>
                      <a:endParaRPr/>
                    </a:p>
                  </a:txBody>
                  <a:tcPr marT="91425" marB="91425" marR="91425" marL="91425"/>
                </a:tc>
                <a:tc>
                  <a:txBody>
                    <a:bodyPr>
                      <a:noAutofit/>
                    </a:bodyPr>
                    <a:lstStyle/>
                    <a:p>
                      <a:pPr indent="0" lvl="0" marL="0" rtl="0">
                        <a:spcBef>
                          <a:spcPts val="0"/>
                        </a:spcBef>
                        <a:spcAft>
                          <a:spcPts val="0"/>
                        </a:spcAft>
                        <a:buNone/>
                      </a:pPr>
                      <a:r>
                        <a:rPr lang="en"/>
                        <a:t>guest123</a:t>
                      </a:r>
                      <a:endParaRPr/>
                    </a:p>
                  </a:txBody>
                  <a:tcPr marT="91425" marB="91425" marR="91425" marL="91425"/>
                </a:tc>
                <a:tc>
                  <a:txBody>
                    <a:bodyPr>
                      <a:noAutofit/>
                    </a:bodyPr>
                    <a:lstStyle/>
                    <a:p>
                      <a:pPr indent="0" lvl="0" marL="0" rtl="0">
                        <a:spcBef>
                          <a:spcPts val="0"/>
                        </a:spcBef>
                        <a:spcAft>
                          <a:spcPts val="0"/>
                        </a:spcAft>
                        <a:buNone/>
                      </a:pPr>
                      <a:r>
                        <a:rPr lang="en"/>
                        <a:t>Kawambwa</a:t>
                      </a:r>
                      <a:endParaRPr/>
                    </a:p>
                  </a:txBody>
                  <a:tcPr marT="91425" marB="91425" marR="91425" marL="91425"/>
                </a:tc>
                <a:tc>
                  <a:txBody>
                    <a:bodyPr>
                      <a:noAutofit/>
                    </a:bodyPr>
                    <a:lstStyle/>
                    <a:p>
                      <a:pPr indent="0" lvl="0" marL="0" rtl="0">
                        <a:spcBef>
                          <a:spcPts val="0"/>
                        </a:spcBef>
                        <a:spcAft>
                          <a:spcPts val="0"/>
                        </a:spcAft>
                        <a:buNone/>
                      </a:pPr>
                      <a:r>
                        <a:rPr lang="en"/>
                        <a:t>Kawambwa</a:t>
                      </a:r>
                      <a:endParaRPr/>
                    </a:p>
                  </a:txBody>
                  <a:tcPr marT="91425" marB="91425" marR="91425" marL="91425"/>
                </a:tc>
                <a:tc>
                  <a:txBody>
                    <a:bodyPr>
                      <a:noAutofit/>
                    </a:bodyPr>
                    <a:lstStyle/>
                    <a:p>
                      <a:pPr indent="0" lvl="0" marL="0" rtl="0">
                        <a:spcBef>
                          <a:spcPts val="0"/>
                        </a:spcBef>
                        <a:spcAft>
                          <a:spcPts val="0"/>
                        </a:spcAft>
                        <a:buNone/>
                      </a:pPr>
                      <a:r>
                        <a:rPr lang="en"/>
                        <a:t>DTLC- Kasulu DC</a:t>
                      </a:r>
                      <a:endParaRPr/>
                    </a:p>
                  </a:txBody>
                  <a:tcPr marT="91425" marB="91425" marR="91425" marL="91425"/>
                </a:tc>
              </a:tr>
            </a:tbl>
          </a:graphicData>
        </a:graphic>
      </p:graphicFrame>
      <p:sp>
        <p:nvSpPr>
          <p:cNvPr id="299" name="Shape 299"/>
          <p:cNvSpPr txBox="1"/>
          <p:nvPr/>
        </p:nvSpPr>
        <p:spPr>
          <a:xfrm>
            <a:off x="141625" y="1291775"/>
            <a:ext cx="7339200" cy="8562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https://uat.tz.elmis-dev.org/</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Shape 304"/>
          <p:cNvSpPr txBox="1"/>
          <p:nvPr>
            <p:ph type="ctrTitle"/>
          </p:nvPr>
        </p:nvSpPr>
        <p:spPr>
          <a:xfrm>
            <a:off x="311708" y="744575"/>
            <a:ext cx="8520600" cy="20526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 Report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8" name="Shape 308"/>
        <p:cNvGrpSpPr/>
        <p:nvPr/>
      </p:nvGrpSpPr>
      <p:grpSpPr>
        <a:xfrm>
          <a:off x="0" y="0"/>
          <a:ext cx="0" cy="0"/>
          <a:chOff x="0" y="0"/>
          <a:chExt cx="0" cy="0"/>
        </a:xfrm>
      </p:grpSpPr>
      <p:sp>
        <p:nvSpPr>
          <p:cNvPr id="309" name="Shape 30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a:t>
            </a:r>
            <a:endParaRPr/>
          </a:p>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 Description</a:t>
            </a:r>
            <a:endParaRPr/>
          </a:p>
        </p:txBody>
      </p:sp>
      <p:sp>
        <p:nvSpPr>
          <p:cNvPr id="310" name="Shape 31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80000"/>
              </a:lnSpc>
              <a:spcBef>
                <a:spcPts val="0"/>
              </a:spcBef>
              <a:spcAft>
                <a:spcPts val="0"/>
              </a:spcAft>
              <a:buClr>
                <a:schemeClr val="dk1"/>
              </a:buClr>
              <a:buSzPts val="2700"/>
              <a:buFont typeface="Arial"/>
              <a:buChar char="•"/>
            </a:pPr>
            <a:r>
              <a:rPr b="0" i="0" lang="en" sz="2700" u="none" cap="none" strike="noStrike">
                <a:solidFill>
                  <a:schemeClr val="dk1"/>
                </a:solidFill>
                <a:latin typeface="Calibri"/>
                <a:ea typeface="Calibri"/>
                <a:cs typeface="Calibri"/>
                <a:sym typeface="Calibri"/>
              </a:rPr>
              <a:t>Lists the stock status of all products for each facility in the logistics system. . Managers can use this report to identify facilities that are not stocked according to plan and take action to correct the imbalances. Month is stock is calculated dividing stock on hand by Average monthly consumption. A facility is marked understocked if the mos of fall below facility’s minimum stock level; appropriately stocked if MOS is between Min and Max level and overstocked if MOS is more than facility’s max level</a:t>
            </a:r>
            <a:endParaRPr/>
          </a:p>
          <a:p>
            <a:pPr indent="-342900" lvl="0" marL="342900" marR="0" rtl="0" algn="l">
              <a:lnSpc>
                <a:spcPct val="80000"/>
              </a:lnSpc>
              <a:spcBef>
                <a:spcPts val="540"/>
              </a:spcBef>
              <a:spcAft>
                <a:spcPts val="0"/>
              </a:spcAft>
              <a:buClr>
                <a:schemeClr val="dk1"/>
              </a:buClr>
              <a:buSzPts val="2700"/>
              <a:buFont typeface="Arial"/>
              <a:buNone/>
            </a:pPr>
            <a:br>
              <a:rPr b="0" i="0" lang="en" sz="2700" u="none" cap="none" strike="noStrike">
                <a:solidFill>
                  <a:schemeClr val="dk1"/>
                </a:solidFill>
                <a:latin typeface="Calibri"/>
                <a:ea typeface="Calibri"/>
                <a:cs typeface="Calibri"/>
                <a:sym typeface="Calibri"/>
              </a:rPr>
            </a:b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4" name="Shape 314"/>
        <p:cNvGrpSpPr/>
        <p:nvPr/>
      </p:nvGrpSpPr>
      <p:grpSpPr>
        <a:xfrm>
          <a:off x="0" y="0"/>
          <a:ext cx="0" cy="0"/>
          <a:chOff x="0" y="0"/>
          <a:chExt cx="0" cy="0"/>
        </a:xfrm>
      </p:grpSpPr>
      <p:sp>
        <p:nvSpPr>
          <p:cNvPr id="315" name="Shape 3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 Features</a:t>
            </a:r>
            <a:endParaRPr/>
          </a:p>
        </p:txBody>
      </p:sp>
      <p:sp>
        <p:nvSpPr>
          <p:cNvPr id="316" name="Shape 31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Filters (Program, Period, Geographic Zone, Facility Type, Product Type)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a:p>
            <a:pPr indent="-342900" lvl="0" marL="342900" marR="0" rtl="0" algn="l">
              <a:lnSpc>
                <a:spcPct val="100000"/>
              </a:lnSpc>
              <a:spcBef>
                <a:spcPts val="640"/>
              </a:spcBef>
              <a:spcAft>
                <a:spcPts val="0"/>
              </a:spcAft>
              <a:buClr>
                <a:schemeClr val="dk1"/>
              </a:buClr>
              <a:buSzPts val="3200"/>
              <a:buFont typeface="Arial"/>
              <a:buChar char="•"/>
            </a:pPr>
            <a:r>
              <a:rPr lang="en"/>
              <a:t>C</a:t>
            </a:r>
            <a:r>
              <a:rPr b="0" i="0" lang="en" sz="3200" u="none" cap="none" strike="noStrike">
                <a:solidFill>
                  <a:schemeClr val="dk1"/>
                </a:solidFill>
                <a:latin typeface="Calibri"/>
                <a:ea typeface="Calibri"/>
                <a:cs typeface="Calibri"/>
                <a:sym typeface="Calibri"/>
              </a:rPr>
              <a:t>olor coded status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Sortable by column</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Configurable report title/subtitle, logo</a:t>
            </a:r>
            <a:endParaRPr/>
          </a:p>
          <a:p>
            <a:pPr indent="-139700" lvl="0" marL="342900" marR="0" rtl="0" algn="l">
              <a:spcBef>
                <a:spcPts val="640"/>
              </a:spcBef>
              <a:spcAft>
                <a:spcPts val="160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0" name="Shape 320"/>
        <p:cNvGrpSpPr/>
        <p:nvPr/>
      </p:nvGrpSpPr>
      <p:grpSpPr>
        <a:xfrm>
          <a:off x="0" y="0"/>
          <a:ext cx="0" cy="0"/>
          <a:chOff x="0" y="0"/>
          <a:chExt cx="0" cy="0"/>
        </a:xfrm>
      </p:grpSpPr>
      <p:sp>
        <p:nvSpPr>
          <p:cNvPr id="321" name="Shape 32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a:t>
            </a:r>
            <a:endParaRPr/>
          </a:p>
          <a:p>
            <a:pPr indent="0" lvl="0" marL="0" marR="0" rtl="0" algn="ctr">
              <a:lnSpc>
                <a:spcPct val="100000"/>
              </a:lnSpc>
              <a:spcBef>
                <a:spcPts val="0"/>
              </a:spcBef>
              <a:spcAft>
                <a:spcPts val="0"/>
              </a:spcAft>
              <a:buClr>
                <a:schemeClr val="dk1"/>
              </a:buClr>
              <a:buSzPts val="4400"/>
              <a:buFont typeface="Calibri"/>
              <a:buNone/>
            </a:pPr>
            <a:r>
              <a:rPr lang="en"/>
              <a:t>HTML</a:t>
            </a:r>
            <a:endParaRPr/>
          </a:p>
        </p:txBody>
      </p:sp>
      <p:pic>
        <p:nvPicPr>
          <p:cNvPr id="322" name="Shape 322"/>
          <p:cNvPicPr preferRelativeResize="0"/>
          <p:nvPr/>
        </p:nvPicPr>
        <p:blipFill rotWithShape="1">
          <a:blip r:embed="rId3">
            <a:alphaModFix/>
          </a:blip>
          <a:srcRect b="0" l="0" r="0" t="0"/>
          <a:stretch/>
        </p:blipFill>
        <p:spPr>
          <a:xfrm>
            <a:off x="304800" y="1264444"/>
            <a:ext cx="9458325" cy="3879056"/>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sp>
        <p:nvSpPr>
          <p:cNvPr id="216" name="Shape 21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Report Complexities</a:t>
            </a:r>
            <a:br>
              <a:rPr b="0" i="0" lang="en" sz="4000" u="none" cap="none" strike="noStrike">
                <a:solidFill>
                  <a:schemeClr val="dk1"/>
                </a:solidFill>
                <a:latin typeface="Calibri"/>
                <a:ea typeface="Calibri"/>
                <a:cs typeface="Calibri"/>
                <a:sym typeface="Calibri"/>
              </a:rPr>
            </a:br>
            <a:endParaRPr/>
          </a:p>
        </p:txBody>
      </p:sp>
      <p:sp>
        <p:nvSpPr>
          <p:cNvPr id="217" name="Shape 21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Two users may get different data for the same filters (User Facilities Complexity)</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Two users may get different value in filters for the same report (Filter </a:t>
            </a:r>
            <a:r>
              <a:rPr lang="en"/>
              <a:t>Interdependency</a:t>
            </a:r>
            <a:r>
              <a:rPr b="0" i="0" lang="en" sz="3200" u="none" cap="none" strike="noStrike">
                <a:solidFill>
                  <a:schemeClr val="dk1"/>
                </a:solidFill>
                <a:latin typeface="Calibri"/>
                <a:ea typeface="Calibri"/>
                <a:cs typeface="Calibri"/>
                <a:sym typeface="Calibri"/>
              </a:rPr>
              <a:t> Complexity)</a:t>
            </a:r>
            <a:endParaRPr b="0" i="0" sz="3200" u="none" cap="none" strike="noStrik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lang="en"/>
              <a:t>User can only see those reports for which she has view righs (Report Availability Complexity)</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6" name="Shape 326"/>
        <p:cNvGrpSpPr/>
        <p:nvPr/>
      </p:nvGrpSpPr>
      <p:grpSpPr>
        <a:xfrm>
          <a:off x="0" y="0"/>
          <a:ext cx="0" cy="0"/>
          <a:chOff x="0" y="0"/>
          <a:chExt cx="0" cy="0"/>
        </a:xfrm>
      </p:grpSpPr>
      <p:sp>
        <p:nvSpPr>
          <p:cNvPr id="327" name="Shape 32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328" name="Shape 328"/>
          <p:cNvPicPr preferRelativeResize="0"/>
          <p:nvPr/>
        </p:nvPicPr>
        <p:blipFill rotWithShape="1">
          <a:blip r:embed="rId3">
            <a:alphaModFix/>
          </a:blip>
          <a:srcRect b="0" l="0" r="0" t="0"/>
          <a:stretch/>
        </p:blipFill>
        <p:spPr>
          <a:xfrm>
            <a:off x="457200" y="1143000"/>
            <a:ext cx="10496550" cy="400050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2" name="Shape 332"/>
        <p:cNvGrpSpPr/>
        <p:nvPr/>
      </p:nvGrpSpPr>
      <p:grpSpPr>
        <a:xfrm>
          <a:off x="0" y="0"/>
          <a:ext cx="0" cy="0"/>
          <a:chOff x="0" y="0"/>
          <a:chExt cx="0" cy="0"/>
        </a:xfrm>
      </p:grpSpPr>
      <p:sp>
        <p:nvSpPr>
          <p:cNvPr id="333" name="Shape 33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 </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334" name="Shape 334"/>
          <p:cNvPicPr preferRelativeResize="0"/>
          <p:nvPr/>
        </p:nvPicPr>
        <p:blipFill rotWithShape="1">
          <a:blip r:embed="rId3">
            <a:alphaModFix/>
          </a:blip>
          <a:srcRect b="0" l="0" r="0" t="0"/>
          <a:stretch/>
        </p:blipFill>
        <p:spPr>
          <a:xfrm>
            <a:off x="0" y="1214438"/>
            <a:ext cx="9429750" cy="2714625"/>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8" name="Shape 338"/>
        <p:cNvGrpSpPr/>
        <p:nvPr/>
      </p:nvGrpSpPr>
      <p:grpSpPr>
        <a:xfrm>
          <a:off x="0" y="0"/>
          <a:ext cx="0" cy="0"/>
          <a:chOff x="0" y="0"/>
          <a:chExt cx="0" cy="0"/>
        </a:xfrm>
      </p:grpSpPr>
      <p:sp>
        <p:nvSpPr>
          <p:cNvPr id="339" name="Shape 33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 Demo</a:t>
            </a:r>
            <a:endParaRPr/>
          </a:p>
        </p:txBody>
      </p:sp>
      <p:sp>
        <p:nvSpPr>
          <p:cNvPr id="340" name="Shape 34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lang="en"/>
              <a:t>https://uat.tz.elmis-dev.org/public/pages/reports/main/index.html#/stock-imbalance?schedule=2&amp;period=59&amp;year=2017&amp;facility=&amp;program=2&amp;facilityType=&amp;productCategory=&amp;products=0&amp;max=10000&amp;page=1&amp;status=SO&amp;reportType=RE&amp;facilityOwner=</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4" name="Shape 344"/>
        <p:cNvGrpSpPr/>
        <p:nvPr/>
      </p:nvGrpSpPr>
      <p:grpSpPr>
        <a:xfrm>
          <a:off x="0" y="0"/>
          <a:ext cx="0" cy="0"/>
          <a:chOff x="0" y="0"/>
          <a:chExt cx="0" cy="0"/>
        </a:xfrm>
      </p:grpSpPr>
      <p:sp>
        <p:nvSpPr>
          <p:cNvPr id="345" name="Shape 345"/>
          <p:cNvSpPr txBox="1"/>
          <p:nvPr>
            <p:ph type="title"/>
          </p:nvPr>
        </p:nvSpPr>
        <p:spPr>
          <a:xfrm>
            <a:off x="533400" y="2114550"/>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 Summary with Map</a:t>
            </a:r>
            <a:br>
              <a:rPr b="0" i="0" lang="en" sz="4000" u="none" cap="none" strike="noStrike">
                <a:solidFill>
                  <a:schemeClr val="dk1"/>
                </a:solidFill>
                <a:latin typeface="Calibri"/>
                <a:ea typeface="Calibri"/>
                <a:cs typeface="Calibri"/>
                <a:sym typeface="Calibri"/>
              </a:rPr>
            </a:b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sp>
        <p:nvSpPr>
          <p:cNvPr id="350" name="Shape 3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 Summary with Map</a:t>
            </a:r>
            <a:br>
              <a:rPr b="0" i="0" lang="en" sz="4000" u="none" cap="none" strike="noStrike">
                <a:solidFill>
                  <a:schemeClr val="dk1"/>
                </a:solidFill>
                <a:latin typeface="Calibri"/>
                <a:ea typeface="Calibri"/>
                <a:cs typeface="Calibri"/>
                <a:sym typeface="Calibri"/>
              </a:rPr>
            </a:br>
            <a:endParaRPr/>
          </a:p>
        </p:txBody>
      </p:sp>
      <p:sp>
        <p:nvSpPr>
          <p:cNvPr id="351" name="Shape 35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Displays  interactive map visualization of stock status data of product(s) with drill down capability to list of facilities that are stocked out, over stocked, under stocked. User can select product to display trend charts which show consumption and stock on hand.</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5" name="Shape 355"/>
        <p:cNvGrpSpPr/>
        <p:nvPr/>
      </p:nvGrpSpPr>
      <p:grpSpPr>
        <a:xfrm>
          <a:off x="0" y="0"/>
          <a:ext cx="0" cy="0"/>
          <a:chOff x="0" y="0"/>
          <a:chExt cx="0" cy="0"/>
        </a:xfrm>
      </p:grpSpPr>
      <p:sp>
        <p:nvSpPr>
          <p:cNvPr id="356" name="Shape 35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Stock Status Summary with Map</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br>
              <a:rPr b="0" i="0" lang="en" sz="4000" u="none" cap="none" strike="noStrike">
                <a:solidFill>
                  <a:schemeClr val="dk1"/>
                </a:solidFill>
                <a:latin typeface="Calibri"/>
                <a:ea typeface="Calibri"/>
                <a:cs typeface="Calibri"/>
                <a:sym typeface="Calibri"/>
              </a:rPr>
            </a:br>
            <a:endParaRPr/>
          </a:p>
        </p:txBody>
      </p:sp>
      <p:sp>
        <p:nvSpPr>
          <p:cNvPr id="357" name="Shape 35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Filters (program, geo zone, product, period)</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Status break down by district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Drill down to list of facilities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Status break down by products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Last 4 months trend</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Export to pdf and Excel</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Configurable report title/subtitle, logo</a:t>
            </a:r>
            <a:endParaRPr/>
          </a:p>
          <a:p>
            <a:pPr indent="-3429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spcBef>
                <a:spcPts val="640"/>
              </a:spcBef>
              <a:spcAft>
                <a:spcPts val="160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1" name="Shape 361"/>
        <p:cNvGrpSpPr/>
        <p:nvPr/>
      </p:nvGrpSpPr>
      <p:grpSpPr>
        <a:xfrm>
          <a:off x="0" y="0"/>
          <a:ext cx="0" cy="0"/>
          <a:chOff x="0" y="0"/>
          <a:chExt cx="0" cy="0"/>
        </a:xfrm>
      </p:grpSpPr>
      <p:sp>
        <p:nvSpPr>
          <p:cNvPr id="362" name="Shape 36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 Summary with Map</a:t>
            </a:r>
            <a:endParaRPr/>
          </a:p>
        </p:txBody>
      </p:sp>
      <p:pic>
        <p:nvPicPr>
          <p:cNvPr id="363" name="Shape 363"/>
          <p:cNvPicPr preferRelativeResize="0"/>
          <p:nvPr/>
        </p:nvPicPr>
        <p:blipFill rotWithShape="1">
          <a:blip r:embed="rId3">
            <a:alphaModFix/>
          </a:blip>
          <a:srcRect b="0" l="0" r="0" t="0"/>
          <a:stretch/>
        </p:blipFill>
        <p:spPr>
          <a:xfrm>
            <a:off x="457200" y="1134665"/>
            <a:ext cx="8572500" cy="40088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7" name="Shape 367"/>
        <p:cNvGrpSpPr/>
        <p:nvPr/>
      </p:nvGrpSpPr>
      <p:grpSpPr>
        <a:xfrm>
          <a:off x="0" y="0"/>
          <a:ext cx="0" cy="0"/>
          <a:chOff x="0" y="0"/>
          <a:chExt cx="0" cy="0"/>
        </a:xfrm>
      </p:grpSpPr>
      <p:sp>
        <p:nvSpPr>
          <p:cNvPr id="368" name="Shape 36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 Summary with Map</a:t>
            </a:r>
            <a:endParaRPr/>
          </a:p>
        </p:txBody>
      </p:sp>
      <p:pic>
        <p:nvPicPr>
          <p:cNvPr id="369" name="Shape 369"/>
          <p:cNvPicPr preferRelativeResize="0"/>
          <p:nvPr/>
        </p:nvPicPr>
        <p:blipFill rotWithShape="1">
          <a:blip r:embed="rId3">
            <a:alphaModFix/>
          </a:blip>
          <a:srcRect b="0" l="0" r="0" t="0"/>
          <a:stretch/>
        </p:blipFill>
        <p:spPr>
          <a:xfrm>
            <a:off x="457200" y="1028700"/>
            <a:ext cx="9336881" cy="395763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3" name="Shape 373"/>
        <p:cNvGrpSpPr/>
        <p:nvPr/>
      </p:nvGrpSpPr>
      <p:grpSpPr>
        <a:xfrm>
          <a:off x="0" y="0"/>
          <a:ext cx="0" cy="0"/>
          <a:chOff x="0" y="0"/>
          <a:chExt cx="0" cy="0"/>
        </a:xfrm>
      </p:grpSpPr>
      <p:sp>
        <p:nvSpPr>
          <p:cNvPr id="374" name="Shape 37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 Summary with Map</a:t>
            </a:r>
            <a:endParaRPr/>
          </a:p>
        </p:txBody>
      </p:sp>
      <p:pic>
        <p:nvPicPr>
          <p:cNvPr id="375" name="Shape 375"/>
          <p:cNvPicPr preferRelativeResize="0"/>
          <p:nvPr/>
        </p:nvPicPr>
        <p:blipFill rotWithShape="1">
          <a:blip r:embed="rId3">
            <a:alphaModFix/>
          </a:blip>
          <a:srcRect b="0" l="0" r="0" t="0"/>
          <a:stretch/>
        </p:blipFill>
        <p:spPr>
          <a:xfrm>
            <a:off x="762000" y="971550"/>
            <a:ext cx="9372600" cy="385762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9" name="Shape 379"/>
        <p:cNvGrpSpPr/>
        <p:nvPr/>
      </p:nvGrpSpPr>
      <p:grpSpPr>
        <a:xfrm>
          <a:off x="0" y="0"/>
          <a:ext cx="0" cy="0"/>
          <a:chOff x="0" y="0"/>
          <a:chExt cx="0" cy="0"/>
        </a:xfrm>
      </p:grpSpPr>
      <p:sp>
        <p:nvSpPr>
          <p:cNvPr id="380" name="Shape 38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 Summary with Map</a:t>
            </a:r>
            <a:endParaRPr/>
          </a:p>
        </p:txBody>
      </p:sp>
      <p:pic>
        <p:nvPicPr>
          <p:cNvPr id="381" name="Shape 381"/>
          <p:cNvPicPr preferRelativeResize="0"/>
          <p:nvPr/>
        </p:nvPicPr>
        <p:blipFill rotWithShape="1">
          <a:blip r:embed="rId3">
            <a:alphaModFix/>
          </a:blip>
          <a:srcRect b="0" l="0" r="0" t="0"/>
          <a:stretch/>
        </p:blipFill>
        <p:spPr>
          <a:xfrm>
            <a:off x="609600" y="1257300"/>
            <a:ext cx="5085159" cy="302180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sp>
        <p:nvSpPr>
          <p:cNvPr id="222" name="Shape 22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4000"/>
              <a:buFont typeface="Calibri"/>
              <a:buNone/>
            </a:pPr>
            <a:r>
              <a:rPr lang="en" sz="4000"/>
              <a:t>Report Complexities</a:t>
            </a:r>
            <a:endParaRPr/>
          </a:p>
        </p:txBody>
      </p:sp>
      <p:sp>
        <p:nvSpPr>
          <p:cNvPr id="223" name="Shape 223"/>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431800" lvl="0" marL="457200" rtl="0">
              <a:spcBef>
                <a:spcPts val="640"/>
              </a:spcBef>
              <a:spcAft>
                <a:spcPts val="0"/>
              </a:spcAft>
              <a:buSzPts val="3200"/>
              <a:buChar char="•"/>
            </a:pPr>
            <a:r>
              <a:rPr lang="en"/>
              <a:t>Custom report is a template based report design which allow to build  reports and execute from the application without any code deployment</a:t>
            </a:r>
            <a:endParaRPr/>
          </a:p>
          <a:p>
            <a:pPr indent="-431800" lvl="0" marL="457200">
              <a:spcBef>
                <a:spcPts val="0"/>
              </a:spcBef>
              <a:spcAft>
                <a:spcPts val="0"/>
              </a:spcAft>
              <a:buSzPts val="3200"/>
              <a:buChar char="•"/>
            </a:pPr>
            <a:r>
              <a:rPr lang="en"/>
              <a:t>Must follow query, and layout and parameter </a:t>
            </a:r>
            <a:r>
              <a:rPr lang="en"/>
              <a:t>guidelines (details in later slides)</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5" name="Shape 385"/>
        <p:cNvGrpSpPr/>
        <p:nvPr/>
      </p:nvGrpSpPr>
      <p:grpSpPr>
        <a:xfrm>
          <a:off x="0" y="0"/>
          <a:ext cx="0" cy="0"/>
          <a:chOff x="0" y="0"/>
          <a:chExt cx="0" cy="0"/>
        </a:xfrm>
      </p:grpSpPr>
      <p:sp>
        <p:nvSpPr>
          <p:cNvPr id="386" name="Shape 38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Stock Status Summary with Map</a:t>
            </a:r>
            <a:endParaRPr b="0" i="0" sz="4400" u="none" cap="none" strike="noStrike">
              <a:solidFill>
                <a:schemeClr val="dk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4400"/>
              <a:buFont typeface="Calibri"/>
              <a:buNone/>
            </a:pPr>
            <a:r>
              <a:rPr lang="en"/>
              <a:t>Demo</a:t>
            </a:r>
            <a:endParaRPr/>
          </a:p>
        </p:txBody>
      </p:sp>
      <p:sp>
        <p:nvSpPr>
          <p:cNvPr id="387" name="Shape 38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3200"/>
              <a:buFont typeface="Arial"/>
              <a:buNone/>
            </a:pPr>
            <a:r>
              <a:rPr lang="en"/>
              <a:t>https://uat.tz.elmis-dev.org/public/pages/reports/maps/index.html#/stock-status?program=2&amp;zone=437&amp;zoneName=Tanzania%2B-%2BCountry&amp;product=1446&amp;period=59&amp;schedule=2&amp;productCategory=&amp;year=2017&amp;facilityType=&amp;facilityOwner=&amp;products=0&amp;facility=</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1" name="Shape 391"/>
        <p:cNvGrpSpPr/>
        <p:nvPr/>
      </p:nvGrpSpPr>
      <p:grpSpPr>
        <a:xfrm>
          <a:off x="0" y="0"/>
          <a:ext cx="0" cy="0"/>
          <a:chOff x="0" y="0"/>
          <a:chExt cx="0" cy="0"/>
        </a:xfrm>
      </p:grpSpPr>
      <p:sp>
        <p:nvSpPr>
          <p:cNvPr id="392" name="Shape 392"/>
          <p:cNvSpPr txBox="1"/>
          <p:nvPr>
            <p:ph type="title"/>
          </p:nvPr>
        </p:nvSpPr>
        <p:spPr>
          <a:xfrm>
            <a:off x="457200" y="2381503"/>
            <a:ext cx="8229600" cy="85740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Adjustment Summary Report</a:t>
            </a:r>
            <a:br>
              <a:rPr b="0" i="0" lang="en" sz="4000" u="none" cap="none" strike="noStrike">
                <a:solidFill>
                  <a:schemeClr val="dk1"/>
                </a:solidFill>
                <a:latin typeface="Calibri"/>
                <a:ea typeface="Calibri"/>
                <a:cs typeface="Calibri"/>
                <a:sym typeface="Calibri"/>
              </a:rPr>
            </a:b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96" name="Shape 396"/>
        <p:cNvGrpSpPr/>
        <p:nvPr/>
      </p:nvGrpSpPr>
      <p:grpSpPr>
        <a:xfrm>
          <a:off x="0" y="0"/>
          <a:ext cx="0" cy="0"/>
          <a:chOff x="0" y="0"/>
          <a:chExt cx="0" cy="0"/>
        </a:xfrm>
      </p:grpSpPr>
      <p:sp>
        <p:nvSpPr>
          <p:cNvPr id="397" name="Shape 39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Adjustment Summary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398" name="Shape 39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Summarizes adjustments by product and by adjustment type. Logistics managers may view this report to identify any unusual adjustments for a particular product or by a particular facility.</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2" name="Shape 402"/>
        <p:cNvGrpSpPr/>
        <p:nvPr/>
      </p:nvGrpSpPr>
      <p:grpSpPr>
        <a:xfrm>
          <a:off x="0" y="0"/>
          <a:ext cx="0" cy="0"/>
          <a:chOff x="0" y="0"/>
          <a:chExt cx="0" cy="0"/>
        </a:xfrm>
      </p:grpSpPr>
      <p:sp>
        <p:nvSpPr>
          <p:cNvPr id="403" name="Shape 40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Adjustment Summary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404" name="Shape 40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Filters (Program, Period, Geographic Zone, Facility Type, Product Type)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Export to pdf and Excel</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Status color code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Sortable by column</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Configurable report title/subtitle, logo</a:t>
            </a:r>
            <a:endParaRPr/>
          </a:p>
          <a:p>
            <a:pPr indent="-139700" lvl="0" marL="342900" marR="0" rtl="0" algn="l">
              <a:spcBef>
                <a:spcPts val="640"/>
              </a:spcBef>
              <a:spcAft>
                <a:spcPts val="160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08" name="Shape 408"/>
        <p:cNvGrpSpPr/>
        <p:nvPr/>
      </p:nvGrpSpPr>
      <p:grpSpPr>
        <a:xfrm>
          <a:off x="0" y="0"/>
          <a:ext cx="0" cy="0"/>
          <a:chOff x="0" y="0"/>
          <a:chExt cx="0" cy="0"/>
        </a:xfrm>
      </p:grpSpPr>
      <p:sp>
        <p:nvSpPr>
          <p:cNvPr id="409" name="Shape 40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Adjustment Summary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410" name="Shape 410"/>
          <p:cNvPicPr preferRelativeResize="0"/>
          <p:nvPr/>
        </p:nvPicPr>
        <p:blipFill rotWithShape="1">
          <a:blip r:embed="rId3">
            <a:alphaModFix/>
          </a:blip>
          <a:srcRect b="0" l="0" r="0" t="0"/>
          <a:stretch/>
        </p:blipFill>
        <p:spPr>
          <a:xfrm>
            <a:off x="25400" y="1143000"/>
            <a:ext cx="9415463" cy="3750469"/>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14" name="Shape 414"/>
        <p:cNvGrpSpPr/>
        <p:nvPr/>
      </p:nvGrpSpPr>
      <p:grpSpPr>
        <a:xfrm>
          <a:off x="0" y="0"/>
          <a:ext cx="0" cy="0"/>
          <a:chOff x="0" y="0"/>
          <a:chExt cx="0" cy="0"/>
        </a:xfrm>
      </p:grpSpPr>
      <p:sp>
        <p:nvSpPr>
          <p:cNvPr id="415" name="Shape 4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Adjustment Summary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416" name="Shape 416"/>
          <p:cNvPicPr preferRelativeResize="0"/>
          <p:nvPr/>
        </p:nvPicPr>
        <p:blipFill rotWithShape="1">
          <a:blip r:embed="rId3">
            <a:alphaModFix/>
          </a:blip>
          <a:srcRect b="0" l="0" r="0" t="0"/>
          <a:stretch/>
        </p:blipFill>
        <p:spPr>
          <a:xfrm>
            <a:off x="381000" y="1225153"/>
            <a:ext cx="9279731" cy="4143375"/>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0" name="Shape 420"/>
        <p:cNvGrpSpPr/>
        <p:nvPr/>
      </p:nvGrpSpPr>
      <p:grpSpPr>
        <a:xfrm>
          <a:off x="0" y="0"/>
          <a:ext cx="0" cy="0"/>
          <a:chOff x="0" y="0"/>
          <a:chExt cx="0" cy="0"/>
        </a:xfrm>
      </p:grpSpPr>
      <p:sp>
        <p:nvSpPr>
          <p:cNvPr id="421" name="Shape 42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Adjustment Summary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422" name="Shape 422"/>
          <p:cNvPicPr preferRelativeResize="0"/>
          <p:nvPr/>
        </p:nvPicPr>
        <p:blipFill rotWithShape="1">
          <a:blip r:embed="rId3">
            <a:alphaModFix/>
          </a:blip>
          <a:srcRect b="0" l="0" r="0" t="0"/>
          <a:stretch/>
        </p:blipFill>
        <p:spPr>
          <a:xfrm>
            <a:off x="392900" y="1231075"/>
            <a:ext cx="8751094" cy="3814763"/>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26" name="Shape 426"/>
        <p:cNvGrpSpPr/>
        <p:nvPr/>
      </p:nvGrpSpPr>
      <p:grpSpPr>
        <a:xfrm>
          <a:off x="0" y="0"/>
          <a:ext cx="0" cy="0"/>
          <a:chOff x="0" y="0"/>
          <a:chExt cx="0" cy="0"/>
        </a:xfrm>
      </p:grpSpPr>
      <p:sp>
        <p:nvSpPr>
          <p:cNvPr id="427" name="Shape 427"/>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4000"/>
              <a:t>Adjustment Summary Report</a:t>
            </a:r>
            <a:endParaRPr sz="4000"/>
          </a:p>
          <a:p>
            <a:pPr indent="0" lvl="0" marL="0">
              <a:spcBef>
                <a:spcPts val="0"/>
              </a:spcBef>
              <a:spcAft>
                <a:spcPts val="0"/>
              </a:spcAft>
              <a:buClr>
                <a:schemeClr val="dk1"/>
              </a:buClr>
              <a:buSzPts val="4000"/>
              <a:buFont typeface="Calibri"/>
              <a:buNone/>
            </a:pPr>
            <a:r>
              <a:rPr lang="en" sz="4000"/>
              <a:t>Demo</a:t>
            </a:r>
            <a:endParaRPr sz="4000"/>
          </a:p>
        </p:txBody>
      </p:sp>
      <p:sp>
        <p:nvSpPr>
          <p:cNvPr id="428" name="Shape 428"/>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1600"/>
              </a:spcAft>
              <a:buNone/>
            </a:pPr>
            <a:r>
              <a:rPr lang="en"/>
              <a:t>https://uat.tz.elmis-dev.org/public/pages/reports/main/index.html#/adjustment-summary?year=2017&amp;schedule=1&amp;period=72&amp;productCategory=&amp;facility=&amp;program=2&amp;adjustmentType=&amp;facilityOperator=&amp;facilityType=&amp;products=0</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2" name="Shape 432"/>
        <p:cNvGrpSpPr/>
        <p:nvPr/>
      </p:nvGrpSpPr>
      <p:grpSpPr>
        <a:xfrm>
          <a:off x="0" y="0"/>
          <a:ext cx="0" cy="0"/>
          <a:chOff x="0" y="0"/>
          <a:chExt cx="0" cy="0"/>
        </a:xfrm>
      </p:grpSpPr>
      <p:sp>
        <p:nvSpPr>
          <p:cNvPr id="433" name="Shape 433"/>
          <p:cNvSpPr txBox="1"/>
          <p:nvPr>
            <p:ph type="title"/>
          </p:nvPr>
        </p:nvSpPr>
        <p:spPr>
          <a:xfrm>
            <a:off x="117275" y="2330528"/>
            <a:ext cx="8229600" cy="857400"/>
          </a:xfrm>
          <a:prstGeom prst="rect">
            <a:avLst/>
          </a:prstGeom>
          <a:noFill/>
          <a:ln>
            <a:noFill/>
          </a:ln>
        </p:spPr>
        <p:txBody>
          <a:bodyPr anchorCtr="0" anchor="ctr" bIns="45700" lIns="91425" spcFirstLastPara="1" rIns="91425" wrap="square" tIns="45700">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marR="0" rtl="0" algn="ctr">
              <a:lnSpc>
                <a:spcPct val="100000"/>
              </a:lnSpc>
              <a:spcBef>
                <a:spcPts val="0"/>
              </a:spcBef>
              <a:spcAft>
                <a:spcPts val="0"/>
              </a:spcAft>
              <a:buClr>
                <a:schemeClr val="dk1"/>
              </a:buClr>
              <a:buSzPts val="4000"/>
              <a:buFont typeface="Calibri"/>
              <a:buNone/>
            </a:pPr>
            <a:r>
              <a:t/>
            </a:r>
            <a:endParaRPr sz="40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37" name="Shape 437"/>
        <p:cNvGrpSpPr/>
        <p:nvPr/>
      </p:nvGrpSpPr>
      <p:grpSpPr>
        <a:xfrm>
          <a:off x="0" y="0"/>
          <a:ext cx="0" cy="0"/>
          <a:chOff x="0" y="0"/>
          <a:chExt cx="0" cy="0"/>
        </a:xfrm>
      </p:grpSpPr>
      <p:sp>
        <p:nvSpPr>
          <p:cNvPr id="438" name="Shape 43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a:spcBef>
                <a:spcPts val="0"/>
              </a:spcBef>
              <a:spcAft>
                <a:spcPts val="0"/>
              </a:spcAft>
              <a:buNone/>
            </a:pPr>
            <a:r>
              <a:rPr lang="en" sz="3000"/>
              <a:t>Description</a:t>
            </a:r>
            <a:endParaRPr sz="3000"/>
          </a:p>
        </p:txBody>
      </p:sp>
      <p:sp>
        <p:nvSpPr>
          <p:cNvPr id="439" name="Shape 439"/>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1600"/>
              </a:spcAft>
              <a:buNone/>
            </a:pPr>
            <a:r>
              <a:rPr lang="en" sz="2400"/>
              <a:t>D</a:t>
            </a:r>
            <a:r>
              <a:rPr lang="en" sz="2400"/>
              <a:t>isplays stock movement opening balance, receipts, dispensed, adjustments, and closing balance for each product at each distribution level. It calculates the months of stock and the percentage of total available stock that are held at supervisory level assigned to logged in user. Logistics managers may use this report to monitor the percentage of stock held at different facilities they manage.</a:t>
            </a:r>
            <a:endParaRPr sz="24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7" name="Shape 227"/>
        <p:cNvGrpSpPr/>
        <p:nvPr/>
      </p:nvGrpSpPr>
      <p:grpSpPr>
        <a:xfrm>
          <a:off x="0" y="0"/>
          <a:ext cx="0" cy="0"/>
          <a:chOff x="0" y="0"/>
          <a:chExt cx="0" cy="0"/>
        </a:xfrm>
      </p:grpSpPr>
      <p:sp>
        <p:nvSpPr>
          <p:cNvPr id="228" name="Shape 22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4000"/>
              <a:t>Report Complexities</a:t>
            </a:r>
            <a:endParaRPr/>
          </a:p>
          <a:p>
            <a:pPr indent="0" lvl="0" marL="0">
              <a:spcBef>
                <a:spcPts val="0"/>
              </a:spcBef>
              <a:spcAft>
                <a:spcPts val="0"/>
              </a:spcAft>
              <a:buNone/>
            </a:pPr>
            <a:r>
              <a:t/>
            </a:r>
            <a:endParaRPr/>
          </a:p>
        </p:txBody>
      </p:sp>
      <p:sp>
        <p:nvSpPr>
          <p:cNvPr id="229" name="Shape 229"/>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81000" lvl="0" marL="457200" rtl="0">
              <a:spcBef>
                <a:spcPts val="640"/>
              </a:spcBef>
              <a:spcAft>
                <a:spcPts val="0"/>
              </a:spcAft>
              <a:buSzPts val="2400"/>
              <a:buChar char="•"/>
            </a:pPr>
            <a:r>
              <a:rPr lang="en" sz="2400"/>
              <a:t>Some report have additional logic either defined in query or backend e.g. Stock Status which calculates MOS and compare with Min and Max level to determine if the facilities is understocked, overstocked and stocked according to plan</a:t>
            </a:r>
            <a:endParaRPr sz="2400"/>
          </a:p>
          <a:p>
            <a:pPr indent="-381000" lvl="0" marL="457200">
              <a:spcBef>
                <a:spcPts val="0"/>
              </a:spcBef>
              <a:spcAft>
                <a:spcPts val="0"/>
              </a:spcAft>
              <a:buSzPts val="2400"/>
              <a:buChar char="•"/>
            </a:pPr>
            <a:r>
              <a:rPr lang="en" sz="2400"/>
              <a:t>Where Geogaphic zone level is not selected, any aggregation would be based on user facilities (Logistics Summary Report)</a:t>
            </a:r>
            <a:endParaRPr sz="24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3" name="Shape 443"/>
        <p:cNvGrpSpPr/>
        <p:nvPr/>
      </p:nvGrpSpPr>
      <p:grpSpPr>
        <a:xfrm>
          <a:off x="0" y="0"/>
          <a:ext cx="0" cy="0"/>
          <a:chOff x="0" y="0"/>
          <a:chExt cx="0" cy="0"/>
        </a:xfrm>
      </p:grpSpPr>
      <p:sp>
        <p:nvSpPr>
          <p:cNvPr id="444" name="Shape 44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a:spcBef>
                <a:spcPts val="0"/>
              </a:spcBef>
              <a:spcAft>
                <a:spcPts val="0"/>
              </a:spcAft>
              <a:buClr>
                <a:schemeClr val="dk1"/>
              </a:buClr>
              <a:buSzPts val="1100"/>
              <a:buFont typeface="Arial"/>
              <a:buNone/>
            </a:pPr>
            <a:r>
              <a:rPr lang="en" sz="3000"/>
              <a:t>Features</a:t>
            </a:r>
            <a:endParaRPr sz="3000"/>
          </a:p>
          <a:p>
            <a:pPr indent="0" lvl="0" marL="0">
              <a:spcBef>
                <a:spcPts val="0"/>
              </a:spcBef>
              <a:spcAft>
                <a:spcPts val="0"/>
              </a:spcAft>
              <a:buNone/>
            </a:pPr>
            <a:r>
              <a:t/>
            </a:r>
            <a:endParaRPr/>
          </a:p>
        </p:txBody>
      </p:sp>
      <p:sp>
        <p:nvSpPr>
          <p:cNvPr id="445" name="Shape 445"/>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342900" lvl="0" marL="342900" rtl="0">
              <a:spcBef>
                <a:spcPts val="0"/>
              </a:spcBef>
              <a:spcAft>
                <a:spcPts val="0"/>
              </a:spcAft>
              <a:buSzPts val="3200"/>
              <a:buChar char="•"/>
            </a:pPr>
            <a:r>
              <a:rPr lang="en"/>
              <a:t>Filters (Program, Schedule, Period)</a:t>
            </a:r>
            <a:endParaRPr/>
          </a:p>
          <a:p>
            <a:pPr indent="-342900" lvl="0" marL="342900" rtl="0">
              <a:spcBef>
                <a:spcPts val="1600"/>
              </a:spcBef>
              <a:spcAft>
                <a:spcPts val="0"/>
              </a:spcAft>
              <a:buSzPts val="3200"/>
              <a:buChar char="•"/>
            </a:pPr>
            <a:r>
              <a:rPr lang="en"/>
              <a:t>Export to pdf and Excel</a:t>
            </a:r>
            <a:endParaRPr/>
          </a:p>
          <a:p>
            <a:pPr indent="-342900" lvl="0" marL="342900" rtl="0">
              <a:spcBef>
                <a:spcPts val="1600"/>
              </a:spcBef>
              <a:spcAft>
                <a:spcPts val="0"/>
              </a:spcAft>
              <a:buSzPts val="3200"/>
              <a:buChar char="•"/>
            </a:pPr>
            <a:r>
              <a:rPr lang="en"/>
              <a:t>Sortable by column</a:t>
            </a:r>
            <a:endParaRPr/>
          </a:p>
          <a:p>
            <a:pPr indent="-342900" lvl="0" marL="342900" rtl="0">
              <a:spcBef>
                <a:spcPts val="1600"/>
              </a:spcBef>
              <a:spcAft>
                <a:spcPts val="0"/>
              </a:spcAft>
              <a:buSzPts val="3200"/>
              <a:buChar char="•"/>
            </a:pPr>
            <a:r>
              <a:rPr lang="en"/>
              <a:t>Dis-aggregted by facility</a:t>
            </a:r>
            <a:endParaRPr/>
          </a:p>
          <a:p>
            <a:pPr indent="-342900" lvl="0" marL="342900" rtl="0">
              <a:spcBef>
                <a:spcPts val="1600"/>
              </a:spcBef>
              <a:spcAft>
                <a:spcPts val="0"/>
              </a:spcAft>
              <a:buSzPts val="3200"/>
              <a:buChar char="•"/>
            </a:pPr>
            <a:r>
              <a:rPr lang="en"/>
              <a:t>Configurable report title/subtitle, logo</a:t>
            </a:r>
            <a:endParaRPr/>
          </a:p>
          <a:p>
            <a:pPr indent="0" lvl="0" marL="0">
              <a:spcBef>
                <a:spcPts val="1600"/>
              </a:spcBef>
              <a:spcAft>
                <a:spcPts val="1600"/>
              </a:spcAft>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9" name="Shape 449"/>
        <p:cNvGrpSpPr/>
        <p:nvPr/>
      </p:nvGrpSpPr>
      <p:grpSpPr>
        <a:xfrm>
          <a:off x="0" y="0"/>
          <a:ext cx="0" cy="0"/>
          <a:chOff x="0" y="0"/>
          <a:chExt cx="0" cy="0"/>
        </a:xfrm>
      </p:grpSpPr>
      <p:sp>
        <p:nvSpPr>
          <p:cNvPr id="450" name="Shape 450"/>
          <p:cNvSpPr txBox="1"/>
          <p:nvPr>
            <p:ph type="title"/>
          </p:nvPr>
        </p:nvSpPr>
        <p:spPr>
          <a:xfrm>
            <a:off x="457200" y="171978"/>
            <a:ext cx="8229600" cy="857400"/>
          </a:xfrm>
          <a:prstGeom prst="rect">
            <a:avLst/>
          </a:prstGeom>
        </p:spPr>
        <p:txBody>
          <a:bodyPr anchorCtr="0" anchor="ctr" bIns="91425" lIns="91425" spcFirstLastPara="1" rIns="91425" wrap="square" tIns="91425">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a:spcBef>
                <a:spcPts val="0"/>
              </a:spcBef>
              <a:spcAft>
                <a:spcPts val="0"/>
              </a:spcAft>
              <a:buClr>
                <a:schemeClr val="dk1"/>
              </a:buClr>
              <a:buSzPts val="1100"/>
              <a:buFont typeface="Arial"/>
              <a:buNone/>
            </a:pPr>
            <a:r>
              <a:rPr lang="en" sz="3000"/>
              <a:t>HTML</a:t>
            </a:r>
            <a:endParaRPr/>
          </a:p>
        </p:txBody>
      </p:sp>
      <p:pic>
        <p:nvPicPr>
          <p:cNvPr id="451" name="Shape 451"/>
          <p:cNvPicPr preferRelativeResize="0"/>
          <p:nvPr/>
        </p:nvPicPr>
        <p:blipFill>
          <a:blip r:embed="rId3">
            <a:alphaModFix/>
          </a:blip>
          <a:stretch>
            <a:fillRect/>
          </a:stretch>
        </p:blipFill>
        <p:spPr>
          <a:xfrm>
            <a:off x="152400" y="1215778"/>
            <a:ext cx="8839203" cy="3704112"/>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55" name="Shape 455"/>
        <p:cNvGrpSpPr/>
        <p:nvPr/>
      </p:nvGrpSpPr>
      <p:grpSpPr>
        <a:xfrm>
          <a:off x="0" y="0"/>
          <a:ext cx="0" cy="0"/>
          <a:chOff x="0" y="0"/>
          <a:chExt cx="0" cy="0"/>
        </a:xfrm>
      </p:grpSpPr>
      <p:sp>
        <p:nvSpPr>
          <p:cNvPr id="456" name="Shape 456"/>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rtl="0">
              <a:spcBef>
                <a:spcPts val="0"/>
              </a:spcBef>
              <a:spcAft>
                <a:spcPts val="0"/>
              </a:spcAft>
              <a:buNone/>
            </a:pPr>
            <a:r>
              <a:rPr lang="en" sz="3000"/>
              <a:t>PDF</a:t>
            </a:r>
            <a:endParaRPr/>
          </a:p>
        </p:txBody>
      </p:sp>
      <p:pic>
        <p:nvPicPr>
          <p:cNvPr id="457" name="Shape 457"/>
          <p:cNvPicPr preferRelativeResize="0"/>
          <p:nvPr/>
        </p:nvPicPr>
        <p:blipFill>
          <a:blip r:embed="rId3">
            <a:alphaModFix/>
          </a:blip>
          <a:stretch>
            <a:fillRect/>
          </a:stretch>
        </p:blipFill>
        <p:spPr>
          <a:xfrm>
            <a:off x="152400" y="1215778"/>
            <a:ext cx="7277650" cy="377532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1" name="Shape 461"/>
        <p:cNvGrpSpPr/>
        <p:nvPr/>
      </p:nvGrpSpPr>
      <p:grpSpPr>
        <a:xfrm>
          <a:off x="0" y="0"/>
          <a:ext cx="0" cy="0"/>
          <a:chOff x="0" y="0"/>
          <a:chExt cx="0" cy="0"/>
        </a:xfrm>
      </p:grpSpPr>
      <p:sp>
        <p:nvSpPr>
          <p:cNvPr id="462" name="Shape 46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a:spcBef>
                <a:spcPts val="0"/>
              </a:spcBef>
              <a:spcAft>
                <a:spcPts val="0"/>
              </a:spcAft>
              <a:buClr>
                <a:schemeClr val="dk1"/>
              </a:buClr>
              <a:buSzPts val="1100"/>
              <a:buFont typeface="Arial"/>
              <a:buNone/>
            </a:pPr>
            <a:r>
              <a:rPr lang="en" sz="3000"/>
              <a:t>Excel</a:t>
            </a:r>
            <a:endParaRPr/>
          </a:p>
        </p:txBody>
      </p:sp>
      <p:pic>
        <p:nvPicPr>
          <p:cNvPr id="463" name="Shape 463"/>
          <p:cNvPicPr preferRelativeResize="0"/>
          <p:nvPr/>
        </p:nvPicPr>
        <p:blipFill>
          <a:blip r:embed="rId3">
            <a:alphaModFix/>
          </a:blip>
          <a:stretch>
            <a:fillRect/>
          </a:stretch>
        </p:blipFill>
        <p:spPr>
          <a:xfrm>
            <a:off x="560325" y="1198778"/>
            <a:ext cx="7758731" cy="3775321"/>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67" name="Shape 467"/>
        <p:cNvGrpSpPr/>
        <p:nvPr/>
      </p:nvGrpSpPr>
      <p:grpSpPr>
        <a:xfrm>
          <a:off x="0" y="0"/>
          <a:ext cx="0" cy="0"/>
          <a:chOff x="0" y="0"/>
          <a:chExt cx="0" cy="0"/>
        </a:xfrm>
      </p:grpSpPr>
      <p:sp>
        <p:nvSpPr>
          <p:cNvPr id="468" name="Shape 46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nSpc>
                <a:spcPct val="125000"/>
              </a:lnSpc>
              <a:spcBef>
                <a:spcPts val="0"/>
              </a:spcBef>
              <a:spcAft>
                <a:spcPts val="0"/>
              </a:spcAft>
              <a:buClr>
                <a:schemeClr val="dk1"/>
              </a:buClr>
              <a:buSzPts val="1100"/>
              <a:buFont typeface="Arial"/>
              <a:buNone/>
            </a:pPr>
            <a:r>
              <a:rPr lang="en" sz="3000">
                <a:solidFill>
                  <a:srgbClr val="205081"/>
                </a:solidFill>
                <a:latin typeface="Roboto"/>
                <a:ea typeface="Roboto"/>
                <a:cs typeface="Roboto"/>
                <a:sym typeface="Roboto"/>
              </a:rPr>
              <a:t>Logistics Summary report</a:t>
            </a:r>
            <a:endParaRPr sz="3000">
              <a:solidFill>
                <a:srgbClr val="205081"/>
              </a:solidFill>
              <a:latin typeface="Roboto"/>
              <a:ea typeface="Roboto"/>
              <a:cs typeface="Roboto"/>
              <a:sym typeface="Roboto"/>
            </a:endParaRPr>
          </a:p>
          <a:p>
            <a:pPr indent="0" lvl="0" marL="0">
              <a:spcBef>
                <a:spcPts val="0"/>
              </a:spcBef>
              <a:spcAft>
                <a:spcPts val="0"/>
              </a:spcAft>
              <a:buClr>
                <a:schemeClr val="dk1"/>
              </a:buClr>
              <a:buSzPts val="1100"/>
              <a:buFont typeface="Arial"/>
              <a:buNone/>
            </a:pPr>
            <a:r>
              <a:rPr lang="en" sz="3000"/>
              <a:t>Demo</a:t>
            </a:r>
            <a:endParaRPr/>
          </a:p>
        </p:txBody>
      </p:sp>
      <p:sp>
        <p:nvSpPr>
          <p:cNvPr id="469" name="Shape 469"/>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0"/>
              </a:spcAft>
              <a:buClr>
                <a:schemeClr val="dk1"/>
              </a:buClr>
              <a:buSzPts val="1100"/>
              <a:buFont typeface="Arial"/>
              <a:buNone/>
            </a:pPr>
            <a:r>
              <a:rPr lang="en"/>
              <a:t>https://uat.tz.elmis-dev.org/public/pages/reports/main/index.html#/summary?schedule=2&amp;period=59&amp;product=&amp;year=2017&amp;program=2&amp;facility=&amp;facilityType=&amp;productCategory=&amp;max=10000&amp;disaggregated=false</a:t>
            </a:r>
            <a:endParaRPr/>
          </a:p>
          <a:p>
            <a:pPr indent="0" lvl="0" marL="0">
              <a:spcBef>
                <a:spcPts val="1600"/>
              </a:spcBef>
              <a:spcAft>
                <a:spcPts val="0"/>
              </a:spcAft>
              <a:buClr>
                <a:schemeClr val="dk1"/>
              </a:buClr>
              <a:buSzPts val="1100"/>
              <a:buFont typeface="Arial"/>
              <a:buNone/>
            </a:pPr>
            <a:r>
              <a:t/>
            </a:r>
            <a:endParaRPr/>
          </a:p>
          <a:p>
            <a:pPr indent="0" lvl="0" marL="0">
              <a:spcBef>
                <a:spcPts val="1600"/>
              </a:spcBef>
              <a:spcAft>
                <a:spcPts val="1600"/>
              </a:spcAft>
              <a:buNone/>
            </a:pPr>
            <a:r>
              <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3" name="Shape 473"/>
        <p:cNvGrpSpPr/>
        <p:nvPr/>
      </p:nvGrpSpPr>
      <p:grpSpPr>
        <a:xfrm>
          <a:off x="0" y="0"/>
          <a:ext cx="0" cy="0"/>
          <a:chOff x="0" y="0"/>
          <a:chExt cx="0" cy="0"/>
        </a:xfrm>
      </p:grpSpPr>
      <p:sp>
        <p:nvSpPr>
          <p:cNvPr id="474" name="Shape 474"/>
          <p:cNvSpPr txBox="1"/>
          <p:nvPr>
            <p:ph type="title"/>
          </p:nvPr>
        </p:nvSpPr>
        <p:spPr>
          <a:xfrm>
            <a:off x="533400" y="1828800"/>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78" name="Shape 478"/>
        <p:cNvGrpSpPr/>
        <p:nvPr/>
      </p:nvGrpSpPr>
      <p:grpSpPr>
        <a:xfrm>
          <a:off x="0" y="0"/>
          <a:ext cx="0" cy="0"/>
          <a:chOff x="0" y="0"/>
          <a:chExt cx="0" cy="0"/>
        </a:xfrm>
      </p:grpSpPr>
      <p:sp>
        <p:nvSpPr>
          <p:cNvPr id="479" name="Shape 47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480" name="Shape 48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This report shows quantities dispensed to users by facility type. It aggregates quantities dispensed by service delivery points (SDPs) and calculates the percentage dispensed by each facility type. The Consumption Report is used for planning for MSD procurement and for transfers from central MSD to MSD zones.  It is also used for budgeting.</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84" name="Shape 484"/>
        <p:cNvGrpSpPr/>
        <p:nvPr/>
      </p:nvGrpSpPr>
      <p:grpSpPr>
        <a:xfrm>
          <a:off x="0" y="0"/>
          <a:ext cx="0" cy="0"/>
          <a:chOff x="0" y="0"/>
          <a:chExt cx="0" cy="0"/>
        </a:xfrm>
      </p:grpSpPr>
      <p:sp>
        <p:nvSpPr>
          <p:cNvPr id="485" name="Shape 48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486" name="Shape 486"/>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Filters (program, schedule, period, geographic zone, product)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Dispensation in units and pack size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Adjustment for stocked out days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Aggregation upto selected geographic zone (district, region, country)</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Sortable columns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0" name="Shape 490"/>
        <p:cNvGrpSpPr/>
        <p:nvPr/>
      </p:nvGrpSpPr>
      <p:grpSpPr>
        <a:xfrm>
          <a:off x="0" y="0"/>
          <a:ext cx="0" cy="0"/>
          <a:chOff x="0" y="0"/>
          <a:chExt cx="0" cy="0"/>
        </a:xfrm>
      </p:grpSpPr>
      <p:sp>
        <p:nvSpPr>
          <p:cNvPr id="491" name="Shape 49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492" name="Shape 492"/>
          <p:cNvPicPr preferRelativeResize="0"/>
          <p:nvPr/>
        </p:nvPicPr>
        <p:blipFill rotWithShape="1">
          <a:blip r:embed="rId3">
            <a:alphaModFix/>
          </a:blip>
          <a:srcRect b="0" l="0" r="0" t="0"/>
          <a:stretch/>
        </p:blipFill>
        <p:spPr>
          <a:xfrm>
            <a:off x="17462" y="1200150"/>
            <a:ext cx="9286875" cy="3886200"/>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96" name="Shape 496"/>
        <p:cNvGrpSpPr/>
        <p:nvPr/>
      </p:nvGrpSpPr>
      <p:grpSpPr>
        <a:xfrm>
          <a:off x="0" y="0"/>
          <a:ext cx="0" cy="0"/>
          <a:chOff x="0" y="0"/>
          <a:chExt cx="0" cy="0"/>
        </a:xfrm>
      </p:grpSpPr>
      <p:sp>
        <p:nvSpPr>
          <p:cNvPr id="497" name="Shape 49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498" name="Shape 498"/>
          <p:cNvPicPr preferRelativeResize="0"/>
          <p:nvPr/>
        </p:nvPicPr>
        <p:blipFill rotWithShape="1">
          <a:blip r:embed="rId3">
            <a:alphaModFix/>
          </a:blip>
          <a:srcRect b="0" l="0" r="0" t="0"/>
          <a:stretch/>
        </p:blipFill>
        <p:spPr>
          <a:xfrm>
            <a:off x="-14287" y="1085850"/>
            <a:ext cx="7793831" cy="3957638"/>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3" name="Shape 233"/>
        <p:cNvGrpSpPr/>
        <p:nvPr/>
      </p:nvGrpSpPr>
      <p:grpSpPr>
        <a:xfrm>
          <a:off x="0" y="0"/>
          <a:ext cx="0" cy="0"/>
          <a:chOff x="0" y="0"/>
          <a:chExt cx="0" cy="0"/>
        </a:xfrm>
      </p:grpSpPr>
      <p:sp>
        <p:nvSpPr>
          <p:cNvPr id="234" name="Shape 23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4000"/>
              <a:t>Report Complexities</a:t>
            </a:r>
            <a:endParaRPr/>
          </a:p>
          <a:p>
            <a:pPr indent="0" lvl="0" marL="0">
              <a:spcBef>
                <a:spcPts val="0"/>
              </a:spcBef>
              <a:spcAft>
                <a:spcPts val="0"/>
              </a:spcAft>
              <a:buNone/>
            </a:pPr>
            <a:r>
              <a:rPr lang="en"/>
              <a:t>Jasper Integration</a:t>
            </a:r>
            <a:endParaRPr/>
          </a:p>
        </p:txBody>
      </p:sp>
      <p:sp>
        <p:nvSpPr>
          <p:cNvPr id="235" name="Shape 235"/>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0"/>
              </a:spcAft>
              <a:buClr>
                <a:schemeClr val="dk1"/>
              </a:buClr>
              <a:buSzPts val="1100"/>
              <a:buFont typeface="Arial"/>
              <a:buNone/>
            </a:pPr>
            <a:r>
              <a:rPr lang="en" sz="3000"/>
              <a:t>In eLMIS Report Module we use jasperreports library in which there is a built in Jasper compiler that translate jrxml file into jasper(.jasper) files(binary files) which are then translated and rendered to user in different file format (.csv,html,pdf etc).</a:t>
            </a:r>
            <a:endParaRPr sz="3000"/>
          </a:p>
          <a:p>
            <a:pPr indent="0" lvl="0" marL="0">
              <a:spcBef>
                <a:spcPts val="1600"/>
              </a:spcBef>
              <a:spcAft>
                <a:spcPts val="1600"/>
              </a:spcAft>
              <a:buNone/>
            </a:pPr>
            <a:r>
              <a:t/>
            </a:r>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2" name="Shape 502"/>
        <p:cNvGrpSpPr/>
        <p:nvPr/>
      </p:nvGrpSpPr>
      <p:grpSpPr>
        <a:xfrm>
          <a:off x="0" y="0"/>
          <a:ext cx="0" cy="0"/>
          <a:chOff x="0" y="0"/>
          <a:chExt cx="0" cy="0"/>
        </a:xfrm>
      </p:grpSpPr>
      <p:sp>
        <p:nvSpPr>
          <p:cNvPr id="503" name="Shape 50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504" name="Shape 504"/>
          <p:cNvPicPr preferRelativeResize="0"/>
          <p:nvPr/>
        </p:nvPicPr>
        <p:blipFill rotWithShape="1">
          <a:blip r:embed="rId3">
            <a:alphaModFix/>
          </a:blip>
          <a:srcRect b="0" l="0" r="0" t="0"/>
          <a:stretch/>
        </p:blipFill>
        <p:spPr>
          <a:xfrm>
            <a:off x="74612" y="1200150"/>
            <a:ext cx="6828234" cy="3821906"/>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08" name="Shape 508"/>
        <p:cNvGrpSpPr/>
        <p:nvPr/>
      </p:nvGrpSpPr>
      <p:grpSpPr>
        <a:xfrm>
          <a:off x="0" y="0"/>
          <a:ext cx="0" cy="0"/>
          <a:chOff x="0" y="0"/>
          <a:chExt cx="0" cy="0"/>
        </a:xfrm>
      </p:grpSpPr>
      <p:sp>
        <p:nvSpPr>
          <p:cNvPr id="509" name="Shape 50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Consumption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Demo</a:t>
            </a:r>
            <a:endParaRPr/>
          </a:p>
        </p:txBody>
      </p:sp>
      <p:sp>
        <p:nvSpPr>
          <p:cNvPr id="510" name="Shape 51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lang="en"/>
              <a:t>https://uat.tz.elmis-dev.org/public/pages/reports/main/index.html#/aggregate-consumption?schedule=2&amp;period=59&amp;year=2017&amp;program=2&amp;productCategory=&amp;products=0&amp;max=10000&amp;zone=475&amp;zoneName=Bagamoyo%2B-%2BDistrict&amp;facilityType=&amp;facility=</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4" name="Shape 514"/>
        <p:cNvGrpSpPr/>
        <p:nvPr/>
      </p:nvGrpSpPr>
      <p:grpSpPr>
        <a:xfrm>
          <a:off x="0" y="0"/>
          <a:ext cx="0" cy="0"/>
          <a:chOff x="0" y="0"/>
          <a:chExt cx="0" cy="0"/>
        </a:xfrm>
      </p:grpSpPr>
      <p:sp>
        <p:nvSpPr>
          <p:cNvPr id="515" name="Shape 51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Order &amp; Item Fill Rate Report</a:t>
            </a:r>
            <a:br>
              <a:rPr b="0" i="0" lang="en" sz="4400" u="none" cap="none" strike="noStrike">
                <a:solidFill>
                  <a:schemeClr val="dk1"/>
                </a:solidFill>
                <a:latin typeface="Calibri"/>
                <a:ea typeface="Calibri"/>
                <a:cs typeface="Calibri"/>
                <a:sym typeface="Calibri"/>
              </a:rPr>
            </a:br>
            <a:endParaRPr/>
          </a:p>
        </p:txBody>
      </p:sp>
    </p:spTree>
  </p:cSld>
  <p:clrMapOvr>
    <a:masterClrMapping/>
  </p:clrMapOvr>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19" name="Shape 519"/>
        <p:cNvGrpSpPr/>
        <p:nvPr/>
      </p:nvGrpSpPr>
      <p:grpSpPr>
        <a:xfrm>
          <a:off x="0" y="0"/>
          <a:ext cx="0" cy="0"/>
          <a:chOff x="0" y="0"/>
          <a:chExt cx="0" cy="0"/>
        </a:xfrm>
      </p:grpSpPr>
      <p:sp>
        <p:nvSpPr>
          <p:cNvPr id="520" name="Shape 52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&amp; Item Fill Rate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521" name="Shape 52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Fill rate is essential to the order management process. It’s the percent of your orders that are shipped in full on the first shipment as a percentage of all of your orders. Item fill rate is the percentage of quantity shipped of a product again ordered quantity.</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5" name="Shape 525"/>
        <p:cNvGrpSpPr/>
        <p:nvPr/>
      </p:nvGrpSpPr>
      <p:grpSpPr>
        <a:xfrm>
          <a:off x="0" y="0"/>
          <a:ext cx="0" cy="0"/>
          <a:chOff x="0" y="0"/>
          <a:chExt cx="0" cy="0"/>
        </a:xfrm>
      </p:grpSpPr>
      <p:sp>
        <p:nvSpPr>
          <p:cNvPr id="526" name="Shape 52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&amp; Item Fill Rate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527" name="Shape 52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Filters (program, schedule, period, geographic zone, product)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Aggregation upto selected geographic zone (district, region, country)</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Sortable columns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1" name="Shape 531"/>
        <p:cNvGrpSpPr/>
        <p:nvPr/>
      </p:nvGrpSpPr>
      <p:grpSpPr>
        <a:xfrm>
          <a:off x="0" y="0"/>
          <a:ext cx="0" cy="0"/>
          <a:chOff x="0" y="0"/>
          <a:chExt cx="0" cy="0"/>
        </a:xfrm>
      </p:grpSpPr>
      <p:sp>
        <p:nvSpPr>
          <p:cNvPr id="532" name="Shape 53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&amp; Item Fill Rate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533" name="Shape 533"/>
          <p:cNvPicPr preferRelativeResize="0"/>
          <p:nvPr/>
        </p:nvPicPr>
        <p:blipFill rotWithShape="1">
          <a:blip r:embed="rId3">
            <a:alphaModFix/>
          </a:blip>
          <a:srcRect b="0" l="0" r="0" t="0"/>
          <a:stretch/>
        </p:blipFill>
        <p:spPr>
          <a:xfrm>
            <a:off x="152400" y="1085850"/>
            <a:ext cx="9165431" cy="4536281"/>
          </a:xfrm>
          <a:prstGeom prst="rect">
            <a:avLst/>
          </a:prstGeom>
          <a:noFill/>
          <a:ln>
            <a:noFill/>
          </a:ln>
        </p:spPr>
      </p:pic>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7" name="Shape 537"/>
        <p:cNvGrpSpPr/>
        <p:nvPr/>
      </p:nvGrpSpPr>
      <p:grpSpPr>
        <a:xfrm>
          <a:off x="0" y="0"/>
          <a:ext cx="0" cy="0"/>
          <a:chOff x="0" y="0"/>
          <a:chExt cx="0" cy="0"/>
        </a:xfrm>
      </p:grpSpPr>
      <p:sp>
        <p:nvSpPr>
          <p:cNvPr id="538" name="Shape 53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&amp; Item Fill Rate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539" name="Shape 539"/>
          <p:cNvPicPr preferRelativeResize="0"/>
          <p:nvPr/>
        </p:nvPicPr>
        <p:blipFill rotWithShape="1">
          <a:blip r:embed="rId3">
            <a:alphaModFix/>
          </a:blip>
          <a:srcRect b="0" l="0" r="0" t="0"/>
          <a:stretch/>
        </p:blipFill>
        <p:spPr>
          <a:xfrm>
            <a:off x="152400" y="1257300"/>
            <a:ext cx="7758113" cy="3500438"/>
          </a:xfrm>
          <a:prstGeom prst="rect">
            <a:avLst/>
          </a:prstGeom>
          <a:noFill/>
          <a:ln>
            <a:noFill/>
          </a:ln>
        </p:spPr>
      </p:pic>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3" name="Shape 543"/>
        <p:cNvGrpSpPr/>
        <p:nvPr/>
      </p:nvGrpSpPr>
      <p:grpSpPr>
        <a:xfrm>
          <a:off x="0" y="0"/>
          <a:ext cx="0" cy="0"/>
          <a:chOff x="0" y="0"/>
          <a:chExt cx="0" cy="0"/>
        </a:xfrm>
      </p:grpSpPr>
      <p:sp>
        <p:nvSpPr>
          <p:cNvPr id="544" name="Shape 54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&amp; Item Fill Rate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545" name="Shape 545"/>
          <p:cNvPicPr preferRelativeResize="0"/>
          <p:nvPr/>
        </p:nvPicPr>
        <p:blipFill rotWithShape="1">
          <a:blip r:embed="rId3">
            <a:alphaModFix/>
          </a:blip>
          <a:srcRect b="0" l="0" r="0" t="0"/>
          <a:stretch/>
        </p:blipFill>
        <p:spPr>
          <a:xfrm>
            <a:off x="152400" y="1771650"/>
            <a:ext cx="7100888" cy="2121694"/>
          </a:xfrm>
          <a:prstGeom prst="rect">
            <a:avLst/>
          </a:prstGeom>
          <a:noFill/>
          <a:ln>
            <a:noFill/>
          </a:ln>
        </p:spPr>
      </p:pic>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49" name="Shape 549"/>
        <p:cNvGrpSpPr/>
        <p:nvPr/>
      </p:nvGrpSpPr>
      <p:grpSpPr>
        <a:xfrm>
          <a:off x="0" y="0"/>
          <a:ext cx="0" cy="0"/>
          <a:chOff x="0" y="0"/>
          <a:chExt cx="0" cy="0"/>
        </a:xfrm>
      </p:grpSpPr>
      <p:sp>
        <p:nvSpPr>
          <p:cNvPr id="550" name="Shape 5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&amp; Item Fill Rate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Demo</a:t>
            </a:r>
            <a:endParaRPr/>
          </a:p>
        </p:txBody>
      </p:sp>
      <p:sp>
        <p:nvSpPr>
          <p:cNvPr id="551" name="Shape 55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https://uat.tz.elmis-dev.org/public/pages/reports/main/index.html#/order-fill-rate?schedule=2&amp;period=59&amp;productCategory=&amp;facility=15750&amp;year=2017&amp;program=2&amp;facilityType=&amp;products=0&amp;max=10000</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55" name="Shape 555"/>
        <p:cNvGrpSpPr/>
        <p:nvPr/>
      </p:nvGrpSpPr>
      <p:grpSpPr>
        <a:xfrm>
          <a:off x="0" y="0"/>
          <a:ext cx="0" cy="0"/>
          <a:chOff x="0" y="0"/>
          <a:chExt cx="0" cy="0"/>
        </a:xfrm>
      </p:grpSpPr>
      <p:sp>
        <p:nvSpPr>
          <p:cNvPr id="556" name="Shape 556"/>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Order Report</a:t>
            </a:r>
            <a:br>
              <a:rPr b="0" i="0" lang="en" sz="4400" u="none" cap="none" strike="noStrike">
                <a:solidFill>
                  <a:schemeClr val="dk1"/>
                </a:solidFill>
                <a:latin typeface="Calibri"/>
                <a:ea typeface="Calibri"/>
                <a:cs typeface="Calibri"/>
                <a:sym typeface="Calibri"/>
              </a:rPr>
            </a:br>
            <a:endParaRPr/>
          </a:p>
        </p:txBody>
      </p:sp>
      <p:sp>
        <p:nvSpPr>
          <p:cNvPr id="557" name="Shape 557"/>
          <p:cNvSpPr txBox="1"/>
          <p:nvPr>
            <p:ph idx="1" type="subTitle"/>
          </p:nvPr>
        </p:nvSpPr>
        <p:spPr>
          <a:xfrm>
            <a:off x="1371600" y="2914650"/>
            <a:ext cx="6400800" cy="131445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rgbClr val="888888"/>
              </a:buClr>
              <a:buSzPts val="3200"/>
              <a:buFont typeface="Arial"/>
              <a:buNone/>
            </a:pPr>
            <a:r>
              <a:t/>
            </a:r>
            <a:endParaRPr b="0" i="0" sz="3200" u="none" cap="none" strike="noStrike">
              <a:solidFill>
                <a:srgbClr val="888888"/>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Shape 24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Report Complexities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User Facilities</a:t>
            </a:r>
            <a:endParaRPr/>
          </a:p>
        </p:txBody>
      </p:sp>
      <p:sp>
        <p:nvSpPr>
          <p:cNvPr id="241" name="Shape 24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Report data involving facilities is filtered for logged in user</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Facility is visible to user if it part of requisition group</a:t>
            </a:r>
            <a:r>
              <a:rPr lang="en"/>
              <a:t>, </a:t>
            </a:r>
            <a:r>
              <a:rPr b="0" i="0" lang="en" sz="3200" u="none">
                <a:solidFill>
                  <a:schemeClr val="dk1"/>
                </a:solidFill>
                <a:latin typeface="Calibri"/>
                <a:ea typeface="Calibri"/>
                <a:cs typeface="Calibri"/>
                <a:sym typeface="Calibri"/>
              </a:rPr>
              <a:t>supervisory node</a:t>
            </a:r>
            <a:r>
              <a:rPr lang="en"/>
              <a:t> and</a:t>
            </a:r>
            <a:r>
              <a:rPr b="0" i="0" lang="en" sz="3200" u="none">
                <a:solidFill>
                  <a:schemeClr val="dk1"/>
                </a:solidFill>
                <a:latin typeface="Calibri"/>
                <a:ea typeface="Calibri"/>
                <a:cs typeface="Calibri"/>
                <a:sym typeface="Calibri"/>
              </a:rPr>
              <a:t> program assigned to user through role assignment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This relationship has implications on how filters are populated and applied to data</a:t>
            </a:r>
            <a:endParaRPr/>
          </a:p>
        </p:txBody>
      </p:sp>
    </p:spTree>
  </p:cSld>
  <p:clrMapOvr>
    <a:masterClrMapping/>
  </p:clrMapOvr>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1" name="Shape 561"/>
        <p:cNvGrpSpPr/>
        <p:nvPr/>
      </p:nvGrpSpPr>
      <p:grpSpPr>
        <a:xfrm>
          <a:off x="0" y="0"/>
          <a:ext cx="0" cy="0"/>
          <a:chOff x="0" y="0"/>
          <a:chExt cx="0" cy="0"/>
        </a:xfrm>
      </p:grpSpPr>
      <p:sp>
        <p:nvSpPr>
          <p:cNvPr id="562" name="Shape 56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563" name="Shape 563"/>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Displays cost estimation of approved requisition. Used for budgeting</a:t>
            </a:r>
            <a:endParaRPr/>
          </a:p>
        </p:txBody>
      </p:sp>
    </p:spTree>
  </p:cSld>
  <p:clrMapOvr>
    <a:masterClrMapping/>
  </p:clrMapOvr>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67" name="Shape 567"/>
        <p:cNvGrpSpPr/>
        <p:nvPr/>
      </p:nvGrpSpPr>
      <p:grpSpPr>
        <a:xfrm>
          <a:off x="0" y="0"/>
          <a:ext cx="0" cy="0"/>
          <a:chOff x="0" y="0"/>
          <a:chExt cx="0" cy="0"/>
        </a:xfrm>
      </p:grpSpPr>
      <p:sp>
        <p:nvSpPr>
          <p:cNvPr id="568" name="Shape 56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569" name="Shape 569"/>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Filters (program, schedule, period, geographic zone)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Aggregation at selected geographic zone (district, region, country)</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Sortable columns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3" name="Shape 573"/>
        <p:cNvGrpSpPr/>
        <p:nvPr/>
      </p:nvGrpSpPr>
      <p:grpSpPr>
        <a:xfrm>
          <a:off x="0" y="0"/>
          <a:ext cx="0" cy="0"/>
          <a:chOff x="0" y="0"/>
          <a:chExt cx="0" cy="0"/>
        </a:xfrm>
      </p:grpSpPr>
      <p:sp>
        <p:nvSpPr>
          <p:cNvPr id="574" name="Shape 57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575" name="Shape 575"/>
          <p:cNvPicPr preferRelativeResize="0"/>
          <p:nvPr/>
        </p:nvPicPr>
        <p:blipFill rotWithShape="1">
          <a:blip r:embed="rId3">
            <a:alphaModFix/>
          </a:blip>
          <a:srcRect b="0" l="0" r="0" t="0"/>
          <a:stretch/>
        </p:blipFill>
        <p:spPr>
          <a:xfrm>
            <a:off x="152400" y="1371600"/>
            <a:ext cx="9344025" cy="2764631"/>
          </a:xfrm>
          <a:prstGeom prst="rect">
            <a:avLst/>
          </a:prstGeom>
          <a:noFill/>
          <a:ln>
            <a:noFill/>
          </a:ln>
        </p:spPr>
      </p:pic>
    </p:spTree>
  </p:cSld>
  <p:clrMapOvr>
    <a:masterClrMapping/>
  </p:clrMapOvr>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79" name="Shape 579"/>
        <p:cNvGrpSpPr/>
        <p:nvPr/>
      </p:nvGrpSpPr>
      <p:grpSpPr>
        <a:xfrm>
          <a:off x="0" y="0"/>
          <a:ext cx="0" cy="0"/>
          <a:chOff x="0" y="0"/>
          <a:chExt cx="0" cy="0"/>
        </a:xfrm>
      </p:grpSpPr>
      <p:sp>
        <p:nvSpPr>
          <p:cNvPr id="580" name="Shape 58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581" name="Shape 581"/>
          <p:cNvPicPr preferRelativeResize="0"/>
          <p:nvPr/>
        </p:nvPicPr>
        <p:blipFill rotWithShape="1">
          <a:blip r:embed="rId3">
            <a:alphaModFix/>
          </a:blip>
          <a:srcRect b="0" l="0" r="0" t="0"/>
          <a:stretch/>
        </p:blipFill>
        <p:spPr>
          <a:xfrm>
            <a:off x="152400" y="1145381"/>
            <a:ext cx="7758113" cy="3993356"/>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85" name="Shape 585"/>
        <p:cNvGrpSpPr/>
        <p:nvPr/>
      </p:nvGrpSpPr>
      <p:grpSpPr>
        <a:xfrm>
          <a:off x="0" y="0"/>
          <a:ext cx="0" cy="0"/>
          <a:chOff x="0" y="0"/>
          <a:chExt cx="0" cy="0"/>
        </a:xfrm>
      </p:grpSpPr>
      <p:sp>
        <p:nvSpPr>
          <p:cNvPr id="586" name="Shape 58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587" name="Shape 587"/>
          <p:cNvPicPr preferRelativeResize="0"/>
          <p:nvPr/>
        </p:nvPicPr>
        <p:blipFill rotWithShape="1">
          <a:blip r:embed="rId3">
            <a:alphaModFix/>
          </a:blip>
          <a:srcRect b="0" l="0" r="0" t="0"/>
          <a:stretch/>
        </p:blipFill>
        <p:spPr>
          <a:xfrm>
            <a:off x="152400" y="1143000"/>
            <a:ext cx="7386638" cy="3671888"/>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1" name="Shape 591"/>
        <p:cNvGrpSpPr/>
        <p:nvPr/>
      </p:nvGrpSpPr>
      <p:grpSpPr>
        <a:xfrm>
          <a:off x="0" y="0"/>
          <a:ext cx="0" cy="0"/>
          <a:chOff x="0" y="0"/>
          <a:chExt cx="0" cy="0"/>
        </a:xfrm>
      </p:grpSpPr>
      <p:sp>
        <p:nvSpPr>
          <p:cNvPr id="592" name="Shape 59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Order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Demo</a:t>
            </a:r>
            <a:endParaRPr/>
          </a:p>
        </p:txBody>
      </p:sp>
      <p:sp>
        <p:nvSpPr>
          <p:cNvPr id="593" name="Shape 593"/>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https://elmis.co.tz/public/pages/reports/main/index.html#/district-financial-summary?year=2017&amp;schedule=2&amp;period=59&amp;program=1</a:t>
            </a:r>
            <a:endParaRPr/>
          </a:p>
        </p:txBody>
      </p:sp>
    </p:spTree>
  </p:cSld>
  <p:clrMapOvr>
    <a:masterClrMapping/>
  </p:clrMapOvr>
</p:sld>
</file>

<file path=ppt/slides/slide6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7" name="Shape 597"/>
        <p:cNvGrpSpPr/>
        <p:nvPr/>
      </p:nvGrpSpPr>
      <p:grpSpPr>
        <a:xfrm>
          <a:off x="0" y="0"/>
          <a:ext cx="0" cy="0"/>
          <a:chOff x="0" y="0"/>
          <a:chExt cx="0" cy="0"/>
        </a:xfrm>
      </p:grpSpPr>
      <p:sp>
        <p:nvSpPr>
          <p:cNvPr id="598" name="Shape 598"/>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Issue Voucher for Medical Supplies</a:t>
            </a:r>
            <a:br>
              <a:rPr b="0" i="0" lang="en" sz="4000" u="none" cap="none" strike="noStrike">
                <a:solidFill>
                  <a:schemeClr val="dk1"/>
                </a:solidFill>
                <a:latin typeface="Calibri"/>
                <a:ea typeface="Calibri"/>
                <a:cs typeface="Calibri"/>
                <a:sym typeface="Calibri"/>
              </a:rPr>
            </a:br>
            <a:endParaRPr/>
          </a:p>
        </p:txBody>
      </p:sp>
    </p:spTree>
  </p:cSld>
  <p:clrMapOvr>
    <a:masterClrMapping/>
  </p:clrMapOvr>
</p:sld>
</file>

<file path=ppt/slides/slide6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2" name="Shape 602"/>
        <p:cNvGrpSpPr/>
        <p:nvPr/>
      </p:nvGrpSpPr>
      <p:grpSpPr>
        <a:xfrm>
          <a:off x="0" y="0"/>
          <a:ext cx="0" cy="0"/>
          <a:chOff x="0" y="0"/>
          <a:chExt cx="0" cy="0"/>
        </a:xfrm>
      </p:grpSpPr>
      <p:sp>
        <p:nvSpPr>
          <p:cNvPr id="603" name="Shape 60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Issue Voucher for Medical Supplies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604" name="Shape 60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Zambia facility specific report which is sent to MSL for resupply</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PDF version is used for sign-off</a:t>
            </a:r>
            <a:endParaRPr/>
          </a:p>
        </p:txBody>
      </p:sp>
    </p:spTree>
  </p:cSld>
  <p:clrMapOvr>
    <a:masterClrMapping/>
  </p:clrMapOvr>
</p:sld>
</file>

<file path=ppt/slides/slide6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8" name="Shape 608"/>
        <p:cNvGrpSpPr/>
        <p:nvPr/>
      </p:nvGrpSpPr>
      <p:grpSpPr>
        <a:xfrm>
          <a:off x="0" y="0"/>
          <a:ext cx="0" cy="0"/>
          <a:chOff x="0" y="0"/>
          <a:chExt cx="0" cy="0"/>
        </a:xfrm>
      </p:grpSpPr>
      <p:sp>
        <p:nvSpPr>
          <p:cNvPr id="609" name="Shape 60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Issue Voucher for Medical Supplies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610" name="Shape 610"/>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Filters (order type, program, schedule, period, geographic zone, Facility)</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Sortable columns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14" name="Shape 614"/>
        <p:cNvGrpSpPr/>
        <p:nvPr/>
      </p:nvGrpSpPr>
      <p:grpSpPr>
        <a:xfrm>
          <a:off x="0" y="0"/>
          <a:ext cx="0" cy="0"/>
          <a:chOff x="0" y="0"/>
          <a:chExt cx="0" cy="0"/>
        </a:xfrm>
      </p:grpSpPr>
      <p:sp>
        <p:nvSpPr>
          <p:cNvPr id="615" name="Shape 6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Issue Voucher for Medical Supplies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616" name="Shape 616"/>
          <p:cNvPicPr preferRelativeResize="0"/>
          <p:nvPr/>
        </p:nvPicPr>
        <p:blipFill rotWithShape="1">
          <a:blip r:embed="rId3">
            <a:alphaModFix/>
          </a:blip>
          <a:srcRect b="0" l="0" r="0" t="0"/>
          <a:stretch/>
        </p:blipFill>
        <p:spPr>
          <a:xfrm>
            <a:off x="53975" y="1200150"/>
            <a:ext cx="9329738" cy="456485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5" name="Shape 245"/>
        <p:cNvGrpSpPr/>
        <p:nvPr/>
      </p:nvGrpSpPr>
      <p:grpSpPr>
        <a:xfrm>
          <a:off x="0" y="0"/>
          <a:ext cx="0" cy="0"/>
          <a:chOff x="0" y="0"/>
          <a:chExt cx="0" cy="0"/>
        </a:xfrm>
      </p:grpSpPr>
      <p:sp>
        <p:nvSpPr>
          <p:cNvPr id="246" name="Shape 24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Report Complexities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User Facilities</a:t>
            </a:r>
            <a:endParaRPr/>
          </a:p>
        </p:txBody>
      </p:sp>
      <p:pic>
        <p:nvPicPr>
          <p:cNvPr id="247" name="Shape 247"/>
          <p:cNvPicPr preferRelativeResize="0"/>
          <p:nvPr/>
        </p:nvPicPr>
        <p:blipFill rotWithShape="1">
          <a:blip r:embed="rId3">
            <a:alphaModFix/>
          </a:blip>
          <a:srcRect b="0" l="0" r="0" t="0"/>
          <a:stretch/>
        </p:blipFill>
        <p:spPr>
          <a:xfrm>
            <a:off x="577850" y="1143000"/>
            <a:ext cx="5949553" cy="3857625"/>
          </a:xfrm>
          <a:prstGeom prst="rect">
            <a:avLst/>
          </a:prstGeom>
          <a:noFill/>
          <a:ln>
            <a:noFill/>
          </a:ln>
        </p:spPr>
      </p:pic>
      <p:sp>
        <p:nvSpPr>
          <p:cNvPr id="248" name="Shape 248"/>
          <p:cNvSpPr txBox="1"/>
          <p:nvPr/>
        </p:nvSpPr>
        <p:spPr>
          <a:xfrm>
            <a:off x="6172200" y="1312025"/>
            <a:ext cx="2715000" cy="36885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sz="2400"/>
              <a:t>User access model is derived from role, program and </a:t>
            </a:r>
            <a:r>
              <a:rPr lang="en" sz="2400"/>
              <a:t>supervisory</a:t>
            </a:r>
            <a:r>
              <a:rPr lang="en" sz="2400"/>
              <a:t> node assigned to user.</a:t>
            </a:r>
            <a:endParaRPr sz="2400"/>
          </a:p>
        </p:txBody>
      </p:sp>
    </p:spTree>
  </p:cSld>
  <p:clrMapOvr>
    <a:masterClrMapping/>
  </p:clrMapOvr>
</p:sld>
</file>

<file path=ppt/slides/slide7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0" name="Shape 620"/>
        <p:cNvGrpSpPr/>
        <p:nvPr/>
      </p:nvGrpSpPr>
      <p:grpSpPr>
        <a:xfrm>
          <a:off x="0" y="0"/>
          <a:ext cx="0" cy="0"/>
          <a:chOff x="0" y="0"/>
          <a:chExt cx="0" cy="0"/>
        </a:xfrm>
      </p:grpSpPr>
      <p:sp>
        <p:nvSpPr>
          <p:cNvPr id="621" name="Shape 62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Issue Voucher for Medical Supplies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622" name="Shape 622"/>
          <p:cNvPicPr preferRelativeResize="0"/>
          <p:nvPr/>
        </p:nvPicPr>
        <p:blipFill rotWithShape="1">
          <a:blip r:embed="rId3">
            <a:alphaModFix/>
          </a:blip>
          <a:srcRect b="0" l="0" r="0" t="0"/>
          <a:stretch/>
        </p:blipFill>
        <p:spPr>
          <a:xfrm>
            <a:off x="941387" y="1085850"/>
            <a:ext cx="3650456" cy="4257675"/>
          </a:xfrm>
          <a:prstGeom prst="rect">
            <a:avLst/>
          </a:prstGeom>
          <a:noFill/>
          <a:ln>
            <a:noFill/>
          </a:ln>
        </p:spPr>
      </p:pic>
    </p:spTree>
  </p:cSld>
  <p:clrMapOvr>
    <a:masterClrMapping/>
  </p:clrMapOvr>
</p:sld>
</file>

<file path=ppt/slides/slide7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26" name="Shape 626"/>
        <p:cNvGrpSpPr/>
        <p:nvPr/>
      </p:nvGrpSpPr>
      <p:grpSpPr>
        <a:xfrm>
          <a:off x="0" y="0"/>
          <a:ext cx="0" cy="0"/>
          <a:chOff x="0" y="0"/>
          <a:chExt cx="0" cy="0"/>
        </a:xfrm>
      </p:grpSpPr>
      <p:sp>
        <p:nvSpPr>
          <p:cNvPr id="627" name="Shape 62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Issue Voucher for Medical Supplies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628" name="Shape 628"/>
          <p:cNvPicPr preferRelativeResize="0"/>
          <p:nvPr/>
        </p:nvPicPr>
        <p:blipFill rotWithShape="1">
          <a:blip r:embed="rId3">
            <a:alphaModFix/>
          </a:blip>
          <a:srcRect b="0" l="0" r="0" t="0"/>
          <a:stretch/>
        </p:blipFill>
        <p:spPr>
          <a:xfrm>
            <a:off x="609600" y="1042988"/>
            <a:ext cx="4856559" cy="4100513"/>
          </a:xfrm>
          <a:prstGeom prst="rect">
            <a:avLst/>
          </a:prstGeom>
          <a:noFill/>
          <a:ln>
            <a:noFill/>
          </a:ln>
        </p:spPr>
      </p:pic>
    </p:spTree>
  </p:cSld>
  <p:clrMapOvr>
    <a:masterClrMapping/>
  </p:clrMapOvr>
</p:sld>
</file>

<file path=ppt/slides/slide7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2" name="Shape 632"/>
        <p:cNvGrpSpPr/>
        <p:nvPr/>
      </p:nvGrpSpPr>
      <p:grpSpPr>
        <a:xfrm>
          <a:off x="0" y="0"/>
          <a:ext cx="0" cy="0"/>
          <a:chOff x="0" y="0"/>
          <a:chExt cx="0" cy="0"/>
        </a:xfrm>
      </p:grpSpPr>
      <p:sp>
        <p:nvSpPr>
          <p:cNvPr id="633" name="Shape 63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Clr>
                <a:schemeClr val="dk1"/>
              </a:buClr>
              <a:buSzPts val="4400"/>
              <a:buFont typeface="Calibri"/>
              <a:buNone/>
            </a:pPr>
            <a:r>
              <a:t/>
            </a:r>
            <a:endParaRPr b="0" i="0" sz="4400" u="none" cap="none" strike="noStrike">
              <a:solidFill>
                <a:schemeClr val="dk1"/>
              </a:solidFill>
              <a:latin typeface="Calibri"/>
              <a:ea typeface="Calibri"/>
              <a:cs typeface="Calibri"/>
              <a:sym typeface="Calibri"/>
            </a:endParaRPr>
          </a:p>
        </p:txBody>
      </p:sp>
      <p:sp>
        <p:nvSpPr>
          <p:cNvPr id="634" name="Shape 63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https://uat.tz.elmis-dev.org/public/pages/reports/main/index.html#/order?schedule=2&amp;period=59&amp;facility=15750&amp;year=2017&amp;program=2&amp;facilityOwner=&amp;facilityType=</a:t>
            </a:r>
            <a:endParaRPr/>
          </a:p>
        </p:txBody>
      </p:sp>
    </p:spTree>
  </p:cSld>
  <p:clrMapOvr>
    <a:masterClrMapping/>
  </p:clrMapOvr>
</p:sld>
</file>

<file path=ppt/slides/slide7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38" name="Shape 638"/>
        <p:cNvGrpSpPr/>
        <p:nvPr/>
      </p:nvGrpSpPr>
      <p:grpSpPr>
        <a:xfrm>
          <a:off x="0" y="0"/>
          <a:ext cx="0" cy="0"/>
          <a:chOff x="0" y="0"/>
          <a:chExt cx="0" cy="0"/>
        </a:xfrm>
      </p:grpSpPr>
      <p:sp>
        <p:nvSpPr>
          <p:cNvPr id="639" name="Shape 639"/>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640" name="Shape 640"/>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0"/>
              </a:spcAft>
              <a:buNone/>
            </a:pPr>
            <a:r>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4" name="Shape 644"/>
        <p:cNvGrpSpPr/>
        <p:nvPr/>
      </p:nvGrpSpPr>
      <p:grpSpPr>
        <a:xfrm>
          <a:off x="0" y="0"/>
          <a:ext cx="0" cy="0"/>
          <a:chOff x="0" y="0"/>
          <a:chExt cx="0" cy="0"/>
        </a:xfrm>
      </p:grpSpPr>
      <p:sp>
        <p:nvSpPr>
          <p:cNvPr id="645" name="Shape 645"/>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Facility List report</a:t>
            </a:r>
            <a:br>
              <a:rPr b="0" i="0" lang="en" sz="4400" u="none" cap="none" strike="noStrike">
                <a:solidFill>
                  <a:schemeClr val="dk1"/>
                </a:solidFill>
                <a:latin typeface="Calibri"/>
                <a:ea typeface="Calibri"/>
                <a:cs typeface="Calibri"/>
                <a:sym typeface="Calibri"/>
              </a:rPr>
            </a:br>
            <a:endParaRPr/>
          </a:p>
        </p:txBody>
      </p:sp>
    </p:spTree>
  </p:cSld>
  <p:clrMapOvr>
    <a:masterClrMapping/>
  </p:clrMapOvr>
</p:sld>
</file>

<file path=ppt/slides/slide7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49" name="Shape 649"/>
        <p:cNvGrpSpPr/>
        <p:nvPr/>
      </p:nvGrpSpPr>
      <p:grpSpPr>
        <a:xfrm>
          <a:off x="0" y="0"/>
          <a:ext cx="0" cy="0"/>
          <a:chOff x="0" y="0"/>
          <a:chExt cx="0" cy="0"/>
        </a:xfrm>
      </p:grpSpPr>
      <p:sp>
        <p:nvSpPr>
          <p:cNvPr id="650" name="Shape 65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651" name="Shape 651"/>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This report displays a list of all the facilities by location, type and active status</a:t>
            </a:r>
            <a:endParaRPr/>
          </a:p>
        </p:txBody>
      </p:sp>
    </p:spTree>
  </p:cSld>
  <p:clrMapOvr>
    <a:masterClrMapping/>
  </p:clrMapOvr>
</p:sld>
</file>

<file path=ppt/slides/slide7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5" name="Shape 655"/>
        <p:cNvGrpSpPr/>
        <p:nvPr/>
      </p:nvGrpSpPr>
      <p:grpSpPr>
        <a:xfrm>
          <a:off x="0" y="0"/>
          <a:ext cx="0" cy="0"/>
          <a:chOff x="0" y="0"/>
          <a:chExt cx="0" cy="0"/>
        </a:xfrm>
      </p:grpSpPr>
      <p:sp>
        <p:nvSpPr>
          <p:cNvPr id="656" name="Shape 65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657" name="Shape 65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Filters (Program, Period, Geographic Zone, Facility Type, Supplied By, Active status)</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Sortable by column</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Configurable report title/subtitle, logo</a:t>
            </a:r>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Tree>
  </p:cSld>
  <p:clrMapOvr>
    <a:masterClrMapping/>
  </p:clrMapOvr>
</p:sld>
</file>

<file path=ppt/slides/slide7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1" name="Shape 661"/>
        <p:cNvGrpSpPr/>
        <p:nvPr/>
      </p:nvGrpSpPr>
      <p:grpSpPr>
        <a:xfrm>
          <a:off x="0" y="0"/>
          <a:ext cx="0" cy="0"/>
          <a:chOff x="0" y="0"/>
          <a:chExt cx="0" cy="0"/>
        </a:xfrm>
      </p:grpSpPr>
      <p:sp>
        <p:nvSpPr>
          <p:cNvPr id="662" name="Shape 662"/>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663" name="Shape 663"/>
          <p:cNvPicPr preferRelativeResize="0"/>
          <p:nvPr/>
        </p:nvPicPr>
        <p:blipFill rotWithShape="1">
          <a:blip r:embed="rId3">
            <a:alphaModFix/>
          </a:blip>
          <a:srcRect b="0" l="0" r="0" t="0"/>
          <a:stretch/>
        </p:blipFill>
        <p:spPr>
          <a:xfrm>
            <a:off x="152400" y="1143000"/>
            <a:ext cx="9322594" cy="3643313"/>
          </a:xfrm>
          <a:prstGeom prst="rect">
            <a:avLst/>
          </a:prstGeom>
          <a:noFill/>
          <a:ln>
            <a:noFill/>
          </a:ln>
        </p:spPr>
      </p:pic>
    </p:spTree>
  </p:cSld>
  <p:clrMapOvr>
    <a:masterClrMapping/>
  </p:clrMapOvr>
</p:sld>
</file>

<file path=ppt/slides/slide7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67" name="Shape 667"/>
        <p:cNvGrpSpPr/>
        <p:nvPr/>
      </p:nvGrpSpPr>
      <p:grpSpPr>
        <a:xfrm>
          <a:off x="0" y="0"/>
          <a:ext cx="0" cy="0"/>
          <a:chOff x="0" y="0"/>
          <a:chExt cx="0" cy="0"/>
        </a:xfrm>
      </p:grpSpPr>
      <p:sp>
        <p:nvSpPr>
          <p:cNvPr id="668" name="Shape 668"/>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669" name="Shape 669"/>
          <p:cNvPicPr preferRelativeResize="0"/>
          <p:nvPr/>
        </p:nvPicPr>
        <p:blipFill rotWithShape="1">
          <a:blip r:embed="rId3">
            <a:alphaModFix/>
          </a:blip>
          <a:srcRect b="0" l="0" r="0" t="0"/>
          <a:stretch/>
        </p:blipFill>
        <p:spPr>
          <a:xfrm>
            <a:off x="14287" y="1045369"/>
            <a:ext cx="7886700" cy="4071938"/>
          </a:xfrm>
          <a:prstGeom prst="rect">
            <a:avLst/>
          </a:prstGeom>
          <a:noFill/>
          <a:ln>
            <a:noFill/>
          </a:ln>
        </p:spPr>
      </p:pic>
    </p:spTree>
  </p:cSld>
  <p:clrMapOvr>
    <a:masterClrMapping/>
  </p:clrMapOvr>
</p:sld>
</file>

<file path=ppt/slides/slide7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3" name="Shape 673"/>
        <p:cNvGrpSpPr/>
        <p:nvPr/>
      </p:nvGrpSpPr>
      <p:grpSpPr>
        <a:xfrm>
          <a:off x="0" y="0"/>
          <a:ext cx="0" cy="0"/>
          <a:chOff x="0" y="0"/>
          <a:chExt cx="0" cy="0"/>
        </a:xfrm>
      </p:grpSpPr>
      <p:sp>
        <p:nvSpPr>
          <p:cNvPr id="674" name="Shape 674"/>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675" name="Shape 675"/>
          <p:cNvPicPr preferRelativeResize="0"/>
          <p:nvPr/>
        </p:nvPicPr>
        <p:blipFill rotWithShape="1">
          <a:blip r:embed="rId3">
            <a:alphaModFix/>
          </a:blip>
          <a:srcRect b="0" l="0" r="0" t="0"/>
          <a:stretch/>
        </p:blipFill>
        <p:spPr>
          <a:xfrm>
            <a:off x="0" y="1200150"/>
            <a:ext cx="6856809" cy="361473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Shape 25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Report Complexities</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Filter </a:t>
            </a:r>
            <a:r>
              <a:rPr lang="en" sz="4000"/>
              <a:t>interdependency</a:t>
            </a:r>
            <a:br>
              <a:rPr b="0" i="0" lang="en" sz="4000" u="none" cap="none" strike="noStrike">
                <a:solidFill>
                  <a:schemeClr val="dk1"/>
                </a:solidFill>
                <a:latin typeface="Calibri"/>
                <a:ea typeface="Calibri"/>
                <a:cs typeface="Calibri"/>
                <a:sym typeface="Calibri"/>
              </a:rPr>
            </a:br>
            <a:endParaRPr/>
          </a:p>
        </p:txBody>
      </p:sp>
      <p:pic>
        <p:nvPicPr>
          <p:cNvPr id="254" name="Shape 254"/>
          <p:cNvPicPr preferRelativeResize="0"/>
          <p:nvPr/>
        </p:nvPicPr>
        <p:blipFill>
          <a:blip r:embed="rId3">
            <a:alphaModFix/>
          </a:blip>
          <a:stretch>
            <a:fillRect/>
          </a:stretch>
        </p:blipFill>
        <p:spPr>
          <a:xfrm>
            <a:off x="152400" y="1215625"/>
            <a:ext cx="4282826" cy="3775475"/>
          </a:xfrm>
          <a:prstGeom prst="rect">
            <a:avLst/>
          </a:prstGeom>
          <a:noFill/>
          <a:ln>
            <a:noFill/>
          </a:ln>
        </p:spPr>
      </p:pic>
      <p:sp>
        <p:nvSpPr>
          <p:cNvPr id="255" name="Shape 255"/>
          <p:cNvSpPr txBox="1"/>
          <p:nvPr/>
        </p:nvSpPr>
        <p:spPr>
          <a:xfrm>
            <a:off x="4772500" y="1355850"/>
            <a:ext cx="3777600" cy="33897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Program and Geographic zone filters options depend on supervisory roles assigned to user</a:t>
            </a:r>
            <a:endParaRPr/>
          </a:p>
          <a:p>
            <a:pPr indent="0" lvl="0" marL="0">
              <a:spcBef>
                <a:spcPts val="0"/>
              </a:spcBef>
              <a:spcAft>
                <a:spcPts val="0"/>
              </a:spcAft>
              <a:buNone/>
            </a:pPr>
            <a:r>
              <a:t/>
            </a:r>
            <a:endParaRPr/>
          </a:p>
          <a:p>
            <a:pPr indent="0" lvl="0" marL="0">
              <a:spcBef>
                <a:spcPts val="0"/>
              </a:spcBef>
              <a:spcAft>
                <a:spcPts val="0"/>
              </a:spcAft>
              <a:buNone/>
            </a:pPr>
            <a:r>
              <a:rPr lang="en"/>
              <a:t>Facility filter options depend on user facilities</a:t>
            </a:r>
            <a:endParaRPr/>
          </a:p>
          <a:p>
            <a:pPr indent="0" lvl="0" marL="0">
              <a:spcBef>
                <a:spcPts val="0"/>
              </a:spcBef>
              <a:spcAft>
                <a:spcPts val="0"/>
              </a:spcAft>
              <a:buNone/>
            </a:pPr>
            <a:r>
              <a:t/>
            </a:r>
            <a:endParaRPr/>
          </a:p>
          <a:p>
            <a:pPr indent="0" lvl="0" marL="0">
              <a:spcBef>
                <a:spcPts val="0"/>
              </a:spcBef>
              <a:spcAft>
                <a:spcPts val="0"/>
              </a:spcAft>
              <a:buNone/>
            </a:pPr>
            <a:r>
              <a:rPr lang="en"/>
              <a:t>Some filters have parent/child relationship. Parent must be selected before child is populated</a:t>
            </a:r>
            <a:endParaRPr/>
          </a:p>
        </p:txBody>
      </p:sp>
    </p:spTree>
  </p:cSld>
  <p:clrMapOvr>
    <a:masterClrMapping/>
  </p:clrMapOvr>
</p:sld>
</file>

<file path=ppt/slides/slide8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9" name="Shape 679"/>
        <p:cNvGrpSpPr/>
        <p:nvPr/>
      </p:nvGrpSpPr>
      <p:grpSpPr>
        <a:xfrm>
          <a:off x="0" y="0"/>
          <a:ext cx="0" cy="0"/>
          <a:chOff x="0" y="0"/>
          <a:chExt cx="0" cy="0"/>
        </a:xfrm>
      </p:grpSpPr>
      <p:sp>
        <p:nvSpPr>
          <p:cNvPr id="680" name="Shape 680"/>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Mailing Labels</a:t>
            </a:r>
            <a:endParaRPr/>
          </a:p>
        </p:txBody>
      </p:sp>
      <p:pic>
        <p:nvPicPr>
          <p:cNvPr id="681" name="Shape 681"/>
          <p:cNvPicPr preferRelativeResize="0"/>
          <p:nvPr/>
        </p:nvPicPr>
        <p:blipFill rotWithShape="1">
          <a:blip r:embed="rId3">
            <a:alphaModFix/>
          </a:blip>
          <a:srcRect b="0" l="0" r="0" t="0"/>
          <a:stretch/>
        </p:blipFill>
        <p:spPr>
          <a:xfrm>
            <a:off x="0" y="1085850"/>
            <a:ext cx="7693819" cy="3879056"/>
          </a:xfrm>
          <a:prstGeom prst="rect">
            <a:avLst/>
          </a:prstGeom>
          <a:noFill/>
          <a:ln>
            <a:noFill/>
          </a:ln>
        </p:spPr>
      </p:pic>
    </p:spTree>
  </p:cSld>
  <p:clrMapOvr>
    <a:masterClrMapping/>
  </p:clrMapOvr>
</p:sld>
</file>

<file path=ppt/slides/slide8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85" name="Shape 685"/>
        <p:cNvGrpSpPr/>
        <p:nvPr/>
      </p:nvGrpSpPr>
      <p:grpSpPr>
        <a:xfrm>
          <a:off x="0" y="0"/>
          <a:ext cx="0" cy="0"/>
          <a:chOff x="0" y="0"/>
          <a:chExt cx="0" cy="0"/>
        </a:xfrm>
      </p:grpSpPr>
      <p:sp>
        <p:nvSpPr>
          <p:cNvPr id="686" name="Shape 686"/>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Facility List report</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Demo</a:t>
            </a:r>
            <a:endParaRPr/>
          </a:p>
        </p:txBody>
      </p:sp>
      <p:sp>
        <p:nvSpPr>
          <p:cNvPr id="687" name="Shape 687"/>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https://uat.tz.elmis-dev.org/public/pages/reports/main/index.html#/facility-list?status=true&amp;statusList=AC,IN&amp;periodStart=&amp;periodEnd=&amp;program=2&amp;facilityOwner=&amp;zone=448&amp;zoneName=Coast%2B-%2BRegion&amp;facilityType=</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1" name="Shape 691"/>
        <p:cNvGrpSpPr/>
        <p:nvPr/>
      </p:nvGrpSpPr>
      <p:grpSpPr>
        <a:xfrm>
          <a:off x="0" y="0"/>
          <a:ext cx="0" cy="0"/>
          <a:chOff x="0" y="0"/>
          <a:chExt cx="0" cy="0"/>
        </a:xfrm>
      </p:grpSpPr>
      <p:sp>
        <p:nvSpPr>
          <p:cNvPr id="692" name="Shape 692"/>
          <p:cNvSpPr txBox="1"/>
          <p:nvPr>
            <p:ph type="ctrTitle"/>
          </p:nvPr>
        </p:nvSpPr>
        <p:spPr>
          <a:xfrm>
            <a:off x="685800" y="1597819"/>
            <a:ext cx="7772400" cy="1102519"/>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400"/>
              <a:buFont typeface="Calibri"/>
              <a:buNone/>
            </a:pPr>
            <a:r>
              <a:rPr b="0" i="0" lang="en" sz="4400" u="none" cap="none" strike="noStrike">
                <a:solidFill>
                  <a:schemeClr val="dk1"/>
                </a:solidFill>
                <a:latin typeface="Calibri"/>
                <a:ea typeface="Calibri"/>
                <a:cs typeface="Calibri"/>
                <a:sym typeface="Calibri"/>
              </a:rPr>
              <a:t>User Summary</a:t>
            </a:r>
            <a:br>
              <a:rPr b="0" i="0" lang="en" sz="4400" u="none" cap="none" strike="noStrike">
                <a:solidFill>
                  <a:schemeClr val="dk1"/>
                </a:solidFill>
                <a:latin typeface="Calibri"/>
                <a:ea typeface="Calibri"/>
                <a:cs typeface="Calibri"/>
                <a:sym typeface="Calibri"/>
              </a:rPr>
            </a:br>
            <a:endParaRPr/>
          </a:p>
        </p:txBody>
      </p:sp>
    </p:spTree>
  </p:cSld>
  <p:clrMapOvr>
    <a:masterClrMapping/>
  </p:clrMapOvr>
</p:sld>
</file>

<file path=ppt/slides/slide8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6" name="Shape 696"/>
        <p:cNvGrpSpPr/>
        <p:nvPr/>
      </p:nvGrpSpPr>
      <p:grpSpPr>
        <a:xfrm>
          <a:off x="0" y="0"/>
          <a:ext cx="0" cy="0"/>
          <a:chOff x="0" y="0"/>
          <a:chExt cx="0" cy="0"/>
        </a:xfrm>
      </p:grpSpPr>
      <p:sp>
        <p:nvSpPr>
          <p:cNvPr id="697" name="Shape 69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User Summary</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Description</a:t>
            </a:r>
            <a:endParaRPr/>
          </a:p>
        </p:txBody>
      </p:sp>
      <p:sp>
        <p:nvSpPr>
          <p:cNvPr id="698" name="Shape 69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Display user distribution across program and location. Use for user management</a:t>
            </a:r>
            <a:endParaRPr/>
          </a:p>
        </p:txBody>
      </p:sp>
    </p:spTree>
  </p:cSld>
  <p:clrMapOvr>
    <a:masterClrMapping/>
  </p:clrMapOvr>
</p:sld>
</file>

<file path=ppt/slides/slide8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2" name="Shape 702"/>
        <p:cNvGrpSpPr/>
        <p:nvPr/>
      </p:nvGrpSpPr>
      <p:grpSpPr>
        <a:xfrm>
          <a:off x="0" y="0"/>
          <a:ext cx="0" cy="0"/>
          <a:chOff x="0" y="0"/>
          <a:chExt cx="0" cy="0"/>
        </a:xfrm>
      </p:grpSpPr>
      <p:sp>
        <p:nvSpPr>
          <p:cNvPr id="703" name="Shape 703"/>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User Summary</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Features</a:t>
            </a:r>
            <a:endParaRPr/>
          </a:p>
        </p:txBody>
      </p:sp>
      <p:sp>
        <p:nvSpPr>
          <p:cNvPr id="704" name="Shape 704"/>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Filter ( Role, Program, Supervisory Node)</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User count</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Export to PDF and Excel</a:t>
            </a:r>
            <a:endParaRPr/>
          </a:p>
          <a:p>
            <a:pPr indent="-342900" lvl="0" marL="342900" marR="0" rtl="0" algn="l">
              <a:lnSpc>
                <a:spcPct val="100000"/>
              </a:lnSpc>
              <a:spcBef>
                <a:spcPts val="640"/>
              </a:spcBef>
              <a:spcAft>
                <a:spcPts val="0"/>
              </a:spcAft>
              <a:buClr>
                <a:schemeClr val="dk1"/>
              </a:buClr>
              <a:buSzPts val="3200"/>
              <a:buFont typeface="Arial"/>
              <a:buChar char="•"/>
            </a:pPr>
            <a:r>
              <a:rPr b="0" i="0" lang="en" sz="3200" u="none" cap="none" strike="noStrike">
                <a:solidFill>
                  <a:schemeClr val="dk1"/>
                </a:solidFill>
                <a:latin typeface="Calibri"/>
                <a:ea typeface="Calibri"/>
                <a:cs typeface="Calibri"/>
                <a:sym typeface="Calibri"/>
              </a:rPr>
              <a:t>PIE chart</a:t>
            </a:r>
            <a:endParaRPr/>
          </a:p>
        </p:txBody>
      </p:sp>
    </p:spTree>
  </p:cSld>
  <p:clrMapOvr>
    <a:masterClrMapping/>
  </p:clrMapOvr>
</p:sld>
</file>

<file path=ppt/slides/slide8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08" name="Shape 708"/>
        <p:cNvGrpSpPr/>
        <p:nvPr/>
      </p:nvGrpSpPr>
      <p:grpSpPr>
        <a:xfrm>
          <a:off x="0" y="0"/>
          <a:ext cx="0" cy="0"/>
          <a:chOff x="0" y="0"/>
          <a:chExt cx="0" cy="0"/>
        </a:xfrm>
      </p:grpSpPr>
      <p:sp>
        <p:nvSpPr>
          <p:cNvPr id="709" name="Shape 709"/>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User Summary</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HTML</a:t>
            </a:r>
            <a:endParaRPr/>
          </a:p>
        </p:txBody>
      </p:sp>
      <p:pic>
        <p:nvPicPr>
          <p:cNvPr id="710" name="Shape 710"/>
          <p:cNvPicPr preferRelativeResize="0"/>
          <p:nvPr/>
        </p:nvPicPr>
        <p:blipFill rotWithShape="1">
          <a:blip r:embed="rId3">
            <a:alphaModFix/>
          </a:blip>
          <a:srcRect b="0" l="0" r="0" t="0"/>
          <a:stretch/>
        </p:blipFill>
        <p:spPr>
          <a:xfrm>
            <a:off x="0" y="1200150"/>
            <a:ext cx="9236869" cy="4686300"/>
          </a:xfrm>
          <a:prstGeom prst="rect">
            <a:avLst/>
          </a:prstGeom>
          <a:noFill/>
          <a:ln>
            <a:noFill/>
          </a:ln>
        </p:spPr>
      </p:pic>
    </p:spTree>
  </p:cSld>
  <p:clrMapOvr>
    <a:masterClrMapping/>
  </p:clrMapOvr>
</p:sld>
</file>

<file path=ppt/slides/slide8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4" name="Shape 714"/>
        <p:cNvGrpSpPr/>
        <p:nvPr/>
      </p:nvGrpSpPr>
      <p:grpSpPr>
        <a:xfrm>
          <a:off x="0" y="0"/>
          <a:ext cx="0" cy="0"/>
          <a:chOff x="0" y="0"/>
          <a:chExt cx="0" cy="0"/>
        </a:xfrm>
      </p:grpSpPr>
      <p:sp>
        <p:nvSpPr>
          <p:cNvPr id="715" name="Shape 715"/>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User Summary</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PDF</a:t>
            </a:r>
            <a:endParaRPr/>
          </a:p>
        </p:txBody>
      </p:sp>
      <p:pic>
        <p:nvPicPr>
          <p:cNvPr id="716" name="Shape 716"/>
          <p:cNvPicPr preferRelativeResize="0"/>
          <p:nvPr/>
        </p:nvPicPr>
        <p:blipFill rotWithShape="1">
          <a:blip r:embed="rId3">
            <a:alphaModFix/>
          </a:blip>
          <a:srcRect b="0" l="0" r="0" t="0"/>
          <a:stretch/>
        </p:blipFill>
        <p:spPr>
          <a:xfrm>
            <a:off x="0" y="1200150"/>
            <a:ext cx="7858125" cy="4179094"/>
          </a:xfrm>
          <a:prstGeom prst="rect">
            <a:avLst/>
          </a:prstGeom>
          <a:noFill/>
          <a:ln>
            <a:noFill/>
          </a:ln>
        </p:spPr>
      </p:pic>
    </p:spTree>
  </p:cSld>
  <p:clrMapOvr>
    <a:masterClrMapping/>
  </p:clrMapOvr>
</p:sld>
</file>

<file path=ppt/slides/slide8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0" name="Shape 720"/>
        <p:cNvGrpSpPr/>
        <p:nvPr/>
      </p:nvGrpSpPr>
      <p:grpSpPr>
        <a:xfrm>
          <a:off x="0" y="0"/>
          <a:ext cx="0" cy="0"/>
          <a:chOff x="0" y="0"/>
          <a:chExt cx="0" cy="0"/>
        </a:xfrm>
      </p:grpSpPr>
      <p:sp>
        <p:nvSpPr>
          <p:cNvPr id="721" name="Shape 721"/>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User Summary</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Excel</a:t>
            </a:r>
            <a:endParaRPr/>
          </a:p>
        </p:txBody>
      </p:sp>
      <p:pic>
        <p:nvPicPr>
          <p:cNvPr id="722" name="Shape 722"/>
          <p:cNvPicPr preferRelativeResize="0"/>
          <p:nvPr/>
        </p:nvPicPr>
        <p:blipFill rotWithShape="1">
          <a:blip r:embed="rId3">
            <a:alphaModFix/>
          </a:blip>
          <a:srcRect b="0" l="0" r="0" t="0"/>
          <a:stretch/>
        </p:blipFill>
        <p:spPr>
          <a:xfrm>
            <a:off x="0" y="1143000"/>
            <a:ext cx="7008019" cy="3471863"/>
          </a:xfrm>
          <a:prstGeom prst="rect">
            <a:avLst/>
          </a:prstGeom>
          <a:noFill/>
          <a:ln>
            <a:noFill/>
          </a:ln>
        </p:spPr>
      </p:pic>
    </p:spTree>
  </p:cSld>
  <p:clrMapOvr>
    <a:masterClrMapping/>
  </p:clrMapOvr>
</p:sld>
</file>

<file path=ppt/slides/slide8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26" name="Shape 726"/>
        <p:cNvGrpSpPr/>
        <p:nvPr/>
      </p:nvGrpSpPr>
      <p:grpSpPr>
        <a:xfrm>
          <a:off x="0" y="0"/>
          <a:ext cx="0" cy="0"/>
          <a:chOff x="0" y="0"/>
          <a:chExt cx="0" cy="0"/>
        </a:xfrm>
      </p:grpSpPr>
      <p:sp>
        <p:nvSpPr>
          <p:cNvPr id="727" name="Shape 727"/>
          <p:cNvSpPr txBox="1"/>
          <p:nvPr>
            <p:ph type="title"/>
          </p:nvPr>
        </p:nvSpPr>
        <p:spPr>
          <a:xfrm>
            <a:off x="457200" y="205978"/>
            <a:ext cx="8229600" cy="857250"/>
          </a:xfrm>
          <a:prstGeom prst="rect">
            <a:avLst/>
          </a:prstGeom>
          <a:no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dk1"/>
              </a:buClr>
              <a:buSzPts val="4000"/>
              <a:buFont typeface="Calibri"/>
              <a:buNone/>
            </a:pPr>
            <a:r>
              <a:rPr b="0" i="0" lang="en" sz="4000" u="none" cap="none" strike="noStrike">
                <a:solidFill>
                  <a:schemeClr val="dk1"/>
                </a:solidFill>
                <a:latin typeface="Calibri"/>
                <a:ea typeface="Calibri"/>
                <a:cs typeface="Calibri"/>
                <a:sym typeface="Calibri"/>
              </a:rPr>
              <a:t>User Summary</a:t>
            </a:r>
            <a:br>
              <a:rPr b="0" i="0" lang="en" sz="4000" u="none" cap="none" strike="noStrike">
                <a:solidFill>
                  <a:schemeClr val="dk1"/>
                </a:solidFill>
                <a:latin typeface="Calibri"/>
                <a:ea typeface="Calibri"/>
                <a:cs typeface="Calibri"/>
                <a:sym typeface="Calibri"/>
              </a:rPr>
            </a:br>
            <a:r>
              <a:rPr b="0" i="0" lang="en" sz="4000" u="none" cap="none" strike="noStrike">
                <a:solidFill>
                  <a:schemeClr val="dk1"/>
                </a:solidFill>
                <a:latin typeface="Calibri"/>
                <a:ea typeface="Calibri"/>
                <a:cs typeface="Calibri"/>
                <a:sym typeface="Calibri"/>
              </a:rPr>
              <a:t>Demo</a:t>
            </a:r>
            <a:endParaRPr/>
          </a:p>
        </p:txBody>
      </p:sp>
      <p:sp>
        <p:nvSpPr>
          <p:cNvPr id="728" name="Shape 728"/>
          <p:cNvSpPr txBox="1"/>
          <p:nvPr>
            <p:ph idx="1" type="body"/>
          </p:nvPr>
        </p:nvSpPr>
        <p:spPr>
          <a:xfrm>
            <a:off x="457200" y="1200150"/>
            <a:ext cx="8229600" cy="3394471"/>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 sz="3200" u="none">
                <a:solidFill>
                  <a:schemeClr val="dk1"/>
                </a:solidFill>
                <a:latin typeface="Calibri"/>
                <a:ea typeface="Calibri"/>
                <a:cs typeface="Calibri"/>
                <a:sym typeface="Calibri"/>
              </a:rPr>
              <a:t>https://uat.tz.elmis-dev.org/public/pages/reports/main/index.html#/user-summary</a:t>
            </a:r>
            <a:endParaRPr/>
          </a:p>
        </p:txBody>
      </p:sp>
    </p:spTree>
  </p:cSld>
  <p:clrMapOvr>
    <a:masterClrMapping/>
  </p:clrMapOvr>
</p:sld>
</file>

<file path=ppt/slides/slide8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2" name="Shape 732"/>
        <p:cNvGrpSpPr/>
        <p:nvPr/>
      </p:nvGrpSpPr>
      <p:grpSpPr>
        <a:xfrm>
          <a:off x="0" y="0"/>
          <a:ext cx="0" cy="0"/>
          <a:chOff x="0" y="0"/>
          <a:chExt cx="0" cy="0"/>
        </a:xfrm>
      </p:grpSpPr>
      <p:sp>
        <p:nvSpPr>
          <p:cNvPr id="733" name="Shape 733"/>
          <p:cNvSpPr txBox="1"/>
          <p:nvPr>
            <p:ph type="title"/>
          </p:nvPr>
        </p:nvSpPr>
        <p:spPr>
          <a:xfrm>
            <a:off x="305425" y="1875503"/>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Custom Reports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9" name="Shape 259"/>
        <p:cNvGrpSpPr/>
        <p:nvPr/>
      </p:nvGrpSpPr>
      <p:grpSpPr>
        <a:xfrm>
          <a:off x="0" y="0"/>
          <a:ext cx="0" cy="0"/>
          <a:chOff x="0" y="0"/>
          <a:chExt cx="0" cy="0"/>
        </a:xfrm>
      </p:grpSpPr>
      <p:sp>
        <p:nvSpPr>
          <p:cNvPr id="260" name="Shape 26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t/>
            </a:r>
            <a:endParaRPr/>
          </a:p>
        </p:txBody>
      </p:sp>
      <p:pic>
        <p:nvPicPr>
          <p:cNvPr id="261" name="Shape 261"/>
          <p:cNvPicPr preferRelativeResize="0"/>
          <p:nvPr/>
        </p:nvPicPr>
        <p:blipFill>
          <a:blip r:embed="rId3">
            <a:alphaModFix/>
          </a:blip>
          <a:stretch>
            <a:fillRect/>
          </a:stretch>
        </p:blipFill>
        <p:spPr>
          <a:xfrm>
            <a:off x="152400" y="1215778"/>
            <a:ext cx="4181896" cy="3775322"/>
          </a:xfrm>
          <a:prstGeom prst="rect">
            <a:avLst/>
          </a:prstGeom>
          <a:noFill/>
          <a:ln>
            <a:noFill/>
          </a:ln>
        </p:spPr>
      </p:pic>
      <p:sp>
        <p:nvSpPr>
          <p:cNvPr id="262" name="Shape 262"/>
          <p:cNvSpPr txBox="1"/>
          <p:nvPr/>
        </p:nvSpPr>
        <p:spPr>
          <a:xfrm>
            <a:off x="4603850" y="1345750"/>
            <a:ext cx="4182000" cy="3645300"/>
          </a:xfrm>
          <a:prstGeom prst="rect">
            <a:avLst/>
          </a:prstGeom>
          <a:noFill/>
          <a:ln>
            <a:noFill/>
          </a:ln>
        </p:spPr>
        <p:txBody>
          <a:bodyPr anchorCtr="0" anchor="t" bIns="91425" lIns="91425" spcFirstLastPara="1" rIns="91425" wrap="square" tIns="91425">
            <a:noAutofit/>
          </a:bodyPr>
          <a:lstStyle/>
          <a:p>
            <a:pPr indent="0" lvl="0" marL="0">
              <a:spcBef>
                <a:spcPts val="0"/>
              </a:spcBef>
              <a:spcAft>
                <a:spcPts val="0"/>
              </a:spcAft>
              <a:buNone/>
            </a:pPr>
            <a:r>
              <a:rPr lang="en"/>
              <a:t>Report availability depend view permissions assigned to user role</a:t>
            </a:r>
            <a:endParaRPr/>
          </a:p>
        </p:txBody>
      </p:sp>
    </p:spTree>
  </p:cSld>
  <p:clrMapOvr>
    <a:masterClrMapping/>
  </p:clrMapOvr>
</p:sld>
</file>

<file path=ppt/slides/slide9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37" name="Shape 737"/>
        <p:cNvGrpSpPr/>
        <p:nvPr/>
      </p:nvGrpSpPr>
      <p:grpSpPr>
        <a:xfrm>
          <a:off x="0" y="0"/>
          <a:ext cx="0" cy="0"/>
          <a:chOff x="0" y="0"/>
          <a:chExt cx="0" cy="0"/>
        </a:xfrm>
      </p:grpSpPr>
      <p:sp>
        <p:nvSpPr>
          <p:cNvPr id="738" name="Shape 73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Custom Reports</a:t>
            </a:r>
            <a:endParaRPr/>
          </a:p>
        </p:txBody>
      </p:sp>
      <p:sp>
        <p:nvSpPr>
          <p:cNvPr id="739" name="Shape 739"/>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0"/>
              </a:spcAft>
              <a:buNone/>
            </a:pPr>
            <a:r>
              <a:rPr lang="en" sz="3000">
                <a:solidFill>
                  <a:srgbClr val="333333"/>
                </a:solidFill>
                <a:highlight>
                  <a:srgbClr val="FFFFFF"/>
                </a:highlight>
                <a:latin typeface="Roboto"/>
                <a:ea typeface="Roboto"/>
                <a:cs typeface="Roboto"/>
                <a:sym typeface="Roboto"/>
              </a:rPr>
              <a:t>custom report designer allows you to quickly and effectively build a custom report that users will be able to execute from the application.</a:t>
            </a:r>
            <a:endParaRPr sz="3000">
              <a:solidFill>
                <a:srgbClr val="333333"/>
              </a:solidFill>
              <a:highlight>
                <a:srgbClr val="FFFFFF"/>
              </a:highlight>
              <a:latin typeface="Roboto"/>
              <a:ea typeface="Roboto"/>
              <a:cs typeface="Roboto"/>
              <a:sym typeface="Roboto"/>
            </a:endParaRPr>
          </a:p>
          <a:p>
            <a:pPr indent="0" lvl="0" marL="0">
              <a:spcBef>
                <a:spcPts val="640"/>
              </a:spcBef>
              <a:spcAft>
                <a:spcPts val="0"/>
              </a:spcAft>
              <a:buNone/>
            </a:pPr>
            <a:r>
              <a:rPr lang="en" sz="3000">
                <a:solidFill>
                  <a:srgbClr val="333333"/>
                </a:solidFill>
                <a:highlight>
                  <a:srgbClr val="FCFCFC"/>
                </a:highlight>
                <a:latin typeface="Roboto"/>
                <a:ea typeface="Roboto"/>
                <a:cs typeface="Roboto"/>
                <a:sym typeface="Roboto"/>
              </a:rPr>
              <a:t>To access the custom report designer, you will need to have the right custom report designer permission. You will be able to add this role to users by using the roles management screen.</a:t>
            </a:r>
            <a:endParaRPr sz="3000">
              <a:solidFill>
                <a:srgbClr val="333333"/>
              </a:solidFill>
              <a:highlight>
                <a:srgbClr val="FFFFFF"/>
              </a:highlight>
              <a:latin typeface="Roboto"/>
              <a:ea typeface="Roboto"/>
              <a:cs typeface="Roboto"/>
              <a:sym typeface="Roboto"/>
            </a:endParaRPr>
          </a:p>
        </p:txBody>
      </p:sp>
    </p:spTree>
  </p:cSld>
  <p:clrMapOvr>
    <a:masterClrMapping/>
  </p:clrMapOvr>
</p:sld>
</file>

<file path=ppt/slides/slide9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3" name="Shape 743"/>
        <p:cNvGrpSpPr/>
        <p:nvPr/>
      </p:nvGrpSpPr>
      <p:grpSpPr>
        <a:xfrm>
          <a:off x="0" y="0"/>
          <a:ext cx="0" cy="0"/>
          <a:chOff x="0" y="0"/>
          <a:chExt cx="0" cy="0"/>
        </a:xfrm>
      </p:grpSpPr>
      <p:sp>
        <p:nvSpPr>
          <p:cNvPr id="744" name="Shape 744"/>
          <p:cNvSpPr txBox="1"/>
          <p:nvPr>
            <p:ph type="title"/>
          </p:nvPr>
        </p:nvSpPr>
        <p:spPr>
          <a:xfrm>
            <a:off x="457200" y="205975"/>
            <a:ext cx="8229600" cy="9942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sz="3600"/>
              <a:t>Custom Report</a:t>
            </a:r>
            <a:endParaRPr sz="3600"/>
          </a:p>
          <a:p>
            <a:pPr indent="0" lvl="0" marL="0">
              <a:spcBef>
                <a:spcPts val="0"/>
              </a:spcBef>
              <a:spcAft>
                <a:spcPts val="0"/>
              </a:spcAft>
              <a:buNone/>
            </a:pPr>
            <a:r>
              <a:rPr lang="en" sz="3600"/>
              <a:t>Query</a:t>
            </a:r>
            <a:r>
              <a:rPr lang="en"/>
              <a:t> </a:t>
            </a:r>
            <a:endParaRPr/>
          </a:p>
        </p:txBody>
      </p:sp>
      <p:pic>
        <p:nvPicPr>
          <p:cNvPr id="745" name="Shape 745"/>
          <p:cNvPicPr preferRelativeResize="0"/>
          <p:nvPr/>
        </p:nvPicPr>
        <p:blipFill>
          <a:blip r:embed="rId3">
            <a:alphaModFix/>
          </a:blip>
          <a:stretch>
            <a:fillRect/>
          </a:stretch>
        </p:blipFill>
        <p:spPr>
          <a:xfrm>
            <a:off x="622013" y="1200174"/>
            <a:ext cx="7899975" cy="4041225"/>
          </a:xfrm>
          <a:prstGeom prst="rect">
            <a:avLst/>
          </a:prstGeom>
          <a:noFill/>
          <a:ln>
            <a:noFill/>
          </a:ln>
        </p:spPr>
      </p:pic>
    </p:spTree>
  </p:cSld>
  <p:clrMapOvr>
    <a:masterClrMapping/>
  </p:clrMapOvr>
</p:sld>
</file>

<file path=ppt/slides/slide9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9" name="Shape 749"/>
        <p:cNvGrpSpPr/>
        <p:nvPr/>
      </p:nvGrpSpPr>
      <p:grpSpPr>
        <a:xfrm>
          <a:off x="0" y="0"/>
          <a:ext cx="0" cy="0"/>
          <a:chOff x="0" y="0"/>
          <a:chExt cx="0" cy="0"/>
        </a:xfrm>
      </p:grpSpPr>
      <p:sp>
        <p:nvSpPr>
          <p:cNvPr id="750" name="Shape 750"/>
          <p:cNvSpPr txBox="1"/>
          <p:nvPr>
            <p:ph type="title"/>
          </p:nvPr>
        </p:nvSpPr>
        <p:spPr>
          <a:xfrm>
            <a:off x="457200" y="205975"/>
            <a:ext cx="8229600" cy="994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t>Custom Report</a:t>
            </a:r>
            <a:endParaRPr sz="3600"/>
          </a:p>
          <a:p>
            <a:pPr indent="0" lvl="0" marL="0" rtl="0">
              <a:spcBef>
                <a:spcPts val="0"/>
              </a:spcBef>
              <a:spcAft>
                <a:spcPts val="0"/>
              </a:spcAft>
              <a:buNone/>
            </a:pPr>
            <a:r>
              <a:rPr lang="en" sz="3600"/>
              <a:t>Query</a:t>
            </a:r>
            <a:r>
              <a:rPr lang="en"/>
              <a:t> </a:t>
            </a:r>
            <a:endParaRPr/>
          </a:p>
        </p:txBody>
      </p:sp>
      <p:pic>
        <p:nvPicPr>
          <p:cNvPr id="751" name="Shape 751"/>
          <p:cNvPicPr preferRelativeResize="0"/>
          <p:nvPr/>
        </p:nvPicPr>
        <p:blipFill>
          <a:blip r:embed="rId3">
            <a:alphaModFix/>
          </a:blip>
          <a:stretch>
            <a:fillRect/>
          </a:stretch>
        </p:blipFill>
        <p:spPr>
          <a:xfrm>
            <a:off x="152400" y="1352575"/>
            <a:ext cx="6558616" cy="3638526"/>
          </a:xfrm>
          <a:prstGeom prst="rect">
            <a:avLst/>
          </a:prstGeom>
          <a:noFill/>
          <a:ln>
            <a:noFill/>
          </a:ln>
        </p:spPr>
      </p:pic>
    </p:spTree>
  </p:cSld>
  <p:clrMapOvr>
    <a:masterClrMapping/>
  </p:clrMapOvr>
</p:sld>
</file>

<file path=ppt/slides/slide9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55" name="Shape 755"/>
        <p:cNvGrpSpPr/>
        <p:nvPr/>
      </p:nvGrpSpPr>
      <p:grpSpPr>
        <a:xfrm>
          <a:off x="0" y="0"/>
          <a:ext cx="0" cy="0"/>
          <a:chOff x="0" y="0"/>
          <a:chExt cx="0" cy="0"/>
        </a:xfrm>
      </p:grpSpPr>
      <p:sp>
        <p:nvSpPr>
          <p:cNvPr id="756" name="Shape 756"/>
          <p:cNvSpPr txBox="1"/>
          <p:nvPr>
            <p:ph type="title"/>
          </p:nvPr>
        </p:nvSpPr>
        <p:spPr>
          <a:xfrm>
            <a:off x="457200" y="205975"/>
            <a:ext cx="8229600" cy="9942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sz="3600"/>
              <a:t>Custom Report</a:t>
            </a:r>
            <a:endParaRPr sz="3600"/>
          </a:p>
          <a:p>
            <a:pPr indent="0" lvl="0" marL="0" rtl="0">
              <a:spcBef>
                <a:spcPts val="0"/>
              </a:spcBef>
              <a:spcAft>
                <a:spcPts val="0"/>
              </a:spcAft>
              <a:buNone/>
            </a:pPr>
            <a:r>
              <a:rPr lang="en" sz="3600"/>
              <a:t>Filters</a:t>
            </a:r>
            <a:endParaRPr/>
          </a:p>
        </p:txBody>
      </p:sp>
      <p:pic>
        <p:nvPicPr>
          <p:cNvPr id="757" name="Shape 757"/>
          <p:cNvPicPr preferRelativeResize="0"/>
          <p:nvPr/>
        </p:nvPicPr>
        <p:blipFill>
          <a:blip r:embed="rId3">
            <a:alphaModFix/>
          </a:blip>
          <a:stretch>
            <a:fillRect/>
          </a:stretch>
        </p:blipFill>
        <p:spPr>
          <a:xfrm>
            <a:off x="304175" y="1858500"/>
            <a:ext cx="8124825" cy="2219325"/>
          </a:xfrm>
          <a:prstGeom prst="rect">
            <a:avLst/>
          </a:prstGeom>
          <a:noFill/>
          <a:ln>
            <a:noFill/>
          </a:ln>
        </p:spPr>
      </p:pic>
    </p:spTree>
  </p:cSld>
  <p:clrMapOvr>
    <a:masterClrMapping/>
  </p:clrMapOvr>
</p:sld>
</file>

<file path=ppt/slides/slide9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1" name="Shape 761"/>
        <p:cNvGrpSpPr/>
        <p:nvPr/>
      </p:nvGrpSpPr>
      <p:grpSpPr>
        <a:xfrm>
          <a:off x="0" y="0"/>
          <a:ext cx="0" cy="0"/>
          <a:chOff x="0" y="0"/>
          <a:chExt cx="0" cy="0"/>
        </a:xfrm>
      </p:grpSpPr>
      <p:sp>
        <p:nvSpPr>
          <p:cNvPr id="762" name="Shape 762"/>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Clr>
                <a:schemeClr val="dk1"/>
              </a:buClr>
              <a:buSzPts val="1100"/>
              <a:buFont typeface="Arial"/>
              <a:buNone/>
            </a:pPr>
            <a:r>
              <a:rPr lang="en" sz="3600"/>
              <a:t>Custom Report</a:t>
            </a:r>
            <a:endParaRPr sz="3600"/>
          </a:p>
          <a:p>
            <a:pPr indent="0" lvl="0" marL="0">
              <a:spcBef>
                <a:spcPts val="0"/>
              </a:spcBef>
              <a:spcAft>
                <a:spcPts val="0"/>
              </a:spcAft>
              <a:buClr>
                <a:schemeClr val="dk1"/>
              </a:buClr>
              <a:buSzPts val="1100"/>
              <a:buFont typeface="Arial"/>
              <a:buNone/>
            </a:pPr>
            <a:r>
              <a:rPr lang="en" sz="3600"/>
              <a:t>Filters</a:t>
            </a:r>
            <a:endParaRPr/>
          </a:p>
          <a:p>
            <a:pPr indent="0" lvl="0" marL="0">
              <a:spcBef>
                <a:spcPts val="0"/>
              </a:spcBef>
              <a:spcAft>
                <a:spcPts val="0"/>
              </a:spcAft>
              <a:buNone/>
            </a:pPr>
            <a:r>
              <a:t/>
            </a:r>
            <a:endParaRPr/>
          </a:p>
        </p:txBody>
      </p:sp>
      <p:pic>
        <p:nvPicPr>
          <p:cNvPr id="763" name="Shape 763"/>
          <p:cNvPicPr preferRelativeResize="0"/>
          <p:nvPr/>
        </p:nvPicPr>
        <p:blipFill>
          <a:blip r:embed="rId3">
            <a:alphaModFix/>
          </a:blip>
          <a:stretch>
            <a:fillRect/>
          </a:stretch>
        </p:blipFill>
        <p:spPr>
          <a:xfrm>
            <a:off x="152400" y="1215778"/>
            <a:ext cx="4920443" cy="3775322"/>
          </a:xfrm>
          <a:prstGeom prst="rect">
            <a:avLst/>
          </a:prstGeom>
          <a:noFill/>
          <a:ln>
            <a:noFill/>
          </a:ln>
        </p:spPr>
      </p:pic>
    </p:spTree>
  </p:cSld>
  <p:clrMapOvr>
    <a:masterClrMapping/>
  </p:clrMapOvr>
</p:sld>
</file>

<file path=ppt/slides/slide9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67" name="Shape 767"/>
        <p:cNvGrpSpPr/>
        <p:nvPr/>
      </p:nvGrpSpPr>
      <p:grpSpPr>
        <a:xfrm>
          <a:off x="0" y="0"/>
          <a:ext cx="0" cy="0"/>
          <a:chOff x="0" y="0"/>
          <a:chExt cx="0" cy="0"/>
        </a:xfrm>
      </p:grpSpPr>
      <p:graphicFrame>
        <p:nvGraphicFramePr>
          <p:cNvPr id="768" name="Shape 768"/>
          <p:cNvGraphicFramePr/>
          <p:nvPr/>
        </p:nvGraphicFramePr>
        <p:xfrm>
          <a:off x="0" y="321075"/>
          <a:ext cx="3000000" cy="3000000"/>
        </p:xfrm>
        <a:graphic>
          <a:graphicData uri="http://schemas.openxmlformats.org/drawingml/2006/table">
            <a:tbl>
              <a:tblPr>
                <a:noFill/>
                <a:tableStyleId>{425EB3B6-A15F-4DA6-A282-040993C50F51}</a:tableStyleId>
              </a:tblPr>
              <a:tblGrid>
                <a:gridCol w="5297775"/>
                <a:gridCol w="3572500"/>
              </a:tblGrid>
              <a:tr h="335200">
                <a:tc>
                  <a:txBody>
                    <a:bodyPr>
                      <a:noAutofit/>
                    </a:bodyPr>
                    <a:lstStyle/>
                    <a:p>
                      <a:pPr indent="0" lvl="0" marL="0" rtl="0">
                        <a:spcBef>
                          <a:spcPts val="0"/>
                        </a:spcBef>
                        <a:spcAft>
                          <a:spcPts val="0"/>
                        </a:spcAft>
                        <a:buNone/>
                      </a:pPr>
                      <a:r>
                        <a:rPr lang="en"/>
                        <a:t>Admin Users</a:t>
                      </a:r>
                      <a:endParaRPr/>
                    </a:p>
                  </a:txBody>
                  <a:tcPr marT="91425" marB="91425" marR="91425" marL="91425"/>
                </a:tc>
                <a:tc>
                  <a:txBody>
                    <a:bodyPr>
                      <a:noAutofit/>
                    </a:bodyPr>
                    <a:lstStyle/>
                    <a:p>
                      <a:pPr indent="0" lvl="0" marL="0" rtl="0">
                        <a:spcBef>
                          <a:spcPts val="0"/>
                        </a:spcBef>
                        <a:spcAft>
                          <a:spcPts val="0"/>
                        </a:spcAft>
                        <a:buNone/>
                      </a:pPr>
                      <a:r>
                        <a:rPr lang="en"/>
                        <a:t>Products Supported</a:t>
                      </a:r>
                      <a:endParaRPr/>
                    </a:p>
                  </a:txBody>
                  <a:tcPr marT="91425" marB="91425" marR="91425" marL="91425"/>
                </a:tc>
              </a:tr>
              <a:tr h="335200">
                <a:tc>
                  <a:txBody>
                    <a:bodyPr>
                      <a:noAutofit/>
                    </a:bodyPr>
                    <a:lstStyle/>
                    <a:p>
                      <a:pPr indent="0" lvl="0" marL="0" rtl="0">
                        <a:spcBef>
                          <a:spcPts val="0"/>
                        </a:spcBef>
                        <a:spcAft>
                          <a:spcPts val="0"/>
                        </a:spcAft>
                        <a:buNone/>
                      </a:pPr>
                      <a:r>
                        <a:rPr lang="en"/>
                        <a:t>Aggregate Patients by All Regimens</a:t>
                      </a:r>
                      <a:endParaRPr/>
                    </a:p>
                  </a:txBody>
                  <a:tcPr marT="91425" marB="91425" marR="91425" marL="91425"/>
                </a:tc>
                <a:tc>
                  <a:txBody>
                    <a:bodyPr>
                      <a:noAutofit/>
                    </a:bodyPr>
                    <a:lstStyle/>
                    <a:p>
                      <a:pPr indent="0" lvl="0" marL="0" rtl="0">
                        <a:spcBef>
                          <a:spcPts val="0"/>
                        </a:spcBef>
                        <a:spcAft>
                          <a:spcPts val="0"/>
                        </a:spcAft>
                        <a:buNone/>
                      </a:pPr>
                      <a:r>
                        <a:rPr lang="en"/>
                        <a:t>Program Reporting Summary</a:t>
                      </a:r>
                      <a:endParaRPr/>
                    </a:p>
                  </a:txBody>
                  <a:tcPr marT="91425" marB="91425" marR="91425" marL="91425"/>
                </a:tc>
              </a:tr>
              <a:tr h="335200">
                <a:tc>
                  <a:txBody>
                    <a:bodyPr>
                      <a:noAutofit/>
                    </a:bodyPr>
                    <a:lstStyle/>
                    <a:p>
                      <a:pPr indent="0" lvl="0" marL="0" rtl="0">
                        <a:spcBef>
                          <a:spcPts val="0"/>
                        </a:spcBef>
                        <a:spcAft>
                          <a:spcPts val="0"/>
                        </a:spcAft>
                        <a:buNone/>
                      </a:pPr>
                      <a:r>
                        <a:rPr lang="en"/>
                        <a:t>Aggregate Patients by Regimen</a:t>
                      </a:r>
                      <a:endParaRPr/>
                    </a:p>
                  </a:txBody>
                  <a:tcPr marT="91425" marB="91425" marR="91425" marL="91425"/>
                </a:tc>
                <a:tc>
                  <a:txBody>
                    <a:bodyPr>
                      <a:noAutofit/>
                    </a:bodyPr>
                    <a:lstStyle/>
                    <a:p>
                      <a:pPr indent="0" lvl="0" marL="0" rtl="0">
                        <a:spcBef>
                          <a:spcPts val="0"/>
                        </a:spcBef>
                        <a:spcAft>
                          <a:spcPts val="0"/>
                        </a:spcAft>
                        <a:buNone/>
                      </a:pPr>
                      <a:r>
                        <a:rPr lang="en"/>
                        <a:t>Recently Initiated Requisitions</a:t>
                      </a:r>
                      <a:endParaRPr/>
                    </a:p>
                  </a:txBody>
                  <a:tcPr marT="91425" marB="91425" marR="91425" marL="91425"/>
                </a:tc>
              </a:tr>
              <a:tr h="335200">
                <a:tc>
                  <a:txBody>
                    <a:bodyPr>
                      <a:noAutofit/>
                    </a:bodyPr>
                    <a:lstStyle/>
                    <a:p>
                      <a:pPr indent="0" lvl="0" marL="0" rtl="0">
                        <a:spcBef>
                          <a:spcPts val="0"/>
                        </a:spcBef>
                        <a:spcAft>
                          <a:spcPts val="0"/>
                        </a:spcAft>
                        <a:buNone/>
                      </a:pPr>
                      <a:r>
                        <a:rPr lang="en"/>
                        <a:t>Consumption By Location</a:t>
                      </a:r>
                      <a:endParaRPr/>
                    </a:p>
                  </a:txBody>
                  <a:tcPr marT="91425" marB="91425" marR="91425" marL="91425"/>
                </a:tc>
                <a:tc>
                  <a:txBody>
                    <a:bodyPr>
                      <a:noAutofit/>
                    </a:bodyPr>
                    <a:lstStyle/>
                    <a:p>
                      <a:pPr indent="0" lvl="0" marL="0" rtl="0">
                        <a:spcBef>
                          <a:spcPts val="0"/>
                        </a:spcBef>
                        <a:spcAft>
                          <a:spcPts val="0"/>
                        </a:spcAft>
                        <a:buNone/>
                      </a:pPr>
                      <a:r>
                        <a:rPr lang="en"/>
                        <a:t>Regimen Distribution by Facility</a:t>
                      </a:r>
                      <a:endParaRPr/>
                    </a:p>
                  </a:txBody>
                  <a:tcPr marT="91425" marB="91425" marR="91425" marL="91425"/>
                </a:tc>
              </a:tr>
              <a:tr h="335200">
                <a:tc>
                  <a:txBody>
                    <a:bodyPr>
                      <a:noAutofit/>
                    </a:bodyPr>
                    <a:lstStyle/>
                    <a:p>
                      <a:pPr indent="0" lvl="0" marL="0" rtl="0">
                        <a:spcBef>
                          <a:spcPts val="0"/>
                        </a:spcBef>
                        <a:spcAft>
                          <a:spcPts val="0"/>
                        </a:spcAft>
                        <a:buNone/>
                      </a:pPr>
                      <a:r>
                        <a:rPr lang="en"/>
                        <a:t>Consumption By Product Category</a:t>
                      </a:r>
                      <a:endParaRPr/>
                    </a:p>
                  </a:txBody>
                  <a:tcPr marT="91425" marB="91425" marR="91425" marL="91425"/>
                </a:tc>
                <a:tc>
                  <a:txBody>
                    <a:bodyPr>
                      <a:noAutofit/>
                    </a:bodyPr>
                    <a:lstStyle/>
                    <a:p>
                      <a:pPr indent="0" lvl="0" marL="0" rtl="0">
                        <a:spcBef>
                          <a:spcPts val="0"/>
                        </a:spcBef>
                        <a:spcAft>
                          <a:spcPts val="0"/>
                        </a:spcAft>
                        <a:buNone/>
                      </a:pPr>
                      <a:r>
                        <a:rPr lang="en"/>
                        <a:t>Reporting Group Density</a:t>
                      </a:r>
                      <a:endParaRPr/>
                    </a:p>
                  </a:txBody>
                  <a:tcPr marT="91425" marB="91425" marR="91425" marL="91425"/>
                </a:tc>
              </a:tr>
              <a:tr h="335200">
                <a:tc>
                  <a:txBody>
                    <a:bodyPr>
                      <a:noAutofit/>
                    </a:bodyPr>
                    <a:lstStyle/>
                    <a:p>
                      <a:pPr indent="0" lvl="0" marL="0" rtl="0">
                        <a:spcBef>
                          <a:spcPts val="0"/>
                        </a:spcBef>
                        <a:spcAft>
                          <a:spcPts val="0"/>
                        </a:spcAft>
                        <a:buNone/>
                      </a:pPr>
                      <a:r>
                        <a:rPr lang="en"/>
                        <a:t>Converted to Order by Type by Geographic Zone</a:t>
                      </a:r>
                      <a:endParaRPr/>
                    </a:p>
                  </a:txBody>
                  <a:tcPr marT="91425" marB="91425" marR="91425" marL="91425"/>
                </a:tc>
                <a:tc>
                  <a:txBody>
                    <a:bodyPr>
                      <a:noAutofit/>
                    </a:bodyPr>
                    <a:lstStyle/>
                    <a:p>
                      <a:pPr indent="0" lvl="0" marL="0" rtl="0">
                        <a:spcBef>
                          <a:spcPts val="0"/>
                        </a:spcBef>
                        <a:spcAft>
                          <a:spcPts val="0"/>
                        </a:spcAft>
                        <a:buNone/>
                      </a:pPr>
                      <a:r>
                        <a:rPr lang="en"/>
                        <a:t>Requisitions by Status and Year</a:t>
                      </a:r>
                      <a:endParaRPr/>
                    </a:p>
                  </a:txBody>
                  <a:tcPr marT="91425" marB="91425" marR="91425" marL="91425"/>
                </a:tc>
              </a:tr>
              <a:tr h="335200">
                <a:tc>
                  <a:txBody>
                    <a:bodyPr>
                      <a:noAutofit/>
                    </a:bodyPr>
                    <a:lstStyle/>
                    <a:p>
                      <a:pPr indent="0" lvl="0" marL="0" rtl="0">
                        <a:spcBef>
                          <a:spcPts val="0"/>
                        </a:spcBef>
                        <a:spcAft>
                          <a:spcPts val="0"/>
                        </a:spcAft>
                        <a:buNone/>
                      </a:pPr>
                      <a:r>
                        <a:rPr lang="en"/>
                        <a:t>Emergency vs Regular Requisitions</a:t>
                      </a:r>
                      <a:endParaRPr/>
                    </a:p>
                  </a:txBody>
                  <a:tcPr marT="91425" marB="91425" marR="91425" marL="91425"/>
                </a:tc>
                <a:tc>
                  <a:txBody>
                    <a:bodyPr>
                      <a:noAutofit/>
                    </a:bodyPr>
                    <a:lstStyle/>
                    <a:p>
                      <a:pPr indent="0" lvl="0" marL="0" rtl="0">
                        <a:spcBef>
                          <a:spcPts val="0"/>
                        </a:spcBef>
                        <a:spcAft>
                          <a:spcPts val="0"/>
                        </a:spcAft>
                        <a:buNone/>
                      </a:pPr>
                      <a:r>
                        <a:rPr lang="en"/>
                        <a:t>Schedules and R&amp;R</a:t>
                      </a:r>
                      <a:endParaRPr/>
                    </a:p>
                  </a:txBody>
                  <a:tcPr marT="91425" marB="91425" marR="91425" marL="91425"/>
                </a:tc>
              </a:tr>
              <a:tr h="335200">
                <a:tc>
                  <a:txBody>
                    <a:bodyPr>
                      <a:noAutofit/>
                    </a:bodyPr>
                    <a:lstStyle/>
                    <a:p>
                      <a:pPr indent="0" lvl="0" marL="0" rtl="0">
                        <a:spcBef>
                          <a:spcPts val="0"/>
                        </a:spcBef>
                        <a:spcAft>
                          <a:spcPts val="0"/>
                        </a:spcAft>
                        <a:buNone/>
                      </a:pPr>
                      <a:r>
                        <a:rPr lang="en"/>
                        <a:t>Facilities that Ever Reported</a:t>
                      </a:r>
                      <a:endParaRPr/>
                    </a:p>
                  </a:txBody>
                  <a:tcPr marT="91425" marB="91425" marR="91425" marL="91425"/>
                </a:tc>
                <a:tc>
                  <a:txBody>
                    <a:bodyPr>
                      <a:noAutofit/>
                    </a:bodyPr>
                    <a:lstStyle/>
                    <a:p>
                      <a:pPr indent="0" lvl="0" marL="0" rtl="0">
                        <a:spcBef>
                          <a:spcPts val="0"/>
                        </a:spcBef>
                        <a:spcAft>
                          <a:spcPts val="0"/>
                        </a:spcAft>
                        <a:buNone/>
                      </a:pPr>
                      <a:r>
                        <a:rPr lang="en"/>
                        <a:t>SOH By Location</a:t>
                      </a:r>
                      <a:endParaRPr/>
                    </a:p>
                  </a:txBody>
                  <a:tcPr marT="91425" marB="91425" marR="91425" marL="91425"/>
                </a:tc>
              </a:tr>
              <a:tr h="335200">
                <a:tc>
                  <a:txBody>
                    <a:bodyPr>
                      <a:noAutofit/>
                    </a:bodyPr>
                    <a:lstStyle/>
                    <a:p>
                      <a:pPr indent="0" lvl="0" marL="0" rtl="0">
                        <a:spcBef>
                          <a:spcPts val="0"/>
                        </a:spcBef>
                        <a:spcAft>
                          <a:spcPts val="0"/>
                        </a:spcAft>
                        <a:buNone/>
                      </a:pPr>
                      <a:r>
                        <a:rPr lang="en"/>
                        <a:t>Losses &amp; Adjustments By Location</a:t>
                      </a:r>
                      <a:endParaRPr/>
                    </a:p>
                  </a:txBody>
                  <a:tcPr marT="91425" marB="91425" marR="91425" marL="91425"/>
                </a:tc>
                <a:tc>
                  <a:txBody>
                    <a:bodyPr>
                      <a:noAutofit/>
                    </a:bodyPr>
                    <a:lstStyle/>
                    <a:p>
                      <a:pPr indent="0" lvl="0" marL="0" rtl="0">
                        <a:spcBef>
                          <a:spcPts val="0"/>
                        </a:spcBef>
                        <a:spcAft>
                          <a:spcPts val="0"/>
                        </a:spcAft>
                        <a:buNone/>
                      </a:pPr>
                      <a:r>
                        <a:rPr lang="en"/>
                        <a:t>Top RnR Approvers</a:t>
                      </a:r>
                      <a:endParaRPr/>
                    </a:p>
                  </a:txBody>
                  <a:tcPr marT="91425" marB="91425" marR="91425" marL="91425"/>
                </a:tc>
              </a:tr>
              <a:tr h="335200">
                <a:tc>
                  <a:txBody>
                    <a:bodyPr>
                      <a:noAutofit/>
                    </a:bodyPr>
                    <a:lstStyle/>
                    <a:p>
                      <a:pPr indent="0" lvl="0" marL="0" rtl="0">
                        <a:spcBef>
                          <a:spcPts val="0"/>
                        </a:spcBef>
                        <a:spcAft>
                          <a:spcPts val="0"/>
                        </a:spcAft>
                        <a:buNone/>
                      </a:pPr>
                      <a:r>
                        <a:rPr lang="en"/>
                        <a:t>Top 100 Ordered Products (Slow)</a:t>
                      </a:r>
                      <a:endParaRPr/>
                    </a:p>
                  </a:txBody>
                  <a:tcPr marT="91425" marB="91425" marR="91425" marL="91425"/>
                </a:tc>
                <a:tc>
                  <a:txBody>
                    <a:bodyPr>
                      <a:noAutofit/>
                    </a:bodyPr>
                    <a:lstStyle/>
                    <a:p>
                      <a:pPr indent="0" lvl="0" marL="0" rtl="0">
                        <a:spcBef>
                          <a:spcPts val="0"/>
                        </a:spcBef>
                        <a:spcAft>
                          <a:spcPts val="0"/>
                        </a:spcAft>
                        <a:buNone/>
                      </a:pPr>
                      <a:r>
                        <a:rPr lang="en"/>
                        <a:t>Top RnR Initiating Users</a:t>
                      </a:r>
                      <a:endParaRPr/>
                    </a:p>
                  </a:txBody>
                  <a:tcPr marT="91425" marB="91425" marR="91425" marL="91425"/>
                </a:tc>
              </a:tr>
              <a:tr h="335200">
                <a:tc>
                  <a:txBody>
                    <a:bodyPr>
                      <a:noAutofit/>
                    </a:bodyPr>
                    <a:lstStyle/>
                    <a:p>
                      <a:pPr indent="0" lvl="0" marL="0" rtl="0">
                        <a:spcBef>
                          <a:spcPts val="0"/>
                        </a:spcBef>
                        <a:spcAft>
                          <a:spcPts val="0"/>
                        </a:spcAft>
                        <a:buNone/>
                      </a:pPr>
                      <a:r>
                        <a:rPr lang="en"/>
                        <a:t>Top 100 Stocked Out Products (Slow)</a:t>
                      </a:r>
                      <a:endParaRPr/>
                    </a:p>
                  </a:txBody>
                  <a:tcPr marT="91425" marB="91425" marR="91425" marL="91425"/>
                </a:tc>
                <a:tc>
                  <a:txBody>
                    <a:bodyPr>
                      <a:noAutofit/>
                    </a:bodyPr>
                    <a:lstStyle/>
                    <a:p>
                      <a:pPr indent="0" lvl="0" marL="0" rtl="0">
                        <a:spcBef>
                          <a:spcPts val="0"/>
                        </a:spcBef>
                        <a:spcAft>
                          <a:spcPts val="0"/>
                        </a:spcAft>
                        <a:buNone/>
                      </a:pPr>
                      <a:r>
                        <a:rPr lang="en"/>
                        <a:t>Total R&amp;R Count by Program</a:t>
                      </a:r>
                      <a:endParaRPr/>
                    </a:p>
                  </a:txBody>
                  <a:tcPr marT="91425" marB="91425" marR="91425" marL="91425"/>
                </a:tc>
              </a:tr>
              <a:tr h="335200">
                <a:tc>
                  <a:txBody>
                    <a:bodyPr>
                      <a:noAutofit/>
                    </a:bodyPr>
                    <a:lstStyle/>
                    <a:p>
                      <a:pPr indent="0" lvl="0" marL="0" rtl="0">
                        <a:spcBef>
                          <a:spcPts val="0"/>
                        </a:spcBef>
                        <a:spcAft>
                          <a:spcPts val="0"/>
                        </a:spcAft>
                        <a:buNone/>
                      </a:pPr>
                      <a:r>
                        <a:rPr lang="en"/>
                        <a:t>Top Expiry Reported by Quantity</a:t>
                      </a:r>
                      <a:endParaRPr/>
                    </a:p>
                  </a:txBody>
                  <a:tcPr marT="91425" marB="91425" marR="91425" marL="91425"/>
                </a:tc>
                <a:tc>
                  <a:txBody>
                    <a:bodyPr>
                      <a:noAutofit/>
                    </a:bodyPr>
                    <a:lstStyle/>
                    <a:p>
                      <a:pPr indent="0" lvl="0" marL="0" rtl="0">
                        <a:spcBef>
                          <a:spcPts val="0"/>
                        </a:spcBef>
                        <a:spcAft>
                          <a:spcPts val="0"/>
                        </a:spcAft>
                        <a:buNone/>
                      </a:pPr>
                      <a:r>
                        <a:rPr lang="en"/>
                        <a:t>Total Requisitions by Status</a:t>
                      </a:r>
                      <a:endParaRPr/>
                    </a:p>
                  </a:txBody>
                  <a:tcPr marT="91425" marB="91425" marR="91425" marL="91425"/>
                </a:tc>
              </a:tr>
            </a:tbl>
          </a:graphicData>
        </a:graphic>
      </p:graphicFrame>
    </p:spTree>
  </p:cSld>
  <p:clrMapOvr>
    <a:masterClrMapping/>
  </p:clrMapOvr>
</p:sld>
</file>

<file path=ppt/slides/slide9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2" name="Shape 772"/>
        <p:cNvGrpSpPr/>
        <p:nvPr/>
      </p:nvGrpSpPr>
      <p:grpSpPr>
        <a:xfrm>
          <a:off x="0" y="0"/>
          <a:ext cx="0" cy="0"/>
          <a:chOff x="0" y="0"/>
          <a:chExt cx="0" cy="0"/>
        </a:xfrm>
      </p:grpSpPr>
      <p:sp>
        <p:nvSpPr>
          <p:cNvPr id="773" name="Shape 773"/>
          <p:cNvSpPr txBox="1"/>
          <p:nvPr>
            <p:ph type="title"/>
          </p:nvPr>
        </p:nvSpPr>
        <p:spPr>
          <a:xfrm>
            <a:off x="301925" y="1797553"/>
            <a:ext cx="8229600" cy="8574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New Reports</a:t>
            </a:r>
            <a:endParaRPr/>
          </a:p>
        </p:txBody>
      </p:sp>
    </p:spTree>
  </p:cSld>
  <p:clrMapOvr>
    <a:masterClrMapping/>
  </p:clrMapOvr>
</p:sld>
</file>

<file path=ppt/slides/slide9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7" name="Shape 777"/>
        <p:cNvGrpSpPr/>
        <p:nvPr/>
      </p:nvGrpSpPr>
      <p:grpSpPr>
        <a:xfrm>
          <a:off x="0" y="0"/>
          <a:ext cx="0" cy="0"/>
          <a:chOff x="0" y="0"/>
          <a:chExt cx="0" cy="0"/>
        </a:xfrm>
      </p:grpSpPr>
      <p:sp>
        <p:nvSpPr>
          <p:cNvPr id="778" name="Shape 778"/>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spcBef>
                <a:spcPts val="640"/>
              </a:spcBef>
              <a:spcAft>
                <a:spcPts val="0"/>
              </a:spcAft>
              <a:buClr>
                <a:schemeClr val="dk1"/>
              </a:buClr>
              <a:buSzPts val="1100"/>
              <a:buFont typeface="Arial"/>
              <a:buNone/>
            </a:pPr>
            <a:r>
              <a:rPr lang="en">
                <a:highlight>
                  <a:srgbClr val="FFFFFF"/>
                </a:highlight>
                <a:latin typeface="Roboto"/>
                <a:ea typeface="Roboto"/>
                <a:cs typeface="Roboto"/>
                <a:sym typeface="Roboto"/>
              </a:rPr>
              <a:t>Trends over time</a:t>
            </a:r>
            <a:endParaRPr/>
          </a:p>
        </p:txBody>
      </p:sp>
      <p:sp>
        <p:nvSpPr>
          <p:cNvPr id="779" name="Shape 779"/>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a:spcBef>
                <a:spcPts val="640"/>
              </a:spcBef>
              <a:spcAft>
                <a:spcPts val="0"/>
              </a:spcAft>
              <a:buNone/>
            </a:pPr>
            <a:r>
              <a:rPr lang="en" sz="2400">
                <a:highlight>
                  <a:srgbClr val="FFFFFF"/>
                </a:highlight>
                <a:latin typeface="Roboto"/>
                <a:ea typeface="Roboto"/>
                <a:cs typeface="Roboto"/>
                <a:sym typeface="Roboto"/>
              </a:rPr>
              <a:t>Trends over time:  Currently eLMIS requires the user to select one individual period to produce most reports and analysis, and does not show multiple periods in the same data sets.  While there is one small graph feature showing some data over four quarters of one year, there is need for more comprehensive trend analysis features.  </a:t>
            </a:r>
            <a:endParaRPr sz="2400"/>
          </a:p>
        </p:txBody>
      </p:sp>
    </p:spTree>
  </p:cSld>
  <p:clrMapOvr>
    <a:masterClrMapping/>
  </p:clrMapOvr>
</p:sld>
</file>

<file path=ppt/slides/slide9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3" name="Shape 783"/>
        <p:cNvGrpSpPr/>
        <p:nvPr/>
      </p:nvGrpSpPr>
      <p:grpSpPr>
        <a:xfrm>
          <a:off x="0" y="0"/>
          <a:ext cx="0" cy="0"/>
          <a:chOff x="0" y="0"/>
          <a:chExt cx="0" cy="0"/>
        </a:xfrm>
      </p:grpSpPr>
      <p:sp>
        <p:nvSpPr>
          <p:cNvPr id="784" name="Shape 784"/>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spcBef>
                <a:spcPts val="640"/>
              </a:spcBef>
              <a:spcAft>
                <a:spcPts val="0"/>
              </a:spcAft>
              <a:buNone/>
            </a:pPr>
            <a:r>
              <a:rPr lang="en">
                <a:highlight>
                  <a:srgbClr val="FFFFFF"/>
                </a:highlight>
                <a:latin typeface="Roboto"/>
                <a:ea typeface="Roboto"/>
                <a:cs typeface="Roboto"/>
                <a:sym typeface="Roboto"/>
              </a:rPr>
              <a:t>Multiple programs</a:t>
            </a:r>
            <a:endParaRPr/>
          </a:p>
        </p:txBody>
      </p:sp>
      <p:sp>
        <p:nvSpPr>
          <p:cNvPr id="785" name="Shape 785"/>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spcBef>
                <a:spcPts val="640"/>
              </a:spcBef>
              <a:spcAft>
                <a:spcPts val="0"/>
              </a:spcAft>
              <a:buNone/>
            </a:pPr>
            <a:r>
              <a:rPr lang="en" sz="2400">
                <a:highlight>
                  <a:srgbClr val="FFFFFF"/>
                </a:highlight>
                <a:latin typeface="Roboto"/>
                <a:ea typeface="Roboto"/>
                <a:cs typeface="Roboto"/>
                <a:sym typeface="Roboto"/>
              </a:rPr>
              <a:t>Analysis features which contain data from multiple programs in the same data set do not currently exist.  At the moment users can only see the data for one program at a time.</a:t>
            </a:r>
            <a:endParaRPr sz="2400"/>
          </a:p>
        </p:txBody>
      </p:sp>
    </p:spTree>
  </p:cSld>
  <p:clrMapOvr>
    <a:masterClrMapping/>
  </p:clrMapOvr>
</p:sld>
</file>

<file path=ppt/slides/slide9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89" name="Shape 789"/>
        <p:cNvGrpSpPr/>
        <p:nvPr/>
      </p:nvGrpSpPr>
      <p:grpSpPr>
        <a:xfrm>
          <a:off x="0" y="0"/>
          <a:ext cx="0" cy="0"/>
          <a:chOff x="0" y="0"/>
          <a:chExt cx="0" cy="0"/>
        </a:xfrm>
      </p:grpSpPr>
      <p:sp>
        <p:nvSpPr>
          <p:cNvPr id="790" name="Shape 790"/>
          <p:cNvSpPr txBox="1"/>
          <p:nvPr>
            <p:ph type="title"/>
          </p:nvPr>
        </p:nvSpPr>
        <p:spPr>
          <a:xfrm>
            <a:off x="457200" y="205978"/>
            <a:ext cx="8229600" cy="857400"/>
          </a:xfrm>
          <a:prstGeom prst="rect">
            <a:avLst/>
          </a:prstGeom>
        </p:spPr>
        <p:txBody>
          <a:bodyPr anchorCtr="0" anchor="ctr" bIns="91425" lIns="91425" spcFirstLastPara="1" rIns="91425" wrap="square" tIns="91425">
            <a:noAutofit/>
          </a:bodyPr>
          <a:lstStyle/>
          <a:p>
            <a:pPr indent="0" lvl="0" marL="0" rtl="0" algn="l">
              <a:spcBef>
                <a:spcPts val="640"/>
              </a:spcBef>
              <a:spcAft>
                <a:spcPts val="0"/>
              </a:spcAft>
              <a:buNone/>
            </a:pPr>
            <a:r>
              <a:rPr lang="en" sz="2400">
                <a:highlight>
                  <a:srgbClr val="FFFFFF"/>
                </a:highlight>
                <a:latin typeface="Roboto"/>
                <a:ea typeface="Roboto"/>
                <a:cs typeface="Roboto"/>
                <a:sym typeface="Roboto"/>
              </a:rPr>
              <a:t>Treatment of the emergency order data during analysis</a:t>
            </a:r>
            <a:endParaRPr/>
          </a:p>
        </p:txBody>
      </p:sp>
      <p:sp>
        <p:nvSpPr>
          <p:cNvPr id="791" name="Shape 791"/>
          <p:cNvSpPr txBox="1"/>
          <p:nvPr>
            <p:ph idx="1" type="body"/>
          </p:nvPr>
        </p:nvSpPr>
        <p:spPr>
          <a:xfrm>
            <a:off x="457200" y="1200150"/>
            <a:ext cx="8229600" cy="3394500"/>
          </a:xfrm>
          <a:prstGeom prst="rect">
            <a:avLst/>
          </a:prstGeom>
        </p:spPr>
        <p:txBody>
          <a:bodyPr anchorCtr="0" anchor="t" bIns="91425" lIns="91425" spcFirstLastPara="1" rIns="91425" wrap="square" tIns="91425">
            <a:noAutofit/>
          </a:bodyPr>
          <a:lstStyle/>
          <a:p>
            <a:pPr indent="0" lvl="0" marL="0" rtl="0">
              <a:spcBef>
                <a:spcPts val="640"/>
              </a:spcBef>
              <a:spcAft>
                <a:spcPts val="0"/>
              </a:spcAft>
              <a:buNone/>
            </a:pPr>
            <a:r>
              <a:rPr lang="en" sz="2400">
                <a:highlight>
                  <a:srgbClr val="FFFFFF"/>
                </a:highlight>
                <a:latin typeface="Roboto"/>
                <a:ea typeface="Roboto"/>
                <a:cs typeface="Roboto"/>
                <a:sym typeface="Roboto"/>
              </a:rPr>
              <a:t>Treatment of the emergency order data during analysis:  If an emergency order covers a period 1st April to 25th May, and later a routine R&amp;R is submitted for 1st April to 30th June, this currently sometimes leads to double counting in some of the eLMIS analysis.  The 1st April to 30th June data currently does not override the 1st April to 25th May submission earlier on the emergency R&amp;R.</a:t>
            </a:r>
            <a:endParaRPr sz="2400"/>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