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2" r:id="rId1"/>
  </p:sldMasterIdLst>
  <p:notesMasterIdLst>
    <p:notesMasterId r:id="rId5"/>
  </p:notesMasterIdLst>
  <p:sldIdLst>
    <p:sldId id="256" r:id="rId2"/>
    <p:sldId id="2017" r:id="rId3"/>
    <p:sldId id="2014" r:id="rId4"/>
  </p:sldIdLst>
  <p:sldSz cx="9144000" cy="5143500" type="screen16x9"/>
  <p:notesSz cx="6858000" cy="9144000"/>
  <p:embeddedFontLst>
    <p:embeddedFont>
      <p:font typeface="Calibri" panose="020F0502020204030204" pitchFamily="34" charset="0"/>
      <p:regular r:id="rId6"/>
      <p:bold r:id="rId7"/>
      <p:italic r:id="rId8"/>
      <p:boldItalic r:id="rId9"/>
    </p:embeddedFont>
    <p:embeddedFont>
      <p:font typeface="Open Sans" panose="020B0604020202020204" charset="0"/>
      <p:regular r:id="rId10"/>
      <p:bold r:id="rId11"/>
      <p:italic r:id="rId12"/>
      <p:boldItalic r:id="rId13"/>
    </p:embeddedFont>
    <p:embeddedFont>
      <p:font typeface="Open Sans Light" panose="020B0604020202020204" charset="0"/>
      <p:regular r:id="rId14"/>
      <p:bold r:id="rId15"/>
      <p:italic r:id="rId16"/>
      <p:boldItalic r:id="rId17"/>
    </p:embeddedFont>
    <p:embeddedFont>
      <p:font typeface="Trebuchet MS" panose="020B0603020202020204" pitchFamily="34" charset="0"/>
      <p:regular r:id="rId18"/>
      <p:bold r:id="rId19"/>
      <p:italic r:id="rId20"/>
      <p:boldItalic r:id="rId21"/>
    </p:embeddedFont>
    <p:embeddedFont>
      <p:font typeface="Open Sans SemiBold" panose="020B060402020202020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Alban" initials="" lastIdx="1" clrIdx="0"/>
  <p:cmAuthor id="1" name="Brandon Bowersox-Johnson" initials="BB" lastIdx="6" clrIdx="1">
    <p:extLst>
      <p:ext uri="{19B8F6BF-5375-455C-9EA6-DF929625EA0E}">
        <p15:presenceInfo xmlns:p15="http://schemas.microsoft.com/office/powerpoint/2012/main" userId="S::brandon.bowersox-johnson@villagereach.org::aeacd43a-a848-4d65-995e-823ad3b556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snapToObjects="1">
      <p:cViewPr varScale="1">
        <p:scale>
          <a:sx n="85" d="100"/>
          <a:sy n="85" d="100"/>
        </p:scale>
        <p:origin x="73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font" Target="fonts/font19.fntdata"/><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font" Target="fonts/font18.fntdata"/><Relationship Id="rId28" Type="http://schemas.openxmlformats.org/officeDocument/2006/relationships/viewProps" Target="view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font" Target="fonts/font17.fntdata"/><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04T14:05:15.333" idx="4">
    <p:pos x="5482" y="998"/>
    <p:text>I would instead say that without Enterprise Support, there is no guarantee of the release schedule, and no SLA for implementations to request bug fixes or vote on priority product improvements.</p:text>
    <p:extLst>
      <p:ext uri="{C676402C-5697-4E1C-873F-D02D1690AC5C}">
        <p15:threadingInfo xmlns:p15="http://schemas.microsoft.com/office/powerpoint/2012/main" timeZoneBias="300"/>
      </p:ext>
    </p:extLst>
  </p:cm>
  <p:cm authorId="1" dt="2021-05-04T14:07:10.744" idx="5">
    <p:pos x="6643" y="2419"/>
    <p:text>Regarding timeline, You could say October 1 2021, which puts pressure for people to sign up for Enterprise Support at the start of the USAID Fiscal Year. Additionally, VillageReach's current contract with SolDevelo ends then, so after that point, Vitalliance would be paying for the core product updates and needs to be prioritizing the paying commercial Enterprise Support customers starting then.</p:text>
    <p:extLst>
      <p:ext uri="{C676402C-5697-4E1C-873F-D02D1690AC5C}">
        <p15:threadingInfo xmlns:p15="http://schemas.microsoft.com/office/powerpoint/2012/main" timeZoneBias="300"/>
      </p:ext>
    </p:extLst>
  </p:cm>
  <p:cm authorId="1" dt="2021-05-04T14:09:09.647" idx="6">
    <p:pos x="6643" y="2515"/>
    <p:text>On the other hand, the official end of VillageReach's transition is March 31 2022, so that is another deadline that you could use later for when all the rest of the "free" activities that are subsidized will end.</p:text>
    <p:extLst>
      <p:ext uri="{C676402C-5697-4E1C-873F-D02D1690AC5C}">
        <p15:threadingInfo xmlns:p15="http://schemas.microsoft.com/office/powerpoint/2012/main" timeZoneBias="300">
          <p15:parentCm authorId="1" idx="5"/>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95a782bcdc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95a782bcd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g95a782bcdc_0_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age Break Alt 1">
  <p:cSld name="BLANK_1_1">
    <p:spTree>
      <p:nvGrpSpPr>
        <p:cNvPr id="1" name="Shape 24"/>
        <p:cNvGrpSpPr/>
        <p:nvPr/>
      </p:nvGrpSpPr>
      <p:grpSpPr>
        <a:xfrm>
          <a:off x="0" y="0"/>
          <a:ext cx="0" cy="0"/>
          <a:chOff x="0" y="0"/>
          <a:chExt cx="0" cy="0"/>
        </a:xfrm>
      </p:grpSpPr>
      <p:pic>
        <p:nvPicPr>
          <p:cNvPr id="25" name="Google Shape;25;p5"/>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0"/>
            <a:ext cx="5730300" cy="5143498"/>
          </a:xfrm>
          <a:prstGeom prst="rect">
            <a:avLst/>
          </a:prstGeom>
          <a:noFill/>
          <a:ln>
            <a:noFill/>
          </a:ln>
        </p:spPr>
      </p:pic>
      <p:sp>
        <p:nvSpPr>
          <p:cNvPr id="26" name="Google Shape;26;p5"/>
          <p:cNvSpPr/>
          <p:nvPr/>
        </p:nvSpPr>
        <p:spPr>
          <a:xfrm>
            <a:off x="0" y="0"/>
            <a:ext cx="5730300" cy="5143500"/>
          </a:xfrm>
          <a:prstGeom prst="round2SameRect">
            <a:avLst>
              <a:gd name="adj1" fmla="val 0"/>
              <a:gd name="adj2" fmla="val 0"/>
            </a:avLst>
          </a:prstGeom>
          <a:solidFill>
            <a:srgbClr val="4BBAE9">
              <a:alpha val="75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27" name="Google Shape;27;p5"/>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364237" y="4494900"/>
            <a:ext cx="1566124" cy="516825"/>
          </a:xfrm>
          <a:prstGeom prst="rect">
            <a:avLst/>
          </a:prstGeom>
          <a:noFill/>
          <a:ln>
            <a:noFill/>
          </a:ln>
        </p:spPr>
      </p:pic>
      <p:sp>
        <p:nvSpPr>
          <p:cNvPr id="28" name="Google Shape;28;p5"/>
          <p:cNvSpPr txBox="1">
            <a:spLocks noGrp="1"/>
          </p:cNvSpPr>
          <p:nvPr>
            <p:ph type="title"/>
          </p:nvPr>
        </p:nvSpPr>
        <p:spPr>
          <a:xfrm>
            <a:off x="0" y="0"/>
            <a:ext cx="5730300" cy="5143500"/>
          </a:xfrm>
          <a:prstGeom prst="rect">
            <a:avLst/>
          </a:prstGeom>
        </p:spPr>
        <p:txBody>
          <a:bodyPr spcFirstLastPara="1" wrap="square" lIns="91425" tIns="91425" rIns="91425" bIns="91425" anchor="ctr" anchorCtr="0">
            <a:noAutofit/>
          </a:bodyPr>
          <a:lstStyle>
            <a:lvl1pPr lvl="0">
              <a:spcBef>
                <a:spcPts val="0"/>
              </a:spcBef>
              <a:spcAft>
                <a:spcPts val="0"/>
              </a:spcAft>
              <a:buClr>
                <a:srgbClr val="FFFFFF"/>
              </a:buClr>
              <a:buSzPts val="6000"/>
              <a:buNone/>
              <a:defRPr sz="60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subTitle" idx="1"/>
          </p:nvPr>
        </p:nvSpPr>
        <p:spPr>
          <a:xfrm>
            <a:off x="5730300" y="2061600"/>
            <a:ext cx="3408600" cy="1020300"/>
          </a:xfrm>
          <a:prstGeom prst="rect">
            <a:avLst/>
          </a:prstGeom>
        </p:spPr>
        <p:txBody>
          <a:bodyPr spcFirstLastPara="1" wrap="square" lIns="91425" tIns="91425" rIns="91425" bIns="91425" anchor="t" anchorCtr="0">
            <a:noAutofit/>
          </a:bodyPr>
          <a:lstStyle>
            <a:lvl1pPr lvl="0" algn="ctr">
              <a:spcBef>
                <a:spcPts val="640"/>
              </a:spcBef>
              <a:spcAft>
                <a:spcPts val="0"/>
              </a:spcAft>
              <a:buSzPts val="1800"/>
              <a:buNone/>
              <a:defRPr sz="1800"/>
            </a:lvl1pPr>
            <a:lvl2pPr lvl="1">
              <a:spcBef>
                <a:spcPts val="560"/>
              </a:spcBef>
              <a:spcAft>
                <a:spcPts val="0"/>
              </a:spcAft>
              <a:buSzPts val="2800"/>
              <a:buNone/>
              <a:defRPr/>
            </a:lvl2pPr>
            <a:lvl3pPr lvl="2">
              <a:spcBef>
                <a:spcPts val="480"/>
              </a:spcBef>
              <a:spcAft>
                <a:spcPts val="0"/>
              </a:spcAft>
              <a:buSzPts val="2400"/>
              <a:buNone/>
              <a:defRPr/>
            </a:lvl3pPr>
            <a:lvl4pPr lvl="3">
              <a:spcBef>
                <a:spcPts val="400"/>
              </a:spcBef>
              <a:spcAft>
                <a:spcPts val="0"/>
              </a:spcAft>
              <a:buSzPts val="2000"/>
              <a:buNone/>
              <a:defRPr/>
            </a:lvl4pPr>
            <a:lvl5pPr lvl="4">
              <a:spcBef>
                <a:spcPts val="400"/>
              </a:spcBef>
              <a:spcAft>
                <a:spcPts val="0"/>
              </a:spcAft>
              <a:buSzPts val="20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2">
  <p:cSld name="ThankYouSlide_1_1_1">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1001375" y="1020016"/>
            <a:ext cx="7375500" cy="1233600"/>
          </a:xfrm>
          <a:prstGeom prst="rect">
            <a:avLst/>
          </a:prstGeom>
          <a:noFill/>
          <a:ln>
            <a:noFill/>
          </a:ln>
        </p:spPr>
        <p:txBody>
          <a:bodyPr spcFirstLastPara="1" wrap="square" lIns="91425" tIns="91425" rIns="91425" bIns="91425" anchor="ctr" anchorCtr="0">
            <a:noAutofit/>
          </a:bodyPr>
          <a:lstStyle>
            <a:lvl1pPr marR="0" lvl="0" algn="l" rtl="0">
              <a:lnSpc>
                <a:spcPct val="103030"/>
              </a:lnSpc>
              <a:spcBef>
                <a:spcPts val="0"/>
              </a:spcBef>
              <a:spcAft>
                <a:spcPts val="0"/>
              </a:spcAft>
              <a:buClr>
                <a:srgbClr val="58585A"/>
              </a:buClr>
              <a:buSzPts val="3000"/>
              <a:buNone/>
              <a:defRPr sz="3000" i="0" u="none" strike="noStrike" cap="none">
                <a:solidFill>
                  <a:srgbClr val="58585A"/>
                </a:solidFill>
              </a:defRPr>
            </a:lvl1pPr>
            <a:lvl2pPr lvl="1" rtl="0">
              <a:lnSpc>
                <a:spcPct val="100000"/>
              </a:lnSpc>
              <a:spcBef>
                <a:spcPts val="0"/>
              </a:spcBef>
              <a:spcAft>
                <a:spcPts val="0"/>
              </a:spcAft>
              <a:buClr>
                <a:srgbClr val="58585A"/>
              </a:buClr>
              <a:buSzPts val="2400"/>
              <a:buFont typeface="Open Sans Light"/>
              <a:buNone/>
              <a:defRPr sz="2400">
                <a:solidFill>
                  <a:srgbClr val="58585A"/>
                </a:solidFill>
                <a:latin typeface="Open Sans Light"/>
                <a:ea typeface="Open Sans Light"/>
                <a:cs typeface="Open Sans Light"/>
                <a:sym typeface="Open Sans Light"/>
              </a:defRPr>
            </a:lvl2pPr>
            <a:lvl3pPr lvl="2" rtl="0">
              <a:lnSpc>
                <a:spcPct val="100000"/>
              </a:lnSpc>
              <a:spcBef>
                <a:spcPts val="0"/>
              </a:spcBef>
              <a:spcAft>
                <a:spcPts val="0"/>
              </a:spcAft>
              <a:buClr>
                <a:srgbClr val="58585A"/>
              </a:buClr>
              <a:buSzPts val="2400"/>
              <a:buFont typeface="Open Sans Light"/>
              <a:buNone/>
              <a:defRPr sz="2400">
                <a:solidFill>
                  <a:srgbClr val="58585A"/>
                </a:solidFill>
                <a:latin typeface="Open Sans Light"/>
                <a:ea typeface="Open Sans Light"/>
                <a:cs typeface="Open Sans Light"/>
                <a:sym typeface="Open Sans Light"/>
              </a:defRPr>
            </a:lvl3pPr>
            <a:lvl4pPr lvl="3" rtl="0">
              <a:lnSpc>
                <a:spcPct val="100000"/>
              </a:lnSpc>
              <a:spcBef>
                <a:spcPts val="0"/>
              </a:spcBef>
              <a:spcAft>
                <a:spcPts val="0"/>
              </a:spcAft>
              <a:buClr>
                <a:srgbClr val="58585A"/>
              </a:buClr>
              <a:buSzPts val="2400"/>
              <a:buFont typeface="Open Sans Light"/>
              <a:buNone/>
              <a:defRPr sz="2400">
                <a:solidFill>
                  <a:srgbClr val="58585A"/>
                </a:solidFill>
                <a:latin typeface="Open Sans Light"/>
                <a:ea typeface="Open Sans Light"/>
                <a:cs typeface="Open Sans Light"/>
                <a:sym typeface="Open Sans Light"/>
              </a:defRPr>
            </a:lvl4pPr>
            <a:lvl5pPr lvl="4" rtl="0">
              <a:lnSpc>
                <a:spcPct val="100000"/>
              </a:lnSpc>
              <a:spcBef>
                <a:spcPts val="0"/>
              </a:spcBef>
              <a:spcAft>
                <a:spcPts val="0"/>
              </a:spcAft>
              <a:buClr>
                <a:srgbClr val="58585A"/>
              </a:buClr>
              <a:buSzPts val="2400"/>
              <a:buFont typeface="Open Sans Light"/>
              <a:buNone/>
              <a:defRPr sz="2400">
                <a:solidFill>
                  <a:srgbClr val="58585A"/>
                </a:solidFill>
                <a:latin typeface="Open Sans Light"/>
                <a:ea typeface="Open Sans Light"/>
                <a:cs typeface="Open Sans Light"/>
                <a:sym typeface="Open Sans Light"/>
              </a:defRPr>
            </a:lvl5pPr>
            <a:lvl6pPr lvl="5" rtl="0">
              <a:lnSpc>
                <a:spcPct val="100000"/>
              </a:lnSpc>
              <a:spcBef>
                <a:spcPts val="0"/>
              </a:spcBef>
              <a:spcAft>
                <a:spcPts val="0"/>
              </a:spcAft>
              <a:buClr>
                <a:srgbClr val="58585A"/>
              </a:buClr>
              <a:buSzPts val="2400"/>
              <a:buFont typeface="Open Sans Light"/>
              <a:buNone/>
              <a:defRPr sz="2400">
                <a:solidFill>
                  <a:srgbClr val="58585A"/>
                </a:solidFill>
                <a:latin typeface="Open Sans Light"/>
                <a:ea typeface="Open Sans Light"/>
                <a:cs typeface="Open Sans Light"/>
                <a:sym typeface="Open Sans Light"/>
              </a:defRPr>
            </a:lvl6pPr>
            <a:lvl7pPr lvl="6" rtl="0">
              <a:lnSpc>
                <a:spcPct val="100000"/>
              </a:lnSpc>
              <a:spcBef>
                <a:spcPts val="0"/>
              </a:spcBef>
              <a:spcAft>
                <a:spcPts val="0"/>
              </a:spcAft>
              <a:buClr>
                <a:srgbClr val="58585A"/>
              </a:buClr>
              <a:buSzPts val="2400"/>
              <a:buFont typeface="Open Sans Light"/>
              <a:buNone/>
              <a:defRPr sz="2400">
                <a:solidFill>
                  <a:srgbClr val="58585A"/>
                </a:solidFill>
                <a:latin typeface="Open Sans Light"/>
                <a:ea typeface="Open Sans Light"/>
                <a:cs typeface="Open Sans Light"/>
                <a:sym typeface="Open Sans Light"/>
              </a:defRPr>
            </a:lvl7pPr>
            <a:lvl8pPr lvl="7" rtl="0">
              <a:lnSpc>
                <a:spcPct val="100000"/>
              </a:lnSpc>
              <a:spcBef>
                <a:spcPts val="0"/>
              </a:spcBef>
              <a:spcAft>
                <a:spcPts val="0"/>
              </a:spcAft>
              <a:buClr>
                <a:srgbClr val="58585A"/>
              </a:buClr>
              <a:buSzPts val="2400"/>
              <a:buFont typeface="Open Sans Light"/>
              <a:buNone/>
              <a:defRPr sz="2400">
                <a:solidFill>
                  <a:srgbClr val="58585A"/>
                </a:solidFill>
                <a:latin typeface="Open Sans Light"/>
                <a:ea typeface="Open Sans Light"/>
                <a:cs typeface="Open Sans Light"/>
                <a:sym typeface="Open Sans Light"/>
              </a:defRPr>
            </a:lvl8pPr>
            <a:lvl9pPr lvl="8" rtl="0">
              <a:lnSpc>
                <a:spcPct val="100000"/>
              </a:lnSpc>
              <a:spcBef>
                <a:spcPts val="0"/>
              </a:spcBef>
              <a:spcAft>
                <a:spcPts val="0"/>
              </a:spcAft>
              <a:buClr>
                <a:srgbClr val="58585A"/>
              </a:buClr>
              <a:buSzPts val="2400"/>
              <a:buFont typeface="Open Sans Light"/>
              <a:buNone/>
              <a:defRPr sz="2400">
                <a:solidFill>
                  <a:srgbClr val="58585A"/>
                </a:solidFill>
                <a:latin typeface="Open Sans Light"/>
                <a:ea typeface="Open Sans Light"/>
                <a:cs typeface="Open Sans Light"/>
                <a:sym typeface="Open Sans Light"/>
              </a:defRPr>
            </a:lvl9pPr>
          </a:lstStyle>
          <a:p>
            <a:endParaRPr/>
          </a:p>
        </p:txBody>
      </p:sp>
      <p:sp>
        <p:nvSpPr>
          <p:cNvPr id="220" name="Google Shape;220;p34"/>
          <p:cNvSpPr txBox="1">
            <a:spLocks noGrp="1"/>
          </p:cNvSpPr>
          <p:nvPr>
            <p:ph type="subTitle" idx="1"/>
          </p:nvPr>
        </p:nvSpPr>
        <p:spPr>
          <a:xfrm>
            <a:off x="1027000" y="2274517"/>
            <a:ext cx="7262100" cy="2155200"/>
          </a:xfrm>
          <a:prstGeom prst="rect">
            <a:avLst/>
          </a:prstGeom>
        </p:spPr>
        <p:txBody>
          <a:bodyPr spcFirstLastPara="1" wrap="square" lIns="91425" tIns="91425" rIns="91425" bIns="91425" anchor="t" anchorCtr="0">
            <a:noAutofit/>
          </a:bodyPr>
          <a:lstStyle>
            <a:lvl1pPr lvl="0" rtl="0">
              <a:spcBef>
                <a:spcPts val="640"/>
              </a:spcBef>
              <a:spcAft>
                <a:spcPts val="0"/>
              </a:spcAft>
              <a:buClr>
                <a:srgbClr val="58585A"/>
              </a:buClr>
              <a:buSzPts val="2400"/>
              <a:buNone/>
              <a:defRPr sz="2400" i="1">
                <a:solidFill>
                  <a:srgbClr val="58585A"/>
                </a:solidFill>
              </a:defRPr>
            </a:lvl1pPr>
            <a:lvl2pPr lvl="1" rtl="0">
              <a:spcBef>
                <a:spcPts val="560"/>
              </a:spcBef>
              <a:spcAft>
                <a:spcPts val="0"/>
              </a:spcAft>
              <a:buClr>
                <a:srgbClr val="58585A"/>
              </a:buClr>
              <a:buSzPts val="2800"/>
              <a:buNone/>
              <a:defRPr>
                <a:solidFill>
                  <a:srgbClr val="58585A"/>
                </a:solidFill>
              </a:defRPr>
            </a:lvl2pPr>
            <a:lvl3pPr lvl="2" rtl="0">
              <a:spcBef>
                <a:spcPts val="480"/>
              </a:spcBef>
              <a:spcAft>
                <a:spcPts val="0"/>
              </a:spcAft>
              <a:buClr>
                <a:srgbClr val="58585A"/>
              </a:buClr>
              <a:buSzPts val="2400"/>
              <a:buNone/>
              <a:defRPr>
                <a:solidFill>
                  <a:srgbClr val="58585A"/>
                </a:solidFill>
              </a:defRPr>
            </a:lvl3pPr>
            <a:lvl4pPr lvl="3" rtl="0">
              <a:spcBef>
                <a:spcPts val="400"/>
              </a:spcBef>
              <a:spcAft>
                <a:spcPts val="0"/>
              </a:spcAft>
              <a:buClr>
                <a:srgbClr val="58585A"/>
              </a:buClr>
              <a:buSzPts val="2000"/>
              <a:buNone/>
              <a:defRPr>
                <a:solidFill>
                  <a:srgbClr val="58585A"/>
                </a:solidFill>
              </a:defRPr>
            </a:lvl4pPr>
            <a:lvl5pPr lvl="4" rtl="0">
              <a:spcBef>
                <a:spcPts val="400"/>
              </a:spcBef>
              <a:spcAft>
                <a:spcPts val="0"/>
              </a:spcAft>
              <a:buClr>
                <a:srgbClr val="58585A"/>
              </a:buClr>
              <a:buSzPts val="2000"/>
              <a:buNone/>
              <a:defRPr>
                <a:solidFill>
                  <a:srgbClr val="58585A"/>
                </a:solidFill>
              </a:defRPr>
            </a:lvl5pPr>
            <a:lvl6pPr lvl="5" rtl="0">
              <a:spcBef>
                <a:spcPts val="400"/>
              </a:spcBef>
              <a:spcAft>
                <a:spcPts val="0"/>
              </a:spcAft>
              <a:buClr>
                <a:srgbClr val="58585A"/>
              </a:buClr>
              <a:buSzPts val="2000"/>
              <a:buNone/>
              <a:defRPr>
                <a:solidFill>
                  <a:srgbClr val="58585A"/>
                </a:solidFill>
              </a:defRPr>
            </a:lvl6pPr>
            <a:lvl7pPr lvl="6" rtl="0">
              <a:spcBef>
                <a:spcPts val="400"/>
              </a:spcBef>
              <a:spcAft>
                <a:spcPts val="0"/>
              </a:spcAft>
              <a:buClr>
                <a:srgbClr val="58585A"/>
              </a:buClr>
              <a:buSzPts val="2000"/>
              <a:buNone/>
              <a:defRPr>
                <a:solidFill>
                  <a:srgbClr val="58585A"/>
                </a:solidFill>
              </a:defRPr>
            </a:lvl7pPr>
            <a:lvl8pPr lvl="7" rtl="0">
              <a:spcBef>
                <a:spcPts val="400"/>
              </a:spcBef>
              <a:spcAft>
                <a:spcPts val="0"/>
              </a:spcAft>
              <a:buClr>
                <a:srgbClr val="58585A"/>
              </a:buClr>
              <a:buSzPts val="2000"/>
              <a:buNone/>
              <a:defRPr>
                <a:solidFill>
                  <a:srgbClr val="58585A"/>
                </a:solidFill>
              </a:defRPr>
            </a:lvl8pPr>
            <a:lvl9pPr lvl="8" rtl="0">
              <a:spcBef>
                <a:spcPts val="400"/>
              </a:spcBef>
              <a:spcAft>
                <a:spcPts val="0"/>
              </a:spcAft>
              <a:buClr>
                <a:srgbClr val="58585A"/>
              </a:buClr>
              <a:buSzPts val="2000"/>
              <a:buNone/>
              <a:defRPr>
                <a:solidFill>
                  <a:srgbClr val="58585A"/>
                </a:solidFill>
              </a:defRPr>
            </a:lvl9pPr>
          </a:lstStyle>
          <a:p>
            <a:endParaRPr/>
          </a:p>
        </p:txBody>
      </p:sp>
      <p:pic>
        <p:nvPicPr>
          <p:cNvPr id="221" name="Google Shape;221;p34"/>
          <p:cNvPicPr preferRelativeResize="0"/>
          <p:nvPr/>
        </p:nvPicPr>
        <p:blipFill rotWithShape="1">
          <a:blip r:embed="rId2" cstate="hqprint">
            <a:alphaModFix amt="6000"/>
            <a:extLst>
              <a:ext uri="{28A0092B-C50C-407E-A947-70E740481C1C}">
                <a14:useLocalDpi xmlns:a14="http://schemas.microsoft.com/office/drawing/2010/main"/>
              </a:ext>
            </a:extLst>
          </a:blip>
          <a:srcRect/>
          <a:stretch/>
        </p:blipFill>
        <p:spPr>
          <a:xfrm>
            <a:off x="6364100" y="0"/>
            <a:ext cx="2779901" cy="23228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ge Break Alt  2">
  <p:cSld name="BLANK_1_1_4">
    <p:spTree>
      <p:nvGrpSpPr>
        <p:cNvPr id="1" name="Shape 30"/>
        <p:cNvGrpSpPr/>
        <p:nvPr/>
      </p:nvGrpSpPr>
      <p:grpSpPr>
        <a:xfrm>
          <a:off x="0" y="0"/>
          <a:ext cx="0" cy="0"/>
          <a:chOff x="0" y="0"/>
          <a:chExt cx="0" cy="0"/>
        </a:xfrm>
      </p:grpSpPr>
      <p:pic>
        <p:nvPicPr>
          <p:cNvPr id="31" name="Google Shape;31;p6"/>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0"/>
            <a:ext cx="5730299" cy="5143500"/>
          </a:xfrm>
          <a:prstGeom prst="rect">
            <a:avLst/>
          </a:prstGeom>
          <a:noFill/>
          <a:ln>
            <a:noFill/>
          </a:ln>
        </p:spPr>
      </p:pic>
      <p:sp>
        <p:nvSpPr>
          <p:cNvPr id="32" name="Google Shape;32;p6"/>
          <p:cNvSpPr/>
          <p:nvPr/>
        </p:nvSpPr>
        <p:spPr>
          <a:xfrm>
            <a:off x="0" y="0"/>
            <a:ext cx="5730300" cy="5143500"/>
          </a:xfrm>
          <a:prstGeom prst="round2SameRect">
            <a:avLst>
              <a:gd name="adj1" fmla="val 0"/>
              <a:gd name="adj2" fmla="val 0"/>
            </a:avLst>
          </a:prstGeom>
          <a:solidFill>
            <a:srgbClr val="4BBAE9">
              <a:alpha val="75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33" name="Google Shape;33;p6"/>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364237" y="4494900"/>
            <a:ext cx="1566124" cy="516825"/>
          </a:xfrm>
          <a:prstGeom prst="rect">
            <a:avLst/>
          </a:prstGeom>
          <a:noFill/>
          <a:ln>
            <a:noFill/>
          </a:ln>
        </p:spPr>
      </p:pic>
      <p:sp>
        <p:nvSpPr>
          <p:cNvPr id="34" name="Google Shape;34;p6"/>
          <p:cNvSpPr txBox="1">
            <a:spLocks noGrp="1"/>
          </p:cNvSpPr>
          <p:nvPr>
            <p:ph type="title"/>
          </p:nvPr>
        </p:nvSpPr>
        <p:spPr>
          <a:xfrm>
            <a:off x="-7450" y="0"/>
            <a:ext cx="5730300" cy="5143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6000"/>
              <a:buNone/>
              <a:defRPr sz="60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 name="Google Shape;35;p6"/>
          <p:cNvSpPr txBox="1">
            <a:spLocks noGrp="1"/>
          </p:cNvSpPr>
          <p:nvPr>
            <p:ph type="subTitle" idx="1"/>
          </p:nvPr>
        </p:nvSpPr>
        <p:spPr>
          <a:xfrm>
            <a:off x="5730300" y="2061600"/>
            <a:ext cx="3408600" cy="1020300"/>
          </a:xfrm>
          <a:prstGeom prst="rect">
            <a:avLst/>
          </a:prstGeom>
        </p:spPr>
        <p:txBody>
          <a:bodyPr spcFirstLastPara="1" wrap="square" lIns="91425" tIns="91425" rIns="91425" bIns="91425" anchor="t" anchorCtr="0">
            <a:noAutofit/>
          </a:bodyPr>
          <a:lstStyle>
            <a:lvl1pPr lvl="0" algn="ctr" rtl="0">
              <a:spcBef>
                <a:spcPts val="640"/>
              </a:spcBef>
              <a:spcAft>
                <a:spcPts val="0"/>
              </a:spcAft>
              <a:buSzPts val="1800"/>
              <a:buNone/>
              <a:defRPr sz="1800"/>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age Break Alt 3">
  <p:cSld name="BLANK_1_1_3">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0"/>
            <a:ext cx="5730424" cy="5143501"/>
          </a:xfrm>
          <a:prstGeom prst="rect">
            <a:avLst/>
          </a:prstGeom>
          <a:noFill/>
          <a:ln>
            <a:noFill/>
          </a:ln>
        </p:spPr>
      </p:pic>
      <p:sp>
        <p:nvSpPr>
          <p:cNvPr id="38" name="Google Shape;38;p7"/>
          <p:cNvSpPr/>
          <p:nvPr/>
        </p:nvSpPr>
        <p:spPr>
          <a:xfrm>
            <a:off x="0" y="0"/>
            <a:ext cx="5730300" cy="5143500"/>
          </a:xfrm>
          <a:prstGeom prst="round2SameRect">
            <a:avLst>
              <a:gd name="adj1" fmla="val 0"/>
              <a:gd name="adj2" fmla="val 0"/>
            </a:avLst>
          </a:prstGeom>
          <a:solidFill>
            <a:srgbClr val="4BBAE9">
              <a:alpha val="75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39" name="Google Shape;39;p7"/>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7364237" y="4494900"/>
            <a:ext cx="1566124" cy="516825"/>
          </a:xfrm>
          <a:prstGeom prst="rect">
            <a:avLst/>
          </a:prstGeom>
          <a:noFill/>
          <a:ln>
            <a:noFill/>
          </a:ln>
        </p:spPr>
      </p:pic>
      <p:sp>
        <p:nvSpPr>
          <p:cNvPr id="40" name="Google Shape;40;p7"/>
          <p:cNvSpPr txBox="1">
            <a:spLocks noGrp="1"/>
          </p:cNvSpPr>
          <p:nvPr>
            <p:ph type="title"/>
          </p:nvPr>
        </p:nvSpPr>
        <p:spPr>
          <a:xfrm>
            <a:off x="-7450" y="0"/>
            <a:ext cx="5730300" cy="5143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6000"/>
              <a:buNone/>
              <a:defRPr sz="60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 name="Google Shape;41;p7"/>
          <p:cNvSpPr txBox="1">
            <a:spLocks noGrp="1"/>
          </p:cNvSpPr>
          <p:nvPr>
            <p:ph type="subTitle" idx="1"/>
          </p:nvPr>
        </p:nvSpPr>
        <p:spPr>
          <a:xfrm>
            <a:off x="5730300" y="2061600"/>
            <a:ext cx="3408600" cy="1020300"/>
          </a:xfrm>
          <a:prstGeom prst="rect">
            <a:avLst/>
          </a:prstGeom>
        </p:spPr>
        <p:txBody>
          <a:bodyPr spcFirstLastPara="1" wrap="square" lIns="91425" tIns="91425" rIns="91425" bIns="91425" anchor="t" anchorCtr="0">
            <a:noAutofit/>
          </a:bodyPr>
          <a:lstStyle>
            <a:lvl1pPr lvl="0" algn="ctr" rtl="0">
              <a:spcBef>
                <a:spcPts val="640"/>
              </a:spcBef>
              <a:spcAft>
                <a:spcPts val="0"/>
              </a:spcAft>
              <a:buSzPts val="1800"/>
              <a:buNone/>
              <a:defRPr sz="1800"/>
            </a:lvl1pPr>
            <a:lvl2pPr lvl="1" rtl="0">
              <a:spcBef>
                <a:spcPts val="560"/>
              </a:spcBef>
              <a:spcAft>
                <a:spcPts val="0"/>
              </a:spcAft>
              <a:buSzPts val="2800"/>
              <a:buNone/>
              <a:defRPr/>
            </a:lvl2pPr>
            <a:lvl3pPr lvl="2" rtl="0">
              <a:spcBef>
                <a:spcPts val="480"/>
              </a:spcBef>
              <a:spcAft>
                <a:spcPts val="0"/>
              </a:spcAft>
              <a:buSzPts val="2400"/>
              <a:buNone/>
              <a:defRPr/>
            </a:lvl3pPr>
            <a:lvl4pPr lvl="3" rtl="0">
              <a:spcBef>
                <a:spcPts val="400"/>
              </a:spcBef>
              <a:spcAft>
                <a:spcPts val="0"/>
              </a:spcAft>
              <a:buSzPts val="2000"/>
              <a:buNone/>
              <a:defRPr/>
            </a:lvl4pPr>
            <a:lvl5pPr lvl="4" rtl="0">
              <a:spcBef>
                <a:spcPts val="400"/>
              </a:spcBef>
              <a:spcAft>
                <a:spcPts val="0"/>
              </a:spcAft>
              <a:buSzPts val="2000"/>
              <a:buNone/>
              <a:defRPr/>
            </a:lvl5pPr>
            <a:lvl6pPr lvl="5" rtl="0">
              <a:spcBef>
                <a:spcPts val="400"/>
              </a:spcBef>
              <a:spcAft>
                <a:spcPts val="0"/>
              </a:spcAft>
              <a:buSzPts val="2000"/>
              <a:buNone/>
              <a:defRPr/>
            </a:lvl6pPr>
            <a:lvl7pPr lvl="6" rtl="0">
              <a:spcBef>
                <a:spcPts val="400"/>
              </a:spcBef>
              <a:spcAft>
                <a:spcPts val="0"/>
              </a:spcAft>
              <a:buSzPts val="2000"/>
              <a:buNone/>
              <a:defRPr/>
            </a:lvl7pPr>
            <a:lvl8pPr lvl="7" rtl="0">
              <a:spcBef>
                <a:spcPts val="400"/>
              </a:spcBef>
              <a:spcAft>
                <a:spcPts val="0"/>
              </a:spcAft>
              <a:buSzPts val="2000"/>
              <a:buNone/>
              <a:defRPr/>
            </a:lvl8pPr>
            <a:lvl9pPr lvl="8" rtl="0">
              <a:spcBef>
                <a:spcPts val="400"/>
              </a:spcBef>
              <a:spcAft>
                <a:spcPts val="0"/>
              </a:spcAft>
              <a:buSzPts val="2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OC 1">
  <p:cSld name="BLANK_1_1_2">
    <p:spTree>
      <p:nvGrpSpPr>
        <p:cNvPr id="1" name="Shape 42"/>
        <p:cNvGrpSpPr/>
        <p:nvPr/>
      </p:nvGrpSpPr>
      <p:grpSpPr>
        <a:xfrm>
          <a:off x="0" y="0"/>
          <a:ext cx="0" cy="0"/>
          <a:chOff x="0" y="0"/>
          <a:chExt cx="0" cy="0"/>
        </a:xfrm>
      </p:grpSpPr>
      <p:pic>
        <p:nvPicPr>
          <p:cNvPr id="43" name="Google Shape;43;p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0"/>
            <a:ext cx="3273599" cy="5143499"/>
          </a:xfrm>
          <a:prstGeom prst="rect">
            <a:avLst/>
          </a:prstGeom>
          <a:noFill/>
          <a:ln>
            <a:noFill/>
          </a:ln>
        </p:spPr>
      </p:pic>
      <p:sp>
        <p:nvSpPr>
          <p:cNvPr id="44" name="Google Shape;44;p8"/>
          <p:cNvSpPr txBox="1">
            <a:spLocks noGrp="1"/>
          </p:cNvSpPr>
          <p:nvPr>
            <p:ph type="sldNum" idx="12"/>
          </p:nvPr>
        </p:nvSpPr>
        <p:spPr>
          <a:xfrm>
            <a:off x="8158606" y="4770662"/>
            <a:ext cx="724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1pPr>
            <a:lvl2pPr marL="0" marR="0" lvl="1"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2pPr>
            <a:lvl3pPr marL="0" marR="0" lvl="2"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3pPr>
            <a:lvl4pPr marL="0" marR="0" lvl="3"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4pPr>
            <a:lvl5pPr marL="0" marR="0" lvl="4"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5pPr>
            <a:lvl6pPr marL="0" marR="0" lvl="5"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6pPr>
            <a:lvl7pPr marL="0" marR="0" lvl="6"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7pPr>
            <a:lvl8pPr marL="0" marR="0" lvl="7"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8pPr>
            <a:lvl9pPr marL="0" marR="0" lvl="8"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8"/>
          <p:cNvSpPr/>
          <p:nvPr/>
        </p:nvSpPr>
        <p:spPr>
          <a:xfrm>
            <a:off x="0" y="0"/>
            <a:ext cx="3273600" cy="5143500"/>
          </a:xfrm>
          <a:prstGeom prst="round2SameRect">
            <a:avLst>
              <a:gd name="adj1" fmla="val 0"/>
              <a:gd name="adj2" fmla="val 0"/>
            </a:avLst>
          </a:prstGeom>
          <a:solidFill>
            <a:srgbClr val="4BBAE9">
              <a:alpha val="75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6" name="Google Shape;46;p8"/>
          <p:cNvSpPr txBox="1">
            <a:spLocks noGrp="1"/>
          </p:cNvSpPr>
          <p:nvPr>
            <p:ph type="title"/>
          </p:nvPr>
        </p:nvSpPr>
        <p:spPr>
          <a:xfrm>
            <a:off x="-11975" y="599225"/>
            <a:ext cx="3273600" cy="3553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400"/>
              <a:buNone/>
              <a:defRPr>
                <a:solidFill>
                  <a:srgbClr val="FFFFFF"/>
                </a:solidFill>
              </a:defRPr>
            </a:lvl1pPr>
            <a:lvl2pPr lvl="1" rtl="0">
              <a:spcBef>
                <a:spcPts val="0"/>
              </a:spcBef>
              <a:spcAft>
                <a:spcPts val="0"/>
              </a:spcAft>
              <a:buClr>
                <a:srgbClr val="FFFFFF"/>
              </a:buClr>
              <a:buSzPts val="1400"/>
              <a:buNone/>
              <a:defRPr>
                <a:solidFill>
                  <a:srgbClr val="FFFFFF"/>
                </a:solidFill>
              </a:defRPr>
            </a:lvl2pPr>
            <a:lvl3pPr lvl="2" rtl="0">
              <a:spcBef>
                <a:spcPts val="0"/>
              </a:spcBef>
              <a:spcAft>
                <a:spcPts val="0"/>
              </a:spcAft>
              <a:buClr>
                <a:srgbClr val="FFFFFF"/>
              </a:buClr>
              <a:buSzPts val="1400"/>
              <a:buNone/>
              <a:defRPr>
                <a:solidFill>
                  <a:srgbClr val="FFFFFF"/>
                </a:solidFill>
              </a:defRPr>
            </a:lvl3pPr>
            <a:lvl4pPr lvl="3" rtl="0">
              <a:spcBef>
                <a:spcPts val="0"/>
              </a:spcBef>
              <a:spcAft>
                <a:spcPts val="0"/>
              </a:spcAft>
              <a:buClr>
                <a:srgbClr val="FFFFFF"/>
              </a:buClr>
              <a:buSzPts val="1400"/>
              <a:buNone/>
              <a:defRPr>
                <a:solidFill>
                  <a:srgbClr val="FFFFFF"/>
                </a:solidFill>
              </a:defRPr>
            </a:lvl4pPr>
            <a:lvl5pPr lvl="4" rtl="0">
              <a:spcBef>
                <a:spcPts val="0"/>
              </a:spcBef>
              <a:spcAft>
                <a:spcPts val="0"/>
              </a:spcAft>
              <a:buClr>
                <a:srgbClr val="FFFFFF"/>
              </a:buClr>
              <a:buSzPts val="1400"/>
              <a:buNone/>
              <a:defRPr>
                <a:solidFill>
                  <a:srgbClr val="FFFFFF"/>
                </a:solidFill>
              </a:defRPr>
            </a:lvl5pPr>
            <a:lvl6pPr lvl="5" rtl="0">
              <a:spcBef>
                <a:spcPts val="0"/>
              </a:spcBef>
              <a:spcAft>
                <a:spcPts val="0"/>
              </a:spcAft>
              <a:buClr>
                <a:srgbClr val="FFFFFF"/>
              </a:buClr>
              <a:buSzPts val="1400"/>
              <a:buNone/>
              <a:defRPr>
                <a:solidFill>
                  <a:srgbClr val="FFFFFF"/>
                </a:solidFill>
              </a:defRPr>
            </a:lvl6pPr>
            <a:lvl7pPr lvl="6" rtl="0">
              <a:spcBef>
                <a:spcPts val="0"/>
              </a:spcBef>
              <a:spcAft>
                <a:spcPts val="0"/>
              </a:spcAft>
              <a:buClr>
                <a:srgbClr val="FFFFFF"/>
              </a:buClr>
              <a:buSzPts val="1400"/>
              <a:buNone/>
              <a:defRPr>
                <a:solidFill>
                  <a:srgbClr val="FFFFFF"/>
                </a:solidFill>
              </a:defRPr>
            </a:lvl7pPr>
            <a:lvl8pPr lvl="7" rtl="0">
              <a:spcBef>
                <a:spcPts val="0"/>
              </a:spcBef>
              <a:spcAft>
                <a:spcPts val="0"/>
              </a:spcAft>
              <a:buClr>
                <a:srgbClr val="FFFFFF"/>
              </a:buClr>
              <a:buSzPts val="1400"/>
              <a:buNone/>
              <a:defRPr>
                <a:solidFill>
                  <a:srgbClr val="FFFFFF"/>
                </a:solidFill>
              </a:defRPr>
            </a:lvl8pPr>
            <a:lvl9pPr lvl="8" rtl="0">
              <a:spcBef>
                <a:spcPts val="0"/>
              </a:spcBef>
              <a:spcAft>
                <a:spcPts val="0"/>
              </a:spcAft>
              <a:buClr>
                <a:srgbClr val="FFFFFF"/>
              </a:buClr>
              <a:buSzPts val="1400"/>
              <a:buNone/>
              <a:defRPr>
                <a:solidFill>
                  <a:srgbClr val="FFFFFF"/>
                </a:solidFill>
              </a:defRPr>
            </a:lvl9pPr>
          </a:lstStyle>
          <a:p>
            <a:endParaRPr/>
          </a:p>
        </p:txBody>
      </p:sp>
      <p:sp>
        <p:nvSpPr>
          <p:cNvPr id="47" name="Google Shape;47;p8"/>
          <p:cNvSpPr txBox="1">
            <a:spLocks noGrp="1"/>
          </p:cNvSpPr>
          <p:nvPr>
            <p:ph type="subTitle" idx="1"/>
          </p:nvPr>
        </p:nvSpPr>
        <p:spPr>
          <a:xfrm>
            <a:off x="3855450" y="808950"/>
            <a:ext cx="544800" cy="3458100"/>
          </a:xfrm>
          <a:prstGeom prst="rect">
            <a:avLst/>
          </a:prstGeom>
        </p:spPr>
        <p:txBody>
          <a:bodyPr spcFirstLastPara="1" wrap="square" lIns="91425" tIns="91425" rIns="91425" bIns="91425" anchor="t" anchorCtr="0">
            <a:noAutofit/>
          </a:bodyPr>
          <a:lstStyle>
            <a:lvl1pPr lvl="0" algn="r" rtl="0">
              <a:lnSpc>
                <a:spcPct val="150000"/>
              </a:lnSpc>
              <a:spcBef>
                <a:spcPts val="640"/>
              </a:spcBef>
              <a:spcAft>
                <a:spcPts val="0"/>
              </a:spcAft>
              <a:buClr>
                <a:srgbClr val="E67224"/>
              </a:buClr>
              <a:buSzPts val="1500"/>
              <a:buFont typeface="Open Sans SemiBold"/>
              <a:buNone/>
              <a:defRPr sz="1500">
                <a:solidFill>
                  <a:srgbClr val="E67224"/>
                </a:solidFill>
                <a:latin typeface="Open Sans SemiBold"/>
                <a:ea typeface="Open Sans SemiBold"/>
                <a:cs typeface="Open Sans SemiBold"/>
                <a:sym typeface="Open Sans SemiBold"/>
              </a:defRPr>
            </a:lvl1pPr>
            <a:lvl2pPr lvl="1" algn="r" rtl="0">
              <a:spcBef>
                <a:spcPts val="560"/>
              </a:spcBef>
              <a:spcAft>
                <a:spcPts val="0"/>
              </a:spcAft>
              <a:buSzPts val="2800"/>
              <a:buNone/>
              <a:defRPr/>
            </a:lvl2pPr>
            <a:lvl3pPr lvl="2" algn="r" rtl="0">
              <a:spcBef>
                <a:spcPts val="480"/>
              </a:spcBef>
              <a:spcAft>
                <a:spcPts val="0"/>
              </a:spcAft>
              <a:buSzPts val="2400"/>
              <a:buNone/>
              <a:defRPr/>
            </a:lvl3pPr>
            <a:lvl4pPr lvl="3" algn="r" rtl="0">
              <a:spcBef>
                <a:spcPts val="400"/>
              </a:spcBef>
              <a:spcAft>
                <a:spcPts val="0"/>
              </a:spcAft>
              <a:buSzPts val="2000"/>
              <a:buNone/>
              <a:defRPr/>
            </a:lvl4pPr>
            <a:lvl5pPr lvl="4" algn="r" rtl="0">
              <a:spcBef>
                <a:spcPts val="400"/>
              </a:spcBef>
              <a:spcAft>
                <a:spcPts val="0"/>
              </a:spcAft>
              <a:buSzPts val="2000"/>
              <a:buNone/>
              <a:defRPr/>
            </a:lvl5pPr>
            <a:lvl6pPr lvl="5" algn="r" rtl="0">
              <a:spcBef>
                <a:spcPts val="400"/>
              </a:spcBef>
              <a:spcAft>
                <a:spcPts val="0"/>
              </a:spcAft>
              <a:buSzPts val="2000"/>
              <a:buNone/>
              <a:defRPr/>
            </a:lvl6pPr>
            <a:lvl7pPr lvl="6" algn="r" rtl="0">
              <a:spcBef>
                <a:spcPts val="400"/>
              </a:spcBef>
              <a:spcAft>
                <a:spcPts val="0"/>
              </a:spcAft>
              <a:buSzPts val="2000"/>
              <a:buNone/>
              <a:defRPr/>
            </a:lvl7pPr>
            <a:lvl8pPr lvl="7" algn="r" rtl="0">
              <a:spcBef>
                <a:spcPts val="400"/>
              </a:spcBef>
              <a:spcAft>
                <a:spcPts val="0"/>
              </a:spcAft>
              <a:buSzPts val="2000"/>
              <a:buNone/>
              <a:defRPr/>
            </a:lvl8pPr>
            <a:lvl9pPr lvl="8" algn="r" rtl="0">
              <a:spcBef>
                <a:spcPts val="400"/>
              </a:spcBef>
              <a:spcAft>
                <a:spcPts val="0"/>
              </a:spcAft>
              <a:buSzPts val="2000"/>
              <a:buNone/>
              <a:defRPr/>
            </a:lvl9pPr>
          </a:lstStyle>
          <a:p>
            <a:endParaRPr/>
          </a:p>
        </p:txBody>
      </p:sp>
      <p:sp>
        <p:nvSpPr>
          <p:cNvPr id="48" name="Google Shape;48;p8"/>
          <p:cNvSpPr txBox="1">
            <a:spLocks noGrp="1"/>
          </p:cNvSpPr>
          <p:nvPr>
            <p:ph type="subTitle" idx="2"/>
          </p:nvPr>
        </p:nvSpPr>
        <p:spPr>
          <a:xfrm>
            <a:off x="4484625" y="808950"/>
            <a:ext cx="3613200" cy="3458100"/>
          </a:xfrm>
          <a:prstGeom prst="rect">
            <a:avLst/>
          </a:prstGeom>
        </p:spPr>
        <p:txBody>
          <a:bodyPr spcFirstLastPara="1" wrap="square" lIns="91425" tIns="91425" rIns="91425" bIns="91425" anchor="t" anchorCtr="0">
            <a:noAutofit/>
          </a:bodyPr>
          <a:lstStyle>
            <a:lvl1pPr lvl="0" rtl="0">
              <a:lnSpc>
                <a:spcPct val="150000"/>
              </a:lnSpc>
              <a:spcBef>
                <a:spcPts val="640"/>
              </a:spcBef>
              <a:spcAft>
                <a:spcPts val="0"/>
              </a:spcAft>
              <a:buClr>
                <a:srgbClr val="58585A"/>
              </a:buClr>
              <a:buSzPts val="1500"/>
              <a:buNone/>
              <a:defRPr sz="1500">
                <a:solidFill>
                  <a:srgbClr val="58585A"/>
                </a:solidFill>
              </a:defRPr>
            </a:lvl1pPr>
            <a:lvl2pPr lvl="1" rtl="0">
              <a:spcBef>
                <a:spcPts val="560"/>
              </a:spcBef>
              <a:spcAft>
                <a:spcPts val="0"/>
              </a:spcAft>
              <a:buClr>
                <a:srgbClr val="58585A"/>
              </a:buClr>
              <a:buSzPts val="1500"/>
              <a:buNone/>
              <a:defRPr sz="1500">
                <a:solidFill>
                  <a:srgbClr val="58585A"/>
                </a:solidFill>
              </a:defRPr>
            </a:lvl2pPr>
            <a:lvl3pPr lvl="2" rtl="0">
              <a:spcBef>
                <a:spcPts val="480"/>
              </a:spcBef>
              <a:spcAft>
                <a:spcPts val="0"/>
              </a:spcAft>
              <a:buClr>
                <a:srgbClr val="58585A"/>
              </a:buClr>
              <a:buSzPts val="1500"/>
              <a:buNone/>
              <a:defRPr sz="1500">
                <a:solidFill>
                  <a:srgbClr val="58585A"/>
                </a:solidFill>
              </a:defRPr>
            </a:lvl3pPr>
            <a:lvl4pPr lvl="3" rtl="0">
              <a:spcBef>
                <a:spcPts val="400"/>
              </a:spcBef>
              <a:spcAft>
                <a:spcPts val="0"/>
              </a:spcAft>
              <a:buClr>
                <a:srgbClr val="58585A"/>
              </a:buClr>
              <a:buSzPts val="1500"/>
              <a:buNone/>
              <a:defRPr sz="1500">
                <a:solidFill>
                  <a:srgbClr val="58585A"/>
                </a:solidFill>
              </a:defRPr>
            </a:lvl4pPr>
            <a:lvl5pPr lvl="4" rtl="0">
              <a:spcBef>
                <a:spcPts val="400"/>
              </a:spcBef>
              <a:spcAft>
                <a:spcPts val="0"/>
              </a:spcAft>
              <a:buClr>
                <a:srgbClr val="58585A"/>
              </a:buClr>
              <a:buSzPts val="1500"/>
              <a:buNone/>
              <a:defRPr sz="1500">
                <a:solidFill>
                  <a:srgbClr val="58585A"/>
                </a:solidFill>
              </a:defRPr>
            </a:lvl5pPr>
            <a:lvl6pPr lvl="5" rtl="0">
              <a:spcBef>
                <a:spcPts val="400"/>
              </a:spcBef>
              <a:spcAft>
                <a:spcPts val="0"/>
              </a:spcAft>
              <a:buClr>
                <a:srgbClr val="58585A"/>
              </a:buClr>
              <a:buSzPts val="1500"/>
              <a:buNone/>
              <a:defRPr sz="1500">
                <a:solidFill>
                  <a:srgbClr val="58585A"/>
                </a:solidFill>
              </a:defRPr>
            </a:lvl6pPr>
            <a:lvl7pPr lvl="6" rtl="0">
              <a:spcBef>
                <a:spcPts val="400"/>
              </a:spcBef>
              <a:spcAft>
                <a:spcPts val="0"/>
              </a:spcAft>
              <a:buClr>
                <a:srgbClr val="58585A"/>
              </a:buClr>
              <a:buSzPts val="1500"/>
              <a:buNone/>
              <a:defRPr sz="1500">
                <a:solidFill>
                  <a:srgbClr val="58585A"/>
                </a:solidFill>
              </a:defRPr>
            </a:lvl7pPr>
            <a:lvl8pPr lvl="7" rtl="0">
              <a:spcBef>
                <a:spcPts val="400"/>
              </a:spcBef>
              <a:spcAft>
                <a:spcPts val="0"/>
              </a:spcAft>
              <a:buClr>
                <a:srgbClr val="58585A"/>
              </a:buClr>
              <a:buSzPts val="1500"/>
              <a:buNone/>
              <a:defRPr sz="1500">
                <a:solidFill>
                  <a:srgbClr val="58585A"/>
                </a:solidFill>
              </a:defRPr>
            </a:lvl8pPr>
            <a:lvl9pPr lvl="8" rtl="0">
              <a:spcBef>
                <a:spcPts val="400"/>
              </a:spcBef>
              <a:spcAft>
                <a:spcPts val="0"/>
              </a:spcAft>
              <a:buClr>
                <a:srgbClr val="58585A"/>
              </a:buClr>
              <a:buSzPts val="1500"/>
              <a:buNone/>
              <a:defRPr sz="1500">
                <a:solidFill>
                  <a:srgbClr val="58585A"/>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Alt">
  <p:cSld name="OBJECT_3">
    <p:spTree>
      <p:nvGrpSpPr>
        <p:cNvPr id="1" name="Shape 65"/>
        <p:cNvGrpSpPr/>
        <p:nvPr/>
      </p:nvGrpSpPr>
      <p:grpSpPr>
        <a:xfrm>
          <a:off x="0" y="0"/>
          <a:ext cx="0" cy="0"/>
          <a:chOff x="0" y="0"/>
          <a:chExt cx="0" cy="0"/>
        </a:xfrm>
      </p:grpSpPr>
      <p:pic>
        <p:nvPicPr>
          <p:cNvPr id="66" name="Google Shape;66;p1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0"/>
            <a:ext cx="9143999" cy="1084797"/>
          </a:xfrm>
          <a:prstGeom prst="rect">
            <a:avLst/>
          </a:prstGeom>
          <a:noFill/>
          <a:ln>
            <a:noFill/>
          </a:ln>
        </p:spPr>
      </p:pic>
      <p:sp>
        <p:nvSpPr>
          <p:cNvPr id="67" name="Google Shape;67;p11"/>
          <p:cNvSpPr/>
          <p:nvPr/>
        </p:nvSpPr>
        <p:spPr>
          <a:xfrm>
            <a:off x="0" y="0"/>
            <a:ext cx="9144000" cy="1084800"/>
          </a:xfrm>
          <a:prstGeom prst="rect">
            <a:avLst/>
          </a:prstGeom>
          <a:solidFill>
            <a:srgbClr val="51BDEB">
              <a:alpha val="81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29302" y="141156"/>
            <a:ext cx="7859100" cy="802500"/>
          </a:xfrm>
          <a:prstGeom prst="rect">
            <a:avLst/>
          </a:prstGeom>
          <a:noFill/>
          <a:ln>
            <a:noFill/>
          </a:ln>
        </p:spPr>
        <p:txBody>
          <a:bodyPr spcFirstLastPara="1" wrap="square" lIns="91425" tIns="91425" rIns="91425" bIns="91425" anchor="ctr" anchorCtr="0">
            <a:noAutofit/>
          </a:bodyPr>
          <a:lstStyle>
            <a:lvl1pPr marR="0" lvl="0" algn="l" rtl="0">
              <a:lnSpc>
                <a:spcPct val="103333"/>
              </a:lnSpc>
              <a:spcBef>
                <a:spcPts val="0"/>
              </a:spcBef>
              <a:spcAft>
                <a:spcPts val="0"/>
              </a:spcAft>
              <a:buClr>
                <a:schemeClr val="lt1"/>
              </a:buClr>
              <a:buSzPts val="3000"/>
              <a:buNone/>
              <a:defRPr sz="3000" i="0" u="none" strike="noStrike" cap="none">
                <a:solidFill>
                  <a:schemeClr val="lt1"/>
                </a:solidFill>
              </a:defRPr>
            </a:lvl1pPr>
            <a:lvl2pPr lvl="1" algn="l" rtl="0">
              <a:lnSpc>
                <a:spcPct val="100000"/>
              </a:lnSpc>
              <a:spcBef>
                <a:spcPts val="0"/>
              </a:spcBef>
              <a:spcAft>
                <a:spcPts val="0"/>
              </a:spcAft>
              <a:buSzPts val="3000"/>
              <a:buFont typeface="Open Sans Light"/>
              <a:buNone/>
              <a:defRPr sz="3000">
                <a:latin typeface="Open Sans Light"/>
                <a:ea typeface="Open Sans Light"/>
                <a:cs typeface="Open Sans Light"/>
                <a:sym typeface="Open Sans Light"/>
              </a:defRPr>
            </a:lvl2pPr>
            <a:lvl3pPr lvl="2" algn="l" rtl="0">
              <a:lnSpc>
                <a:spcPct val="100000"/>
              </a:lnSpc>
              <a:spcBef>
                <a:spcPts val="0"/>
              </a:spcBef>
              <a:spcAft>
                <a:spcPts val="0"/>
              </a:spcAft>
              <a:buSzPts val="3000"/>
              <a:buFont typeface="Open Sans Light"/>
              <a:buNone/>
              <a:defRPr sz="3000">
                <a:latin typeface="Open Sans Light"/>
                <a:ea typeface="Open Sans Light"/>
                <a:cs typeface="Open Sans Light"/>
                <a:sym typeface="Open Sans Light"/>
              </a:defRPr>
            </a:lvl3pPr>
            <a:lvl4pPr lvl="3" algn="l" rtl="0">
              <a:lnSpc>
                <a:spcPct val="100000"/>
              </a:lnSpc>
              <a:spcBef>
                <a:spcPts val="0"/>
              </a:spcBef>
              <a:spcAft>
                <a:spcPts val="0"/>
              </a:spcAft>
              <a:buSzPts val="3000"/>
              <a:buFont typeface="Open Sans Light"/>
              <a:buNone/>
              <a:defRPr sz="3000">
                <a:latin typeface="Open Sans Light"/>
                <a:ea typeface="Open Sans Light"/>
                <a:cs typeface="Open Sans Light"/>
                <a:sym typeface="Open Sans Light"/>
              </a:defRPr>
            </a:lvl4pPr>
            <a:lvl5pPr lvl="4" algn="l" rtl="0">
              <a:lnSpc>
                <a:spcPct val="100000"/>
              </a:lnSpc>
              <a:spcBef>
                <a:spcPts val="0"/>
              </a:spcBef>
              <a:spcAft>
                <a:spcPts val="0"/>
              </a:spcAft>
              <a:buSzPts val="3000"/>
              <a:buFont typeface="Open Sans Light"/>
              <a:buNone/>
              <a:defRPr sz="3000">
                <a:latin typeface="Open Sans Light"/>
                <a:ea typeface="Open Sans Light"/>
                <a:cs typeface="Open Sans Light"/>
                <a:sym typeface="Open Sans Light"/>
              </a:defRPr>
            </a:lvl5pPr>
            <a:lvl6pPr lvl="5" algn="l" rtl="0">
              <a:lnSpc>
                <a:spcPct val="100000"/>
              </a:lnSpc>
              <a:spcBef>
                <a:spcPts val="0"/>
              </a:spcBef>
              <a:spcAft>
                <a:spcPts val="0"/>
              </a:spcAft>
              <a:buSzPts val="3000"/>
              <a:buFont typeface="Open Sans Light"/>
              <a:buNone/>
              <a:defRPr sz="3000">
                <a:latin typeface="Open Sans Light"/>
                <a:ea typeface="Open Sans Light"/>
                <a:cs typeface="Open Sans Light"/>
                <a:sym typeface="Open Sans Light"/>
              </a:defRPr>
            </a:lvl6pPr>
            <a:lvl7pPr lvl="6" algn="l" rtl="0">
              <a:lnSpc>
                <a:spcPct val="100000"/>
              </a:lnSpc>
              <a:spcBef>
                <a:spcPts val="0"/>
              </a:spcBef>
              <a:spcAft>
                <a:spcPts val="0"/>
              </a:spcAft>
              <a:buSzPts val="3000"/>
              <a:buFont typeface="Open Sans Light"/>
              <a:buNone/>
              <a:defRPr sz="3000">
                <a:latin typeface="Open Sans Light"/>
                <a:ea typeface="Open Sans Light"/>
                <a:cs typeface="Open Sans Light"/>
                <a:sym typeface="Open Sans Light"/>
              </a:defRPr>
            </a:lvl7pPr>
            <a:lvl8pPr lvl="7" algn="l" rtl="0">
              <a:lnSpc>
                <a:spcPct val="100000"/>
              </a:lnSpc>
              <a:spcBef>
                <a:spcPts val="0"/>
              </a:spcBef>
              <a:spcAft>
                <a:spcPts val="0"/>
              </a:spcAft>
              <a:buSzPts val="3000"/>
              <a:buFont typeface="Open Sans Light"/>
              <a:buNone/>
              <a:defRPr sz="3000">
                <a:latin typeface="Open Sans Light"/>
                <a:ea typeface="Open Sans Light"/>
                <a:cs typeface="Open Sans Light"/>
                <a:sym typeface="Open Sans Light"/>
              </a:defRPr>
            </a:lvl8pPr>
            <a:lvl9pPr lvl="8" algn="l" rtl="0">
              <a:lnSpc>
                <a:spcPct val="100000"/>
              </a:lnSpc>
              <a:spcBef>
                <a:spcPts val="0"/>
              </a:spcBef>
              <a:spcAft>
                <a:spcPts val="0"/>
              </a:spcAft>
              <a:buSzPts val="3000"/>
              <a:buFont typeface="Open Sans Light"/>
              <a:buNone/>
              <a:defRPr sz="3000">
                <a:latin typeface="Open Sans Light"/>
                <a:ea typeface="Open Sans Light"/>
                <a:cs typeface="Open Sans Light"/>
                <a:sym typeface="Open Sans Light"/>
              </a:defRPr>
            </a:lvl9pPr>
          </a:lstStyle>
          <a:p>
            <a:endParaRPr/>
          </a:p>
        </p:txBody>
      </p:sp>
      <p:pic>
        <p:nvPicPr>
          <p:cNvPr id="69" name="Google Shape;69;p11"/>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7306" y="4739812"/>
            <a:ext cx="923426" cy="304725"/>
          </a:xfrm>
          <a:prstGeom prst="rect">
            <a:avLst/>
          </a:prstGeom>
          <a:noFill/>
          <a:ln>
            <a:noFill/>
          </a:ln>
        </p:spPr>
      </p:pic>
      <p:sp>
        <p:nvSpPr>
          <p:cNvPr id="70" name="Google Shape;70;p11"/>
          <p:cNvSpPr txBox="1">
            <a:spLocks noGrp="1"/>
          </p:cNvSpPr>
          <p:nvPr>
            <p:ph type="body" idx="1"/>
          </p:nvPr>
        </p:nvSpPr>
        <p:spPr>
          <a:xfrm>
            <a:off x="237300" y="1743700"/>
            <a:ext cx="8221500" cy="2485200"/>
          </a:xfrm>
          <a:prstGeom prst="rect">
            <a:avLst/>
          </a:prstGeom>
          <a:noFill/>
          <a:ln>
            <a:noFill/>
          </a:ln>
        </p:spPr>
        <p:txBody>
          <a:bodyPr spcFirstLastPara="1" wrap="square" lIns="91425" tIns="91425" rIns="91425" bIns="91425" anchor="t" anchorCtr="0">
            <a:noAutofit/>
          </a:bodyPr>
          <a:lstStyle>
            <a:lvl1pPr marL="457200" marR="0" lvl="0" indent="-374650" algn="l" rtl="0">
              <a:lnSpc>
                <a:spcPct val="100000"/>
              </a:lnSpc>
              <a:spcBef>
                <a:spcPts val="1080"/>
              </a:spcBef>
              <a:spcAft>
                <a:spcPts val="0"/>
              </a:spcAft>
              <a:buClr>
                <a:schemeClr val="dk1"/>
              </a:buClr>
              <a:buSzPts val="2300"/>
              <a:buFont typeface="Open Sans"/>
              <a:buChar char="•"/>
              <a:defRPr sz="2300" i="0" u="none" strike="noStrike" cap="none">
                <a:solidFill>
                  <a:schemeClr val="dk1"/>
                </a:solidFill>
                <a:latin typeface="Open Sans"/>
                <a:ea typeface="Open Sans"/>
                <a:cs typeface="Open Sans"/>
                <a:sym typeface="Open Sans"/>
              </a:defRPr>
            </a:lvl1pPr>
            <a:lvl2pPr marL="914400" marR="0" lvl="1" indent="-342900" algn="l" rtl="0">
              <a:lnSpc>
                <a:spcPct val="100000"/>
              </a:lnSpc>
              <a:spcBef>
                <a:spcPts val="360"/>
              </a:spcBef>
              <a:spcAft>
                <a:spcPts val="0"/>
              </a:spcAft>
              <a:buClr>
                <a:schemeClr val="dk1"/>
              </a:buClr>
              <a:buSzPts val="1800"/>
              <a:buFont typeface="Open Sans"/>
              <a:buChar char="–"/>
              <a:defRPr sz="1800" i="0" u="none" strike="noStrike" cap="none">
                <a:solidFill>
                  <a:schemeClr val="dk1"/>
                </a:solidFill>
                <a:latin typeface="Open Sans"/>
                <a:ea typeface="Open Sans"/>
                <a:cs typeface="Open Sans"/>
                <a:sym typeface="Open Sans"/>
              </a:defRPr>
            </a:lvl2pPr>
            <a:lvl3pPr marL="1371600" marR="0" lvl="2" indent="-342900" algn="l" rtl="0">
              <a:lnSpc>
                <a:spcPct val="100000"/>
              </a:lnSpc>
              <a:spcBef>
                <a:spcPts val="360"/>
              </a:spcBef>
              <a:spcAft>
                <a:spcPts val="0"/>
              </a:spcAft>
              <a:buClr>
                <a:schemeClr val="dk1"/>
              </a:buClr>
              <a:buSzPts val="1800"/>
              <a:buFont typeface="Open Sans"/>
              <a:buChar char="•"/>
              <a:defRPr sz="1800" i="0" u="none" strike="noStrike" cap="none">
                <a:solidFill>
                  <a:schemeClr val="dk1"/>
                </a:solidFill>
                <a:latin typeface="Open Sans"/>
                <a:ea typeface="Open Sans"/>
                <a:cs typeface="Open Sans"/>
                <a:sym typeface="Open Sans"/>
              </a:defRPr>
            </a:lvl3pPr>
            <a:lvl4pPr marL="1828800" marR="0" lvl="3" indent="-342900" algn="l" rtl="0">
              <a:lnSpc>
                <a:spcPct val="100000"/>
              </a:lnSpc>
              <a:spcBef>
                <a:spcPts val="360"/>
              </a:spcBef>
              <a:spcAft>
                <a:spcPts val="0"/>
              </a:spcAft>
              <a:buClr>
                <a:schemeClr val="dk1"/>
              </a:buClr>
              <a:buSzPts val="1800"/>
              <a:buFont typeface="Open Sans"/>
              <a:buChar char="–"/>
              <a:defRPr sz="1800" i="0" u="none" strike="noStrike" cap="none">
                <a:solidFill>
                  <a:schemeClr val="dk1"/>
                </a:solidFill>
                <a:latin typeface="Open Sans"/>
                <a:ea typeface="Open Sans"/>
                <a:cs typeface="Open Sans"/>
                <a:sym typeface="Open Sans"/>
              </a:defRPr>
            </a:lvl4pPr>
            <a:lvl5pPr marL="2286000" marR="0" lvl="4" indent="-342900" algn="l" rtl="0">
              <a:lnSpc>
                <a:spcPct val="100000"/>
              </a:lnSpc>
              <a:spcBef>
                <a:spcPts val="360"/>
              </a:spcBef>
              <a:spcAft>
                <a:spcPts val="0"/>
              </a:spcAft>
              <a:buClr>
                <a:schemeClr val="dk1"/>
              </a:buClr>
              <a:buSzPts val="1800"/>
              <a:buFont typeface="Open Sans"/>
              <a:buChar char="»"/>
              <a:defRPr sz="1800" i="0" u="none" strike="noStrike" cap="none">
                <a:solidFill>
                  <a:schemeClr val="dk1"/>
                </a:solidFill>
                <a:latin typeface="Open Sans"/>
                <a:ea typeface="Open Sans"/>
                <a:cs typeface="Open Sans"/>
                <a:sym typeface="Open Sans"/>
              </a:defRPr>
            </a:lvl5pPr>
            <a:lvl6pPr marL="2743200" marR="0" lvl="5" indent="-342900" algn="l" rtl="0">
              <a:lnSpc>
                <a:spcPct val="100000"/>
              </a:lnSpc>
              <a:spcBef>
                <a:spcPts val="400"/>
              </a:spcBef>
              <a:spcAft>
                <a:spcPts val="0"/>
              </a:spcAft>
              <a:buClr>
                <a:schemeClr val="dk1"/>
              </a:buClr>
              <a:buSzPts val="1800"/>
              <a:buFont typeface="Open Sans"/>
              <a:buChar char="•"/>
              <a:defRPr sz="1800" i="0" u="none" strike="noStrike" cap="none">
                <a:solidFill>
                  <a:schemeClr val="dk1"/>
                </a:solidFill>
                <a:latin typeface="Open Sans"/>
                <a:ea typeface="Open Sans"/>
                <a:cs typeface="Open Sans"/>
                <a:sym typeface="Open Sans"/>
              </a:defRPr>
            </a:lvl6pPr>
            <a:lvl7pPr marL="3200400" marR="0" lvl="6" indent="-342900" algn="l" rtl="0">
              <a:lnSpc>
                <a:spcPct val="100000"/>
              </a:lnSpc>
              <a:spcBef>
                <a:spcPts val="400"/>
              </a:spcBef>
              <a:spcAft>
                <a:spcPts val="0"/>
              </a:spcAft>
              <a:buClr>
                <a:schemeClr val="dk1"/>
              </a:buClr>
              <a:buSzPts val="1800"/>
              <a:buFont typeface="Open Sans"/>
              <a:buChar char="•"/>
              <a:defRPr sz="1800" i="0" u="none" strike="noStrike" cap="none">
                <a:solidFill>
                  <a:schemeClr val="dk1"/>
                </a:solidFill>
                <a:latin typeface="Open Sans"/>
                <a:ea typeface="Open Sans"/>
                <a:cs typeface="Open Sans"/>
                <a:sym typeface="Open Sans"/>
              </a:defRPr>
            </a:lvl7pPr>
            <a:lvl8pPr marL="3657600" marR="0" lvl="7" indent="-342900" algn="l" rtl="0">
              <a:lnSpc>
                <a:spcPct val="100000"/>
              </a:lnSpc>
              <a:spcBef>
                <a:spcPts val="400"/>
              </a:spcBef>
              <a:spcAft>
                <a:spcPts val="0"/>
              </a:spcAft>
              <a:buClr>
                <a:schemeClr val="dk1"/>
              </a:buClr>
              <a:buSzPts val="1800"/>
              <a:buFont typeface="Open Sans"/>
              <a:buChar char="•"/>
              <a:defRPr sz="1800" i="0" u="none" strike="noStrike" cap="none">
                <a:solidFill>
                  <a:schemeClr val="dk1"/>
                </a:solidFill>
                <a:latin typeface="Open Sans"/>
                <a:ea typeface="Open Sans"/>
                <a:cs typeface="Open Sans"/>
                <a:sym typeface="Open Sans"/>
              </a:defRPr>
            </a:lvl8pPr>
            <a:lvl9pPr marL="4114800" marR="0" lvl="8" indent="-342900" algn="l" rtl="0">
              <a:lnSpc>
                <a:spcPct val="100000"/>
              </a:lnSpc>
              <a:spcBef>
                <a:spcPts val="400"/>
              </a:spcBef>
              <a:spcAft>
                <a:spcPts val="0"/>
              </a:spcAft>
              <a:buClr>
                <a:schemeClr val="dk1"/>
              </a:buClr>
              <a:buSzPts val="1800"/>
              <a:buFont typeface="Open Sans"/>
              <a:buChar char="•"/>
              <a:defRPr sz="1800" i="0" u="none" strike="noStrike" cap="none">
                <a:solidFill>
                  <a:schemeClr val="dk1"/>
                </a:solidFill>
                <a:latin typeface="Open Sans"/>
                <a:ea typeface="Open Sans"/>
                <a:cs typeface="Open Sans"/>
                <a:sym typeface="Open Sans"/>
              </a:defRPr>
            </a:lvl9pPr>
          </a:lstStyle>
          <a:p>
            <a:endParaRPr/>
          </a:p>
        </p:txBody>
      </p:sp>
      <p:sp>
        <p:nvSpPr>
          <p:cNvPr id="71" name="Google Shape;71;p11"/>
          <p:cNvSpPr txBox="1">
            <a:spLocks noGrp="1"/>
          </p:cNvSpPr>
          <p:nvPr>
            <p:ph type="sldNum" idx="12"/>
          </p:nvPr>
        </p:nvSpPr>
        <p:spPr>
          <a:xfrm>
            <a:off x="8158606" y="4770662"/>
            <a:ext cx="724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1pPr>
            <a:lvl2pPr marL="0" marR="0" lvl="1"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2pPr>
            <a:lvl3pPr marL="0" marR="0" lvl="2"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3pPr>
            <a:lvl4pPr marL="0" marR="0" lvl="3"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4pPr>
            <a:lvl5pPr marL="0" marR="0" lvl="4"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5pPr>
            <a:lvl6pPr marL="0" marR="0" lvl="5"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6pPr>
            <a:lvl7pPr marL="0" marR="0" lvl="6"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7pPr>
            <a:lvl8pPr marL="0" marR="0" lvl="7"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8pPr>
            <a:lvl9pPr marL="0" marR="0" lvl="8"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title" idx="2"/>
          </p:nvPr>
        </p:nvSpPr>
        <p:spPr>
          <a:xfrm>
            <a:off x="237300" y="1257200"/>
            <a:ext cx="8229600" cy="655800"/>
          </a:xfrm>
          <a:prstGeom prst="rect">
            <a:avLst/>
          </a:prstGeom>
        </p:spPr>
        <p:txBody>
          <a:bodyPr spcFirstLastPara="1" wrap="square" lIns="91425" tIns="91425" rIns="91425" bIns="91425" anchor="t" anchorCtr="0">
            <a:noAutofit/>
          </a:bodyPr>
          <a:lstStyle>
            <a:lvl1pPr lvl="0" algn="l" rtl="0">
              <a:spcBef>
                <a:spcPts val="0"/>
              </a:spcBef>
              <a:spcAft>
                <a:spcPts val="0"/>
              </a:spcAft>
              <a:buClr>
                <a:srgbClr val="E67224"/>
              </a:buClr>
              <a:buSzPts val="2400"/>
              <a:buNone/>
              <a:defRPr sz="2400">
                <a:solidFill>
                  <a:srgbClr val="E6722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Wide">
  <p:cSld name="OBJECT_1">
    <p:spTree>
      <p:nvGrpSpPr>
        <p:cNvPr id="1" name="Shape 80"/>
        <p:cNvGrpSpPr/>
        <p:nvPr/>
      </p:nvGrpSpPr>
      <p:grpSpPr>
        <a:xfrm>
          <a:off x="0" y="0"/>
          <a:ext cx="0" cy="0"/>
          <a:chOff x="0" y="0"/>
          <a:chExt cx="0" cy="0"/>
        </a:xfrm>
      </p:grpSpPr>
      <p:pic>
        <p:nvPicPr>
          <p:cNvPr id="81" name="Google Shape;81;p13"/>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0"/>
            <a:ext cx="9143997" cy="1767900"/>
          </a:xfrm>
          <a:prstGeom prst="rect">
            <a:avLst/>
          </a:prstGeom>
          <a:noFill/>
          <a:ln>
            <a:noFill/>
          </a:ln>
        </p:spPr>
      </p:pic>
      <p:sp>
        <p:nvSpPr>
          <p:cNvPr id="82" name="Google Shape;82;p13"/>
          <p:cNvSpPr/>
          <p:nvPr/>
        </p:nvSpPr>
        <p:spPr>
          <a:xfrm>
            <a:off x="0" y="-1200"/>
            <a:ext cx="9144000" cy="1767900"/>
          </a:xfrm>
          <a:prstGeom prst="round2SameRect">
            <a:avLst>
              <a:gd name="adj1" fmla="val 0"/>
              <a:gd name="adj2" fmla="val 0"/>
            </a:avLst>
          </a:prstGeom>
          <a:solidFill>
            <a:srgbClr val="4BBAE9">
              <a:alpha val="75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83" name="Google Shape;83;p13"/>
          <p:cNvSpPr txBox="1">
            <a:spLocks noGrp="1"/>
          </p:cNvSpPr>
          <p:nvPr>
            <p:ph type="title"/>
          </p:nvPr>
        </p:nvSpPr>
        <p:spPr>
          <a:xfrm>
            <a:off x="229300" y="141145"/>
            <a:ext cx="7859100" cy="1443900"/>
          </a:xfrm>
          <a:prstGeom prst="rect">
            <a:avLst/>
          </a:prstGeom>
          <a:noFill/>
          <a:ln>
            <a:noFill/>
          </a:ln>
        </p:spPr>
        <p:txBody>
          <a:bodyPr spcFirstLastPara="1" wrap="square" lIns="91425" tIns="91425" rIns="91425" bIns="91425" anchor="ctr" anchorCtr="0">
            <a:noAutofit/>
          </a:bodyPr>
          <a:lstStyle>
            <a:lvl1pPr marR="0" lvl="0" algn="l" rtl="0">
              <a:lnSpc>
                <a:spcPct val="103333"/>
              </a:lnSpc>
              <a:spcBef>
                <a:spcPts val="0"/>
              </a:spcBef>
              <a:spcAft>
                <a:spcPts val="0"/>
              </a:spcAft>
              <a:buClr>
                <a:schemeClr val="lt1"/>
              </a:buClr>
              <a:buSzPts val="3000"/>
              <a:buNone/>
              <a:defRPr sz="3000" i="0" u="none" strike="noStrike" cap="none">
                <a:solidFill>
                  <a:schemeClr val="lt1"/>
                </a:solidFill>
              </a:defRPr>
            </a:lvl1pPr>
            <a:lvl2pPr lvl="1"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2pPr>
            <a:lvl3pPr lvl="2"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3pPr>
            <a:lvl4pPr lvl="3"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4pPr>
            <a:lvl5pPr lvl="4"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5pPr>
            <a:lvl6pPr lvl="5"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6pPr>
            <a:lvl7pPr lvl="6"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7pPr>
            <a:lvl8pPr lvl="7"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8pPr>
            <a:lvl9pPr lvl="8"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9pPr>
          </a:lstStyle>
          <a:p>
            <a:endParaRPr/>
          </a:p>
        </p:txBody>
      </p:sp>
      <p:sp>
        <p:nvSpPr>
          <p:cNvPr id="84" name="Google Shape;84;p13"/>
          <p:cNvSpPr txBox="1">
            <a:spLocks noGrp="1"/>
          </p:cNvSpPr>
          <p:nvPr>
            <p:ph type="body" idx="1"/>
          </p:nvPr>
        </p:nvSpPr>
        <p:spPr>
          <a:xfrm>
            <a:off x="457200" y="2103466"/>
            <a:ext cx="8229600" cy="2330400"/>
          </a:xfrm>
          <a:prstGeom prst="rect">
            <a:avLst/>
          </a:prstGeom>
          <a:noFill/>
          <a:ln>
            <a:noFill/>
          </a:ln>
        </p:spPr>
        <p:txBody>
          <a:bodyPr spcFirstLastPara="1" wrap="square" lIns="91425" tIns="91425" rIns="91425" bIns="91425" anchor="t" anchorCtr="0">
            <a:noAutofit/>
          </a:bodyPr>
          <a:lstStyle>
            <a:lvl1pPr marL="457200" marR="0" lvl="0" indent="-361950" algn="l" rtl="0">
              <a:lnSpc>
                <a:spcPct val="100000"/>
              </a:lnSpc>
              <a:spcBef>
                <a:spcPts val="1080"/>
              </a:spcBef>
              <a:spcAft>
                <a:spcPts val="0"/>
              </a:spcAft>
              <a:buClr>
                <a:schemeClr val="dk1"/>
              </a:buClr>
              <a:buSzPts val="2100"/>
              <a:buFont typeface="Open Sans"/>
              <a:buChar char="•"/>
              <a:defRPr sz="2100" i="0" u="none" strike="noStrike" cap="none">
                <a:solidFill>
                  <a:schemeClr val="dk1"/>
                </a:solidFill>
                <a:latin typeface="Open Sans"/>
                <a:ea typeface="Open Sans"/>
                <a:cs typeface="Open Sans"/>
                <a:sym typeface="Open Sans"/>
              </a:defRPr>
            </a:lvl1pPr>
            <a:lvl2pPr marL="914400" marR="0" lvl="1" indent="-342900" algn="l" rtl="0">
              <a:lnSpc>
                <a:spcPct val="100000"/>
              </a:lnSpc>
              <a:spcBef>
                <a:spcPts val="360"/>
              </a:spcBef>
              <a:spcAft>
                <a:spcPts val="0"/>
              </a:spcAft>
              <a:buClr>
                <a:schemeClr val="dk1"/>
              </a:buClr>
              <a:buSzPts val="1800"/>
              <a:buFont typeface="Open Sans"/>
              <a:buChar char="–"/>
              <a:defRPr sz="1800" i="0" u="none" strike="noStrike" cap="none">
                <a:solidFill>
                  <a:schemeClr val="dk1"/>
                </a:solidFill>
                <a:latin typeface="Open Sans"/>
                <a:ea typeface="Open Sans"/>
                <a:cs typeface="Open Sans"/>
                <a:sym typeface="Open Sans"/>
              </a:defRPr>
            </a:lvl2pPr>
            <a:lvl3pPr marL="1371600" marR="0" lvl="2" indent="-342900" algn="l" rtl="0">
              <a:lnSpc>
                <a:spcPct val="100000"/>
              </a:lnSpc>
              <a:spcBef>
                <a:spcPts val="360"/>
              </a:spcBef>
              <a:spcAft>
                <a:spcPts val="0"/>
              </a:spcAft>
              <a:buClr>
                <a:schemeClr val="dk1"/>
              </a:buClr>
              <a:buSzPts val="1800"/>
              <a:buFont typeface="Open Sans"/>
              <a:buChar char="•"/>
              <a:defRPr sz="1800" i="0" u="none" strike="noStrike" cap="none">
                <a:solidFill>
                  <a:schemeClr val="dk1"/>
                </a:solidFill>
                <a:latin typeface="Open Sans"/>
                <a:ea typeface="Open Sans"/>
                <a:cs typeface="Open Sans"/>
                <a:sym typeface="Open Sans"/>
              </a:defRPr>
            </a:lvl3pPr>
            <a:lvl4pPr marL="1828800" marR="0" lvl="3" indent="-342900" algn="l" rtl="0">
              <a:lnSpc>
                <a:spcPct val="100000"/>
              </a:lnSpc>
              <a:spcBef>
                <a:spcPts val="360"/>
              </a:spcBef>
              <a:spcAft>
                <a:spcPts val="0"/>
              </a:spcAft>
              <a:buClr>
                <a:schemeClr val="dk1"/>
              </a:buClr>
              <a:buSzPts val="1800"/>
              <a:buFont typeface="Open Sans"/>
              <a:buChar char="–"/>
              <a:defRPr sz="1800" i="0" u="none" strike="noStrike" cap="none">
                <a:solidFill>
                  <a:schemeClr val="dk1"/>
                </a:solidFill>
                <a:latin typeface="Open Sans"/>
                <a:ea typeface="Open Sans"/>
                <a:cs typeface="Open Sans"/>
                <a:sym typeface="Open Sans"/>
              </a:defRPr>
            </a:lvl4pPr>
            <a:lvl5pPr marL="2286000" marR="0" lvl="4" indent="-342900" algn="l" rtl="0">
              <a:lnSpc>
                <a:spcPct val="100000"/>
              </a:lnSpc>
              <a:spcBef>
                <a:spcPts val="360"/>
              </a:spcBef>
              <a:spcAft>
                <a:spcPts val="0"/>
              </a:spcAft>
              <a:buClr>
                <a:schemeClr val="dk1"/>
              </a:buClr>
              <a:buSzPts val="1800"/>
              <a:buFont typeface="Open Sans"/>
              <a:buChar char="»"/>
              <a:defRPr sz="1800" i="0" u="none" strike="noStrike" cap="none">
                <a:solidFill>
                  <a:schemeClr val="dk1"/>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Open Sans"/>
              <a:buChar char="•"/>
              <a:defRPr sz="2000" i="0" u="none" strike="noStrike" cap="none">
                <a:solidFill>
                  <a:schemeClr val="dk1"/>
                </a:solidFill>
                <a:latin typeface="Open Sans"/>
                <a:ea typeface="Open Sans"/>
                <a:cs typeface="Open Sans"/>
                <a:sym typeface="Open Sans"/>
              </a:defRPr>
            </a:lvl6pPr>
            <a:lvl7pPr marL="3200400" marR="0" lvl="6" indent="-355600" algn="l" rtl="0">
              <a:lnSpc>
                <a:spcPct val="100000"/>
              </a:lnSpc>
              <a:spcBef>
                <a:spcPts val="400"/>
              </a:spcBef>
              <a:spcAft>
                <a:spcPts val="0"/>
              </a:spcAft>
              <a:buClr>
                <a:schemeClr val="dk1"/>
              </a:buClr>
              <a:buSzPts val="2000"/>
              <a:buFont typeface="Open Sans"/>
              <a:buChar char="•"/>
              <a:defRPr sz="2000" i="0" u="none" strike="noStrike" cap="none">
                <a:solidFill>
                  <a:schemeClr val="dk1"/>
                </a:solidFill>
                <a:latin typeface="Open Sans"/>
                <a:ea typeface="Open Sans"/>
                <a:cs typeface="Open Sans"/>
                <a:sym typeface="Open Sans"/>
              </a:defRPr>
            </a:lvl7pPr>
            <a:lvl8pPr marL="3657600" marR="0" lvl="7" indent="-355600" algn="l" rtl="0">
              <a:lnSpc>
                <a:spcPct val="100000"/>
              </a:lnSpc>
              <a:spcBef>
                <a:spcPts val="400"/>
              </a:spcBef>
              <a:spcAft>
                <a:spcPts val="0"/>
              </a:spcAft>
              <a:buClr>
                <a:schemeClr val="dk1"/>
              </a:buClr>
              <a:buSzPts val="2000"/>
              <a:buFont typeface="Open Sans"/>
              <a:buChar char="•"/>
              <a:defRPr sz="2000" i="0" u="none" strike="noStrike" cap="none">
                <a:solidFill>
                  <a:schemeClr val="dk1"/>
                </a:solidFill>
                <a:latin typeface="Open Sans"/>
                <a:ea typeface="Open Sans"/>
                <a:cs typeface="Open Sans"/>
                <a:sym typeface="Open Sans"/>
              </a:defRPr>
            </a:lvl8pPr>
            <a:lvl9pPr marL="4114800" marR="0" lvl="8" indent="-355600" algn="l" rtl="0">
              <a:lnSpc>
                <a:spcPct val="100000"/>
              </a:lnSpc>
              <a:spcBef>
                <a:spcPts val="400"/>
              </a:spcBef>
              <a:spcAft>
                <a:spcPts val="0"/>
              </a:spcAft>
              <a:buClr>
                <a:schemeClr val="dk1"/>
              </a:buClr>
              <a:buSzPts val="2000"/>
              <a:buFont typeface="Open Sans"/>
              <a:buChar char="•"/>
              <a:defRPr sz="2000" i="0" u="none" strike="noStrike" cap="none">
                <a:solidFill>
                  <a:schemeClr val="dk1"/>
                </a:solidFill>
                <a:latin typeface="Open Sans"/>
                <a:ea typeface="Open Sans"/>
                <a:cs typeface="Open Sans"/>
                <a:sym typeface="Open Sans"/>
              </a:defRPr>
            </a:lvl9pPr>
          </a:lstStyle>
          <a:p>
            <a:endParaRPr/>
          </a:p>
        </p:txBody>
      </p:sp>
      <p:pic>
        <p:nvPicPr>
          <p:cNvPr id="85" name="Google Shape;85;p13"/>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237306" y="4739812"/>
            <a:ext cx="923426" cy="304725"/>
          </a:xfrm>
          <a:prstGeom prst="rect">
            <a:avLst/>
          </a:prstGeom>
          <a:noFill/>
          <a:ln>
            <a:noFill/>
          </a:ln>
        </p:spPr>
      </p:pic>
      <p:sp>
        <p:nvSpPr>
          <p:cNvPr id="86" name="Google Shape;86;p13"/>
          <p:cNvSpPr txBox="1">
            <a:spLocks noGrp="1"/>
          </p:cNvSpPr>
          <p:nvPr>
            <p:ph type="sldNum" idx="12"/>
          </p:nvPr>
        </p:nvSpPr>
        <p:spPr>
          <a:xfrm>
            <a:off x="8158606" y="4770662"/>
            <a:ext cx="724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1pPr>
            <a:lvl2pPr marL="0" marR="0" lvl="1"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2pPr>
            <a:lvl3pPr marL="0" marR="0" lvl="2"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3pPr>
            <a:lvl4pPr marL="0" marR="0" lvl="3"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4pPr>
            <a:lvl5pPr marL="0" marR="0" lvl="4"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5pPr>
            <a:lvl6pPr marL="0" marR="0" lvl="5"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6pPr>
            <a:lvl7pPr marL="0" marR="0" lvl="6"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7pPr>
            <a:lvl8pPr marL="0" marR="0" lvl="7"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8pPr>
            <a:lvl9pPr marL="0" marR="0" lvl="8" indent="0" algn="r" rtl="0">
              <a:lnSpc>
                <a:spcPct val="100000"/>
              </a:lnSpc>
              <a:spcBef>
                <a:spcPts val="0"/>
              </a:spcBef>
              <a:spcAft>
                <a:spcPts val="0"/>
              </a:spcAft>
              <a:buClr>
                <a:srgbClr val="000000"/>
              </a:buClr>
              <a:buSzPts val="1200"/>
              <a:buFont typeface="Arial"/>
              <a:buNone/>
              <a:defRPr sz="1000" i="0" u="none" strike="noStrike" cap="none">
                <a:solidFill>
                  <a:srgbClr val="6B7173"/>
                </a:solidFill>
                <a:latin typeface="Open Sans Light"/>
                <a:ea typeface="Open Sans Light"/>
                <a:cs typeface="Open Sans Light"/>
                <a:sym typeface="Open Sans Ligh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Main">
  <p:cSld name="2_ThankYouSlide_1_1_2_1">
    <p:spTree>
      <p:nvGrpSpPr>
        <p:cNvPr id="1" name="Shape 154"/>
        <p:cNvGrpSpPr/>
        <p:nvPr/>
      </p:nvGrpSpPr>
      <p:grpSpPr>
        <a:xfrm>
          <a:off x="0" y="0"/>
          <a:ext cx="0" cy="0"/>
          <a:chOff x="0" y="0"/>
          <a:chExt cx="0" cy="0"/>
        </a:xfrm>
      </p:grpSpPr>
      <p:pic>
        <p:nvPicPr>
          <p:cNvPr id="155" name="Google Shape;155;p24"/>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0"/>
            <a:ext cx="9143999" cy="5143502"/>
          </a:xfrm>
          <a:prstGeom prst="rect">
            <a:avLst/>
          </a:prstGeom>
          <a:noFill/>
          <a:ln>
            <a:noFill/>
          </a:ln>
        </p:spPr>
      </p:pic>
      <p:sp>
        <p:nvSpPr>
          <p:cNvPr id="156" name="Google Shape;156;p24"/>
          <p:cNvSpPr/>
          <p:nvPr/>
        </p:nvSpPr>
        <p:spPr>
          <a:xfrm rot="5400000">
            <a:off x="-83975" y="77250"/>
            <a:ext cx="5150225" cy="4982275"/>
          </a:xfrm>
          <a:prstGeom prst="flowChartManualInput">
            <a:avLst/>
          </a:prstGeom>
          <a:solidFill>
            <a:srgbClr val="4BBAE9">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4"/>
          <p:cNvSpPr/>
          <p:nvPr/>
        </p:nvSpPr>
        <p:spPr>
          <a:xfrm rot="5400000">
            <a:off x="-126425" y="119700"/>
            <a:ext cx="5150225" cy="4897375"/>
          </a:xfrm>
          <a:prstGeom prst="flowChartManualInput">
            <a:avLst/>
          </a:prstGeom>
          <a:solidFill>
            <a:srgbClr val="4BBAE9">
              <a:alpha val="75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4"/>
          <p:cNvSpPr txBox="1">
            <a:spLocks noGrp="1"/>
          </p:cNvSpPr>
          <p:nvPr>
            <p:ph type="title"/>
          </p:nvPr>
        </p:nvSpPr>
        <p:spPr>
          <a:xfrm>
            <a:off x="357525" y="1141375"/>
            <a:ext cx="3949200" cy="2262600"/>
          </a:xfrm>
          <a:prstGeom prst="rect">
            <a:avLst/>
          </a:prstGeom>
        </p:spPr>
        <p:txBody>
          <a:bodyPr spcFirstLastPara="1" wrap="square" lIns="91425" tIns="91425" rIns="91425" bIns="91425" anchor="t" anchorCtr="0">
            <a:noAutofit/>
          </a:bodyPr>
          <a:lstStyle>
            <a:lvl1pPr lvl="0" algn="l" rtl="0">
              <a:spcBef>
                <a:spcPts val="0"/>
              </a:spcBef>
              <a:spcAft>
                <a:spcPts val="0"/>
              </a:spcAft>
              <a:buClr>
                <a:srgbClr val="FFFFFF"/>
              </a:buClr>
              <a:buSzPts val="4800"/>
              <a:buNone/>
              <a:defRPr sz="4800">
                <a:solidFill>
                  <a:srgbClr val="FFFFFF"/>
                </a:solidFill>
              </a:defRPr>
            </a:lvl1pPr>
            <a:lvl2pPr lvl="1" rtl="0">
              <a:spcBef>
                <a:spcPts val="0"/>
              </a:spcBef>
              <a:spcAft>
                <a:spcPts val="0"/>
              </a:spcAft>
              <a:buSzPts val="4800"/>
              <a:buFont typeface="Open Sans Light"/>
              <a:buNone/>
              <a:defRPr sz="4800">
                <a:latin typeface="Open Sans Light"/>
                <a:ea typeface="Open Sans Light"/>
                <a:cs typeface="Open Sans Light"/>
                <a:sym typeface="Open Sans Light"/>
              </a:defRPr>
            </a:lvl2pPr>
            <a:lvl3pPr lvl="2" rtl="0">
              <a:spcBef>
                <a:spcPts val="0"/>
              </a:spcBef>
              <a:spcAft>
                <a:spcPts val="0"/>
              </a:spcAft>
              <a:buSzPts val="4800"/>
              <a:buFont typeface="Open Sans Light"/>
              <a:buNone/>
              <a:defRPr sz="4800">
                <a:latin typeface="Open Sans Light"/>
                <a:ea typeface="Open Sans Light"/>
                <a:cs typeface="Open Sans Light"/>
                <a:sym typeface="Open Sans Light"/>
              </a:defRPr>
            </a:lvl3pPr>
            <a:lvl4pPr lvl="3" rtl="0">
              <a:spcBef>
                <a:spcPts val="0"/>
              </a:spcBef>
              <a:spcAft>
                <a:spcPts val="0"/>
              </a:spcAft>
              <a:buSzPts val="4800"/>
              <a:buFont typeface="Open Sans Light"/>
              <a:buNone/>
              <a:defRPr sz="4800">
                <a:latin typeface="Open Sans Light"/>
                <a:ea typeface="Open Sans Light"/>
                <a:cs typeface="Open Sans Light"/>
                <a:sym typeface="Open Sans Light"/>
              </a:defRPr>
            </a:lvl4pPr>
            <a:lvl5pPr lvl="4" rtl="0">
              <a:spcBef>
                <a:spcPts val="0"/>
              </a:spcBef>
              <a:spcAft>
                <a:spcPts val="0"/>
              </a:spcAft>
              <a:buSzPts val="4800"/>
              <a:buFont typeface="Open Sans Light"/>
              <a:buNone/>
              <a:defRPr sz="4800">
                <a:latin typeface="Open Sans Light"/>
                <a:ea typeface="Open Sans Light"/>
                <a:cs typeface="Open Sans Light"/>
                <a:sym typeface="Open Sans Light"/>
              </a:defRPr>
            </a:lvl5pPr>
            <a:lvl6pPr lvl="5" rtl="0">
              <a:spcBef>
                <a:spcPts val="0"/>
              </a:spcBef>
              <a:spcAft>
                <a:spcPts val="0"/>
              </a:spcAft>
              <a:buSzPts val="4800"/>
              <a:buFont typeface="Open Sans Light"/>
              <a:buNone/>
              <a:defRPr sz="4800">
                <a:latin typeface="Open Sans Light"/>
                <a:ea typeface="Open Sans Light"/>
                <a:cs typeface="Open Sans Light"/>
                <a:sym typeface="Open Sans Light"/>
              </a:defRPr>
            </a:lvl6pPr>
            <a:lvl7pPr lvl="6" rtl="0">
              <a:spcBef>
                <a:spcPts val="0"/>
              </a:spcBef>
              <a:spcAft>
                <a:spcPts val="0"/>
              </a:spcAft>
              <a:buSzPts val="4800"/>
              <a:buFont typeface="Open Sans Light"/>
              <a:buNone/>
              <a:defRPr sz="4800">
                <a:latin typeface="Open Sans Light"/>
                <a:ea typeface="Open Sans Light"/>
                <a:cs typeface="Open Sans Light"/>
                <a:sym typeface="Open Sans Light"/>
              </a:defRPr>
            </a:lvl7pPr>
            <a:lvl8pPr lvl="7" rtl="0">
              <a:spcBef>
                <a:spcPts val="0"/>
              </a:spcBef>
              <a:spcAft>
                <a:spcPts val="0"/>
              </a:spcAft>
              <a:buSzPts val="4800"/>
              <a:buFont typeface="Open Sans Light"/>
              <a:buNone/>
              <a:defRPr sz="4800">
                <a:latin typeface="Open Sans Light"/>
                <a:ea typeface="Open Sans Light"/>
                <a:cs typeface="Open Sans Light"/>
                <a:sym typeface="Open Sans Light"/>
              </a:defRPr>
            </a:lvl8pPr>
            <a:lvl9pPr lvl="8" rtl="0">
              <a:spcBef>
                <a:spcPts val="0"/>
              </a:spcBef>
              <a:spcAft>
                <a:spcPts val="0"/>
              </a:spcAft>
              <a:buSzPts val="4800"/>
              <a:buFont typeface="Open Sans Light"/>
              <a:buNone/>
              <a:defRPr sz="4800">
                <a:latin typeface="Open Sans Light"/>
                <a:ea typeface="Open Sans Light"/>
                <a:cs typeface="Open Sans Light"/>
                <a:sym typeface="Open Sans Light"/>
              </a:defRPr>
            </a:lvl9pPr>
          </a:lstStyle>
          <a:p>
            <a:endParaRPr/>
          </a:p>
        </p:txBody>
      </p:sp>
      <p:sp>
        <p:nvSpPr>
          <p:cNvPr id="159" name="Google Shape;159;p24"/>
          <p:cNvSpPr txBox="1">
            <a:spLocks noGrp="1"/>
          </p:cNvSpPr>
          <p:nvPr>
            <p:ph type="subTitle" idx="1"/>
          </p:nvPr>
        </p:nvSpPr>
        <p:spPr>
          <a:xfrm>
            <a:off x="357525" y="4069225"/>
            <a:ext cx="4225800" cy="634200"/>
          </a:xfrm>
          <a:prstGeom prst="rect">
            <a:avLst/>
          </a:prstGeom>
        </p:spPr>
        <p:txBody>
          <a:bodyPr spcFirstLastPara="1" wrap="square" lIns="91425" tIns="91425" rIns="91425" bIns="91425" anchor="t" anchorCtr="0">
            <a:noAutofit/>
          </a:bodyPr>
          <a:lstStyle>
            <a:lvl1pPr lvl="0" rtl="0">
              <a:spcBef>
                <a:spcPts val="640"/>
              </a:spcBef>
              <a:spcAft>
                <a:spcPts val="0"/>
              </a:spcAft>
              <a:buClr>
                <a:srgbClr val="FFFFFF"/>
              </a:buClr>
              <a:buSzPts val="1800"/>
              <a:buNone/>
              <a:defRPr sz="1800">
                <a:solidFill>
                  <a:srgbClr val="FFFFFF"/>
                </a:solidFill>
              </a:defRPr>
            </a:lvl1pPr>
            <a:lvl2pPr lvl="1" rtl="0">
              <a:spcBef>
                <a:spcPts val="560"/>
              </a:spcBef>
              <a:spcAft>
                <a:spcPts val="0"/>
              </a:spcAft>
              <a:buClr>
                <a:srgbClr val="FFFFFF"/>
              </a:buClr>
              <a:buSzPts val="1800"/>
              <a:buNone/>
              <a:defRPr sz="1800">
                <a:solidFill>
                  <a:srgbClr val="FFFFFF"/>
                </a:solidFill>
              </a:defRPr>
            </a:lvl2pPr>
            <a:lvl3pPr lvl="2" rtl="0">
              <a:spcBef>
                <a:spcPts val="480"/>
              </a:spcBef>
              <a:spcAft>
                <a:spcPts val="0"/>
              </a:spcAft>
              <a:buClr>
                <a:srgbClr val="FFFFFF"/>
              </a:buClr>
              <a:buSzPts val="1800"/>
              <a:buNone/>
              <a:defRPr sz="1800">
                <a:solidFill>
                  <a:srgbClr val="FFFFFF"/>
                </a:solidFill>
              </a:defRPr>
            </a:lvl3pPr>
            <a:lvl4pPr lvl="3" rtl="0">
              <a:spcBef>
                <a:spcPts val="400"/>
              </a:spcBef>
              <a:spcAft>
                <a:spcPts val="0"/>
              </a:spcAft>
              <a:buClr>
                <a:srgbClr val="FFFFFF"/>
              </a:buClr>
              <a:buSzPts val="1800"/>
              <a:buNone/>
              <a:defRPr sz="1800">
                <a:solidFill>
                  <a:srgbClr val="FFFFFF"/>
                </a:solidFill>
              </a:defRPr>
            </a:lvl4pPr>
            <a:lvl5pPr lvl="4" rtl="0">
              <a:spcBef>
                <a:spcPts val="400"/>
              </a:spcBef>
              <a:spcAft>
                <a:spcPts val="0"/>
              </a:spcAft>
              <a:buClr>
                <a:srgbClr val="FFFFFF"/>
              </a:buClr>
              <a:buSzPts val="1800"/>
              <a:buNone/>
              <a:defRPr sz="1800">
                <a:solidFill>
                  <a:srgbClr val="FFFFFF"/>
                </a:solidFill>
              </a:defRPr>
            </a:lvl5pPr>
            <a:lvl6pPr lvl="5" rtl="0">
              <a:spcBef>
                <a:spcPts val="400"/>
              </a:spcBef>
              <a:spcAft>
                <a:spcPts val="0"/>
              </a:spcAft>
              <a:buClr>
                <a:srgbClr val="FFFFFF"/>
              </a:buClr>
              <a:buSzPts val="1800"/>
              <a:buNone/>
              <a:defRPr sz="1800">
                <a:solidFill>
                  <a:srgbClr val="FFFFFF"/>
                </a:solidFill>
              </a:defRPr>
            </a:lvl6pPr>
            <a:lvl7pPr lvl="6" rtl="0">
              <a:spcBef>
                <a:spcPts val="400"/>
              </a:spcBef>
              <a:spcAft>
                <a:spcPts val="0"/>
              </a:spcAft>
              <a:buClr>
                <a:srgbClr val="FFFFFF"/>
              </a:buClr>
              <a:buSzPts val="1800"/>
              <a:buNone/>
              <a:defRPr sz="1800">
                <a:solidFill>
                  <a:srgbClr val="FFFFFF"/>
                </a:solidFill>
              </a:defRPr>
            </a:lvl7pPr>
            <a:lvl8pPr lvl="7" rtl="0">
              <a:spcBef>
                <a:spcPts val="400"/>
              </a:spcBef>
              <a:spcAft>
                <a:spcPts val="0"/>
              </a:spcAft>
              <a:buClr>
                <a:srgbClr val="FFFFFF"/>
              </a:buClr>
              <a:buSzPts val="1800"/>
              <a:buNone/>
              <a:defRPr sz="1800">
                <a:solidFill>
                  <a:srgbClr val="FFFFFF"/>
                </a:solidFill>
              </a:defRPr>
            </a:lvl8pPr>
            <a:lvl9pPr lvl="8" rtl="0">
              <a:spcBef>
                <a:spcPts val="400"/>
              </a:spcBef>
              <a:spcAft>
                <a:spcPts val="0"/>
              </a:spcAft>
              <a:buClr>
                <a:srgbClr val="FFFFFF"/>
              </a:buClr>
              <a:buSzPts val="1800"/>
              <a:buNone/>
              <a:defRPr sz="1800">
                <a:solidFill>
                  <a:srgbClr val="FFFFFF"/>
                </a:solidFill>
              </a:defRPr>
            </a:lvl9pPr>
          </a:lstStyle>
          <a:p>
            <a:endParaRPr/>
          </a:p>
        </p:txBody>
      </p:sp>
      <p:pic>
        <p:nvPicPr>
          <p:cNvPr id="160" name="Google Shape;160;p24"/>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357525" y="281925"/>
            <a:ext cx="1646374" cy="5433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YouSlide 1">
  <p:cSld name="ThankYouSlide_3">
    <p:spTree>
      <p:nvGrpSpPr>
        <p:cNvPr id="1" name="Shape 183"/>
        <p:cNvGrpSpPr/>
        <p:nvPr/>
      </p:nvGrpSpPr>
      <p:grpSpPr>
        <a:xfrm>
          <a:off x="0" y="0"/>
          <a:ext cx="0" cy="0"/>
          <a:chOff x="0" y="0"/>
          <a:chExt cx="0" cy="0"/>
        </a:xfrm>
      </p:grpSpPr>
      <p:pic>
        <p:nvPicPr>
          <p:cNvPr id="184" name="Google Shape;184;p28"/>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0"/>
            <a:ext cx="9144003" cy="4243799"/>
          </a:xfrm>
          <a:prstGeom prst="rect">
            <a:avLst/>
          </a:prstGeom>
          <a:noFill/>
          <a:ln>
            <a:noFill/>
          </a:ln>
        </p:spPr>
      </p:pic>
      <p:pic>
        <p:nvPicPr>
          <p:cNvPr id="185" name="Google Shape;185;p28"/>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192012" y="4408850"/>
            <a:ext cx="1921830" cy="634200"/>
          </a:xfrm>
          <a:prstGeom prst="rect">
            <a:avLst/>
          </a:prstGeom>
          <a:noFill/>
          <a:ln>
            <a:noFill/>
          </a:ln>
        </p:spPr>
      </p:pic>
      <p:sp>
        <p:nvSpPr>
          <p:cNvPr id="186" name="Google Shape;186;p28"/>
          <p:cNvSpPr/>
          <p:nvPr/>
        </p:nvSpPr>
        <p:spPr>
          <a:xfrm>
            <a:off x="0" y="4138200"/>
            <a:ext cx="9144000" cy="105600"/>
          </a:xfrm>
          <a:prstGeom prst="rect">
            <a:avLst/>
          </a:prstGeom>
          <a:solidFill>
            <a:srgbClr val="6B71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8"/>
          <p:cNvSpPr/>
          <p:nvPr/>
        </p:nvSpPr>
        <p:spPr>
          <a:xfrm>
            <a:off x="0" y="0"/>
            <a:ext cx="9144000" cy="4138200"/>
          </a:xfrm>
          <a:prstGeom prst="round2SameRect">
            <a:avLst>
              <a:gd name="adj1" fmla="val 0"/>
              <a:gd name="adj2" fmla="val 0"/>
            </a:avLst>
          </a:prstGeom>
          <a:solidFill>
            <a:srgbClr val="4BBAE9">
              <a:alpha val="75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88" name="Google Shape;188;p28"/>
          <p:cNvSpPr txBox="1">
            <a:spLocks noGrp="1"/>
          </p:cNvSpPr>
          <p:nvPr>
            <p:ph type="title"/>
          </p:nvPr>
        </p:nvSpPr>
        <p:spPr>
          <a:xfrm>
            <a:off x="884255" y="1280972"/>
            <a:ext cx="7375500" cy="1748100"/>
          </a:xfrm>
          <a:prstGeom prst="rect">
            <a:avLst/>
          </a:prstGeom>
          <a:noFill/>
          <a:ln>
            <a:noFill/>
          </a:ln>
        </p:spPr>
        <p:txBody>
          <a:bodyPr spcFirstLastPara="1" wrap="square" lIns="91425" tIns="91425" rIns="91425" bIns="91425" anchor="ctr" anchorCtr="0">
            <a:noAutofit/>
          </a:bodyPr>
          <a:lstStyle>
            <a:lvl1pPr marR="0" lvl="0" algn="ctr" rtl="0">
              <a:lnSpc>
                <a:spcPct val="103030"/>
              </a:lnSpc>
              <a:spcBef>
                <a:spcPts val="0"/>
              </a:spcBef>
              <a:spcAft>
                <a:spcPts val="0"/>
              </a:spcAft>
              <a:buClr>
                <a:schemeClr val="lt1"/>
              </a:buClr>
              <a:buSzPts val="1400"/>
              <a:buNone/>
              <a:defRPr sz="6600" i="0" u="none" strike="noStrike" cap="none">
                <a:solidFill>
                  <a:schemeClr val="lt1"/>
                </a:solidFill>
              </a:defRPr>
            </a:lvl1pPr>
            <a:lvl2pPr lvl="1"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2pPr>
            <a:lvl3pPr lvl="2"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3pPr>
            <a:lvl4pPr lvl="3"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4pPr>
            <a:lvl5pPr lvl="4"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5pPr>
            <a:lvl6pPr lvl="5"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6pPr>
            <a:lvl7pPr lvl="6"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7pPr>
            <a:lvl8pPr lvl="7"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8pPr>
            <a:lvl9pPr lvl="8"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9pPr>
          </a:lstStyle>
          <a:p>
            <a:endParaRPr/>
          </a:p>
        </p:txBody>
      </p:sp>
      <p:sp>
        <p:nvSpPr>
          <p:cNvPr id="189" name="Google Shape;189;p28"/>
          <p:cNvSpPr txBox="1">
            <a:spLocks noGrp="1"/>
          </p:cNvSpPr>
          <p:nvPr>
            <p:ph type="subTitle" idx="1"/>
          </p:nvPr>
        </p:nvSpPr>
        <p:spPr>
          <a:xfrm>
            <a:off x="3248425" y="4408850"/>
            <a:ext cx="5645700" cy="634200"/>
          </a:xfrm>
          <a:prstGeom prst="rect">
            <a:avLst/>
          </a:prstGeom>
        </p:spPr>
        <p:txBody>
          <a:bodyPr spcFirstLastPara="1" wrap="square" lIns="91425" tIns="91425" rIns="91425" bIns="91425" anchor="t" anchorCtr="0">
            <a:noAutofit/>
          </a:bodyPr>
          <a:lstStyle>
            <a:lvl1pPr lvl="0" algn="r" rtl="0">
              <a:spcBef>
                <a:spcPts val="640"/>
              </a:spcBef>
              <a:spcAft>
                <a:spcPts val="0"/>
              </a:spcAft>
              <a:buSzPts val="1800"/>
              <a:buNone/>
              <a:defRPr sz="1800"/>
            </a:lvl1pPr>
            <a:lvl2pPr lvl="1" rtl="0">
              <a:spcBef>
                <a:spcPts val="560"/>
              </a:spcBef>
              <a:spcAft>
                <a:spcPts val="0"/>
              </a:spcAft>
              <a:buSzPts val="1800"/>
              <a:buNone/>
              <a:defRPr sz="1800"/>
            </a:lvl2pPr>
            <a:lvl3pPr lvl="2" rtl="0">
              <a:spcBef>
                <a:spcPts val="480"/>
              </a:spcBef>
              <a:spcAft>
                <a:spcPts val="0"/>
              </a:spcAft>
              <a:buSzPts val="1800"/>
              <a:buNone/>
              <a:defRPr sz="1800"/>
            </a:lvl3pPr>
            <a:lvl4pPr lvl="3" rtl="0">
              <a:spcBef>
                <a:spcPts val="400"/>
              </a:spcBef>
              <a:spcAft>
                <a:spcPts val="0"/>
              </a:spcAft>
              <a:buSzPts val="1800"/>
              <a:buNone/>
              <a:defRPr sz="1800"/>
            </a:lvl4pPr>
            <a:lvl5pPr lvl="4" rtl="0">
              <a:spcBef>
                <a:spcPts val="400"/>
              </a:spcBef>
              <a:spcAft>
                <a:spcPts val="0"/>
              </a:spcAft>
              <a:buSzPts val="1800"/>
              <a:buNone/>
              <a:defRPr sz="1800"/>
            </a:lvl5pPr>
            <a:lvl6pPr lvl="5" rtl="0">
              <a:spcBef>
                <a:spcPts val="400"/>
              </a:spcBef>
              <a:spcAft>
                <a:spcPts val="0"/>
              </a:spcAft>
              <a:buSzPts val="1800"/>
              <a:buNone/>
              <a:defRPr sz="1800"/>
            </a:lvl6pPr>
            <a:lvl7pPr lvl="6" rtl="0">
              <a:spcBef>
                <a:spcPts val="400"/>
              </a:spcBef>
              <a:spcAft>
                <a:spcPts val="0"/>
              </a:spcAft>
              <a:buSzPts val="1800"/>
              <a:buNone/>
              <a:defRPr sz="1800"/>
            </a:lvl7pPr>
            <a:lvl8pPr lvl="7" rtl="0">
              <a:spcBef>
                <a:spcPts val="400"/>
              </a:spcBef>
              <a:spcAft>
                <a:spcPts val="0"/>
              </a:spcAft>
              <a:buSzPts val="1800"/>
              <a:buNone/>
              <a:defRPr sz="1800"/>
            </a:lvl8pPr>
            <a:lvl9pPr lvl="8" rtl="0">
              <a:spcBef>
                <a:spcPts val="400"/>
              </a:spcBef>
              <a:spcAft>
                <a:spcPts val="0"/>
              </a:spcAft>
              <a:buSzPts val="1800"/>
              <a:buNone/>
              <a:defRPr sz="1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Break 2">
  <p:cSld name="ThankYouSlide_2_1">
    <p:spTree>
      <p:nvGrpSpPr>
        <p:cNvPr id="1" name="Shape 195"/>
        <p:cNvGrpSpPr/>
        <p:nvPr/>
      </p:nvGrpSpPr>
      <p:grpSpPr>
        <a:xfrm>
          <a:off x="0" y="0"/>
          <a:ext cx="0" cy="0"/>
          <a:chOff x="0" y="0"/>
          <a:chExt cx="0" cy="0"/>
        </a:xfrm>
      </p:grpSpPr>
      <p:pic>
        <p:nvPicPr>
          <p:cNvPr id="196" name="Google Shape;196;p30"/>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0" y="0"/>
            <a:ext cx="9144003" cy="5143500"/>
          </a:xfrm>
          <a:prstGeom prst="rect">
            <a:avLst/>
          </a:prstGeom>
          <a:noFill/>
          <a:ln>
            <a:noFill/>
          </a:ln>
        </p:spPr>
      </p:pic>
      <p:sp>
        <p:nvSpPr>
          <p:cNvPr id="197" name="Google Shape;197;p30"/>
          <p:cNvSpPr/>
          <p:nvPr/>
        </p:nvSpPr>
        <p:spPr>
          <a:xfrm>
            <a:off x="0" y="0"/>
            <a:ext cx="9144000" cy="5143500"/>
          </a:xfrm>
          <a:prstGeom prst="round2SameRect">
            <a:avLst>
              <a:gd name="adj1" fmla="val 0"/>
              <a:gd name="adj2" fmla="val 0"/>
            </a:avLst>
          </a:prstGeom>
          <a:solidFill>
            <a:srgbClr val="4BBAE9">
              <a:alpha val="759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98" name="Google Shape;198;p30"/>
          <p:cNvSpPr txBox="1">
            <a:spLocks noGrp="1"/>
          </p:cNvSpPr>
          <p:nvPr>
            <p:ph type="title"/>
          </p:nvPr>
        </p:nvSpPr>
        <p:spPr>
          <a:xfrm>
            <a:off x="884255" y="1424397"/>
            <a:ext cx="7375500" cy="1748100"/>
          </a:xfrm>
          <a:prstGeom prst="rect">
            <a:avLst/>
          </a:prstGeom>
          <a:noFill/>
          <a:ln>
            <a:noFill/>
          </a:ln>
        </p:spPr>
        <p:txBody>
          <a:bodyPr spcFirstLastPara="1" wrap="square" lIns="91425" tIns="91425" rIns="91425" bIns="91425" anchor="ctr" anchorCtr="0">
            <a:noAutofit/>
          </a:bodyPr>
          <a:lstStyle>
            <a:lvl1pPr marR="0" lvl="0" algn="ctr" rtl="0">
              <a:lnSpc>
                <a:spcPct val="103030"/>
              </a:lnSpc>
              <a:spcBef>
                <a:spcPts val="0"/>
              </a:spcBef>
              <a:spcAft>
                <a:spcPts val="0"/>
              </a:spcAft>
              <a:buClr>
                <a:schemeClr val="lt1"/>
              </a:buClr>
              <a:buSzPts val="1400"/>
              <a:buNone/>
              <a:defRPr sz="6600" i="0" u="none" strike="noStrike" cap="none">
                <a:solidFill>
                  <a:schemeClr val="lt1"/>
                </a:solidFill>
              </a:defRPr>
            </a:lvl1pPr>
            <a:lvl2pPr lvl="1"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2pPr>
            <a:lvl3pPr lvl="2"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3pPr>
            <a:lvl4pPr lvl="3"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4pPr>
            <a:lvl5pPr lvl="4"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5pPr>
            <a:lvl6pPr lvl="5"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6pPr>
            <a:lvl7pPr lvl="6"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7pPr>
            <a:lvl8pPr lvl="7"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8pPr>
            <a:lvl9pPr lvl="8" algn="l" rtl="0">
              <a:lnSpc>
                <a:spcPct val="100000"/>
              </a:lnSpc>
              <a:spcBef>
                <a:spcPts val="0"/>
              </a:spcBef>
              <a:spcAft>
                <a:spcPts val="0"/>
              </a:spcAft>
              <a:buSzPts val="1400"/>
              <a:buFont typeface="Open Sans Light"/>
              <a:buNone/>
              <a:defRPr sz="1800">
                <a:latin typeface="Open Sans Light"/>
                <a:ea typeface="Open Sans Light"/>
                <a:cs typeface="Open Sans Light"/>
                <a:sym typeface="Open Sans Light"/>
              </a:defRPr>
            </a:lvl9pPr>
          </a:lstStyle>
          <a:p>
            <a:endParaRPr/>
          </a:p>
        </p:txBody>
      </p:sp>
      <p:pic>
        <p:nvPicPr>
          <p:cNvPr id="199" name="Google Shape;199;p30"/>
          <p:cNvPicPr preferRelativeResize="0"/>
          <p:nvPr/>
        </p:nvPicPr>
        <p:blipFill>
          <a:blip r:embed="rId3" cstate="hqprint">
            <a:alphaModFix/>
            <a:extLst>
              <a:ext uri="{28A0092B-C50C-407E-A947-70E740481C1C}">
                <a14:useLocalDpi xmlns:a14="http://schemas.microsoft.com/office/drawing/2010/main"/>
              </a:ext>
            </a:extLst>
          </a:blip>
          <a:stretch>
            <a:fillRect/>
          </a:stretch>
        </p:blipFill>
        <p:spPr>
          <a:xfrm>
            <a:off x="3549388" y="4301475"/>
            <a:ext cx="2045224" cy="6749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1400"/>
              <a:buFont typeface="Open Sans Light"/>
              <a:buNone/>
              <a:defRPr sz="4400" i="0" u="none" strike="noStrike" cap="none">
                <a:solidFill>
                  <a:schemeClr val="dk1"/>
                </a:solidFill>
                <a:latin typeface="Open Sans Light"/>
                <a:ea typeface="Open Sans Light"/>
                <a:cs typeface="Open Sans Light"/>
                <a:sym typeface="Open Sans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Open Sans Light"/>
              <a:buChar char="•"/>
              <a:defRPr sz="3200" i="0" u="none" strike="noStrike" cap="none">
                <a:solidFill>
                  <a:schemeClr val="dk1"/>
                </a:solidFill>
                <a:latin typeface="Open Sans Light"/>
                <a:ea typeface="Open Sans Light"/>
                <a:cs typeface="Open Sans Light"/>
                <a:sym typeface="Open Sans Light"/>
              </a:defRPr>
            </a:lvl1pPr>
            <a:lvl2pPr marL="914400" marR="0" lvl="1" indent="-406400" algn="l" rtl="0">
              <a:lnSpc>
                <a:spcPct val="100000"/>
              </a:lnSpc>
              <a:spcBef>
                <a:spcPts val="560"/>
              </a:spcBef>
              <a:spcAft>
                <a:spcPts val="0"/>
              </a:spcAft>
              <a:buClr>
                <a:schemeClr val="dk1"/>
              </a:buClr>
              <a:buSzPts val="2800"/>
              <a:buFont typeface="Open Sans Light"/>
              <a:buChar char="–"/>
              <a:defRPr sz="2800" i="0" u="none" strike="noStrike" cap="none">
                <a:solidFill>
                  <a:schemeClr val="dk1"/>
                </a:solidFill>
                <a:latin typeface="Open Sans Light"/>
                <a:ea typeface="Open Sans Light"/>
                <a:cs typeface="Open Sans Light"/>
                <a:sym typeface="Open Sans Light"/>
              </a:defRPr>
            </a:lvl2pPr>
            <a:lvl3pPr marL="1371600" marR="0" lvl="2" indent="-381000" algn="l" rtl="0">
              <a:lnSpc>
                <a:spcPct val="100000"/>
              </a:lnSpc>
              <a:spcBef>
                <a:spcPts val="480"/>
              </a:spcBef>
              <a:spcAft>
                <a:spcPts val="0"/>
              </a:spcAft>
              <a:buClr>
                <a:schemeClr val="dk1"/>
              </a:buClr>
              <a:buSzPts val="2400"/>
              <a:buFont typeface="Open Sans Light"/>
              <a:buChar char="•"/>
              <a:defRPr sz="2400" i="0" u="none" strike="noStrike" cap="none">
                <a:solidFill>
                  <a:schemeClr val="dk1"/>
                </a:solidFill>
                <a:latin typeface="Open Sans Light"/>
                <a:ea typeface="Open Sans Light"/>
                <a:cs typeface="Open Sans Light"/>
                <a:sym typeface="Open Sans Light"/>
              </a:defRPr>
            </a:lvl3pPr>
            <a:lvl4pPr marL="1828800" marR="0" lvl="3" indent="-355600" algn="l" rtl="0">
              <a:lnSpc>
                <a:spcPct val="100000"/>
              </a:lnSpc>
              <a:spcBef>
                <a:spcPts val="400"/>
              </a:spcBef>
              <a:spcAft>
                <a:spcPts val="0"/>
              </a:spcAft>
              <a:buClr>
                <a:schemeClr val="dk1"/>
              </a:buClr>
              <a:buSzPts val="2000"/>
              <a:buFont typeface="Open Sans Light"/>
              <a:buChar char="–"/>
              <a:defRPr sz="2000" i="0" u="none" strike="noStrike" cap="none">
                <a:solidFill>
                  <a:schemeClr val="dk1"/>
                </a:solidFill>
                <a:latin typeface="Open Sans Light"/>
                <a:ea typeface="Open Sans Light"/>
                <a:cs typeface="Open Sans Light"/>
                <a:sym typeface="Open Sans Light"/>
              </a:defRPr>
            </a:lvl4pPr>
            <a:lvl5pPr marL="2286000" marR="0" lvl="4" indent="-355600" algn="l" rtl="0">
              <a:lnSpc>
                <a:spcPct val="100000"/>
              </a:lnSpc>
              <a:spcBef>
                <a:spcPts val="400"/>
              </a:spcBef>
              <a:spcAft>
                <a:spcPts val="0"/>
              </a:spcAft>
              <a:buClr>
                <a:schemeClr val="dk1"/>
              </a:buClr>
              <a:buSzPts val="2000"/>
              <a:buFont typeface="Open Sans Light"/>
              <a:buChar char="»"/>
              <a:defRPr sz="2000" i="0" u="none" strike="noStrike" cap="none">
                <a:solidFill>
                  <a:schemeClr val="dk1"/>
                </a:solidFill>
                <a:latin typeface="Open Sans Light"/>
                <a:ea typeface="Open Sans Light"/>
                <a:cs typeface="Open Sans Light"/>
                <a:sym typeface="Open Sans Light"/>
              </a:defRPr>
            </a:lvl5pPr>
            <a:lvl6pPr marL="2743200" marR="0" lvl="5" indent="-355600" algn="l" rtl="0">
              <a:lnSpc>
                <a:spcPct val="100000"/>
              </a:lnSpc>
              <a:spcBef>
                <a:spcPts val="400"/>
              </a:spcBef>
              <a:spcAft>
                <a:spcPts val="0"/>
              </a:spcAft>
              <a:buClr>
                <a:schemeClr val="dk1"/>
              </a:buClr>
              <a:buSzPts val="2000"/>
              <a:buFont typeface="Open Sans Light"/>
              <a:buChar char="•"/>
              <a:defRPr sz="2000" i="0" u="none" strike="noStrike" cap="none">
                <a:solidFill>
                  <a:schemeClr val="dk1"/>
                </a:solidFill>
                <a:latin typeface="Open Sans Light"/>
                <a:ea typeface="Open Sans Light"/>
                <a:cs typeface="Open Sans Light"/>
                <a:sym typeface="Open Sans Light"/>
              </a:defRPr>
            </a:lvl6pPr>
            <a:lvl7pPr marL="3200400" marR="0" lvl="6" indent="-355600" algn="l" rtl="0">
              <a:lnSpc>
                <a:spcPct val="100000"/>
              </a:lnSpc>
              <a:spcBef>
                <a:spcPts val="400"/>
              </a:spcBef>
              <a:spcAft>
                <a:spcPts val="0"/>
              </a:spcAft>
              <a:buClr>
                <a:schemeClr val="dk1"/>
              </a:buClr>
              <a:buSzPts val="2000"/>
              <a:buFont typeface="Open Sans Light"/>
              <a:buChar char="•"/>
              <a:defRPr sz="2000" i="0" u="none" strike="noStrike" cap="none">
                <a:solidFill>
                  <a:schemeClr val="dk1"/>
                </a:solidFill>
                <a:latin typeface="Open Sans Light"/>
                <a:ea typeface="Open Sans Light"/>
                <a:cs typeface="Open Sans Light"/>
                <a:sym typeface="Open Sans Light"/>
              </a:defRPr>
            </a:lvl7pPr>
            <a:lvl8pPr marL="3657600" marR="0" lvl="7" indent="-355600" algn="l" rtl="0">
              <a:lnSpc>
                <a:spcPct val="100000"/>
              </a:lnSpc>
              <a:spcBef>
                <a:spcPts val="400"/>
              </a:spcBef>
              <a:spcAft>
                <a:spcPts val="0"/>
              </a:spcAft>
              <a:buClr>
                <a:schemeClr val="dk1"/>
              </a:buClr>
              <a:buSzPts val="2000"/>
              <a:buFont typeface="Open Sans Light"/>
              <a:buChar char="•"/>
              <a:defRPr sz="2000" i="0" u="none" strike="noStrike" cap="none">
                <a:solidFill>
                  <a:schemeClr val="dk1"/>
                </a:solidFill>
                <a:latin typeface="Open Sans Light"/>
                <a:ea typeface="Open Sans Light"/>
                <a:cs typeface="Open Sans Light"/>
                <a:sym typeface="Open Sans Light"/>
              </a:defRPr>
            </a:lvl8pPr>
            <a:lvl9pPr marL="4114800" marR="0" lvl="8" indent="-355600" algn="l" rtl="0">
              <a:lnSpc>
                <a:spcPct val="100000"/>
              </a:lnSpc>
              <a:spcBef>
                <a:spcPts val="400"/>
              </a:spcBef>
              <a:spcAft>
                <a:spcPts val="0"/>
              </a:spcAft>
              <a:buClr>
                <a:schemeClr val="dk1"/>
              </a:buClr>
              <a:buSzPts val="2000"/>
              <a:buFont typeface="Open Sans Light"/>
              <a:buChar char="•"/>
              <a:defRPr sz="2000" i="0" u="none" strike="noStrike" cap="none">
                <a:solidFill>
                  <a:schemeClr val="dk1"/>
                </a:solidFill>
                <a:latin typeface="Open Sans Light"/>
                <a:ea typeface="Open Sans Light"/>
                <a:cs typeface="Open Sans Light"/>
                <a:sym typeface="Open Sans Light"/>
              </a:defRPr>
            </a:lvl9pPr>
          </a:lstStyle>
          <a:p>
            <a:endParaRPr/>
          </a:p>
        </p:txBody>
      </p:sp>
      <p:sp>
        <p:nvSpPr>
          <p:cNvPr id="12" name="Google Shape;12;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989899"/>
                </a:solidFill>
                <a:latin typeface="Trebuchet MS"/>
                <a:ea typeface="Trebuchet MS"/>
                <a:cs typeface="Trebuchet MS"/>
                <a:sym typeface="Trebuchet MS"/>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989899"/>
                </a:solidFill>
                <a:latin typeface="Trebuchet MS"/>
                <a:ea typeface="Trebuchet MS"/>
                <a:cs typeface="Trebuchet MS"/>
                <a:sym typeface="Trebuchet MS"/>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989899"/>
                </a:solidFill>
                <a:latin typeface="Trebuchet MS"/>
                <a:ea typeface="Trebuchet MS"/>
                <a:cs typeface="Trebuchet MS"/>
                <a:sym typeface="Trebuchet MS"/>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989899"/>
                </a:solidFill>
                <a:latin typeface="Trebuchet MS"/>
                <a:ea typeface="Trebuchet MS"/>
                <a:cs typeface="Trebuchet MS"/>
                <a:sym typeface="Trebuchet MS"/>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989899"/>
                </a:solidFill>
                <a:latin typeface="Trebuchet MS"/>
                <a:ea typeface="Trebuchet MS"/>
                <a:cs typeface="Trebuchet MS"/>
                <a:sym typeface="Trebuchet MS"/>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989899"/>
                </a:solidFill>
                <a:latin typeface="Trebuchet MS"/>
                <a:ea typeface="Trebuchet MS"/>
                <a:cs typeface="Trebuchet MS"/>
                <a:sym typeface="Trebuchet MS"/>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989899"/>
                </a:solidFill>
                <a:latin typeface="Trebuchet MS"/>
                <a:ea typeface="Trebuchet MS"/>
                <a:cs typeface="Trebuchet MS"/>
                <a:sym typeface="Trebuchet MS"/>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989899"/>
                </a:solidFill>
                <a:latin typeface="Trebuchet MS"/>
                <a:ea typeface="Trebuchet MS"/>
                <a:cs typeface="Trebuchet MS"/>
                <a:sym typeface="Trebuchet MS"/>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989899"/>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7" r:id="rId5"/>
    <p:sldLayoutId id="2147483659" r:id="rId6"/>
    <p:sldLayoutId id="2147483670" r:id="rId7"/>
    <p:sldLayoutId id="2147483674" r:id="rId8"/>
    <p:sldLayoutId id="2147483676" r:id="rId9"/>
    <p:sldLayoutId id="214748368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6"/>
          <p:cNvSpPr txBox="1">
            <a:spLocks noGrp="1"/>
          </p:cNvSpPr>
          <p:nvPr>
            <p:ph type="subTitle" idx="1"/>
          </p:nvPr>
        </p:nvSpPr>
        <p:spPr>
          <a:xfrm>
            <a:off x="357525" y="4069225"/>
            <a:ext cx="4225800" cy="6342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endParaRPr dirty="0"/>
          </a:p>
        </p:txBody>
      </p:sp>
      <p:sp>
        <p:nvSpPr>
          <p:cNvPr id="229" name="Google Shape;229;p36"/>
          <p:cNvSpPr txBox="1">
            <a:spLocks noGrp="1"/>
          </p:cNvSpPr>
          <p:nvPr>
            <p:ph type="title"/>
          </p:nvPr>
        </p:nvSpPr>
        <p:spPr>
          <a:xfrm>
            <a:off x="114925" y="1550575"/>
            <a:ext cx="4225800" cy="226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4000" dirty="0" err="1"/>
              <a:t>OpenLMIS</a:t>
            </a:r>
            <a:r>
              <a:rPr lang="en-US" sz="4000" dirty="0"/>
              <a:t/>
            </a:r>
            <a:br>
              <a:rPr lang="en-US" sz="4000" dirty="0"/>
            </a:br>
            <a:r>
              <a:rPr lang="en-US" sz="4000" dirty="0"/>
              <a:t>Governance Committee Update</a:t>
            </a:r>
            <a:endParaRPr sz="4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0EB552-1B11-E343-B861-884022DA9EE7}"/>
              </a:ext>
            </a:extLst>
          </p:cNvPr>
          <p:cNvSpPr>
            <a:spLocks noGrp="1"/>
          </p:cNvSpPr>
          <p:nvPr>
            <p:ph type="title"/>
          </p:nvPr>
        </p:nvSpPr>
        <p:spPr/>
        <p:txBody>
          <a:bodyPr/>
          <a:lstStyle/>
          <a:p>
            <a:r>
              <a:rPr lang="en-US" dirty="0"/>
              <a:t>Transition Planning &amp; Activity</a:t>
            </a:r>
          </a:p>
        </p:txBody>
      </p:sp>
      <p:sp>
        <p:nvSpPr>
          <p:cNvPr id="5" name="Text Placeholder 4">
            <a:extLst>
              <a:ext uri="{FF2B5EF4-FFF2-40B4-BE49-F238E27FC236}">
                <a16:creationId xmlns:a16="http://schemas.microsoft.com/office/drawing/2014/main" id="{92422760-A5DA-D54A-9A86-0DE5025575B7}"/>
              </a:ext>
            </a:extLst>
          </p:cNvPr>
          <p:cNvSpPr>
            <a:spLocks noGrp="1"/>
          </p:cNvSpPr>
          <p:nvPr>
            <p:ph type="body" idx="1"/>
          </p:nvPr>
        </p:nvSpPr>
        <p:spPr>
          <a:xfrm>
            <a:off x="457200" y="1801393"/>
            <a:ext cx="3918857" cy="2330400"/>
          </a:xfrm>
        </p:spPr>
        <p:txBody>
          <a:bodyPr/>
          <a:lstStyle/>
          <a:p>
            <a:r>
              <a:rPr lang="en-US" dirty="0"/>
              <a:t>6 Focus Streams</a:t>
            </a:r>
          </a:p>
          <a:p>
            <a:pPr lvl="1"/>
            <a:r>
              <a:rPr lang="en-US" dirty="0"/>
              <a:t>Strategy</a:t>
            </a:r>
          </a:p>
          <a:p>
            <a:pPr lvl="1"/>
            <a:r>
              <a:rPr lang="en-US" dirty="0"/>
              <a:t>Community Engagement</a:t>
            </a:r>
          </a:p>
          <a:p>
            <a:pPr lvl="1"/>
            <a:r>
              <a:rPr lang="en-US" dirty="0"/>
              <a:t>Product &amp; Service</a:t>
            </a:r>
          </a:p>
          <a:p>
            <a:pPr lvl="1"/>
            <a:r>
              <a:rPr lang="en-US" dirty="0"/>
              <a:t>Commercial Sustainability</a:t>
            </a:r>
          </a:p>
          <a:p>
            <a:pPr lvl="1"/>
            <a:r>
              <a:rPr lang="en-US" dirty="0"/>
              <a:t>Operations</a:t>
            </a:r>
          </a:p>
        </p:txBody>
      </p:sp>
      <p:sp>
        <p:nvSpPr>
          <p:cNvPr id="6" name="Text Placeholder 4">
            <a:extLst>
              <a:ext uri="{FF2B5EF4-FFF2-40B4-BE49-F238E27FC236}">
                <a16:creationId xmlns:a16="http://schemas.microsoft.com/office/drawing/2014/main" id="{8FCCFE5C-A28C-B548-81CF-E4DB56F71EDC}"/>
              </a:ext>
            </a:extLst>
          </p:cNvPr>
          <p:cNvSpPr txBox="1">
            <a:spLocks/>
          </p:cNvSpPr>
          <p:nvPr/>
        </p:nvSpPr>
        <p:spPr>
          <a:xfrm>
            <a:off x="4767943" y="1801393"/>
            <a:ext cx="3918857" cy="233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61950" algn="l" rtl="0">
              <a:lnSpc>
                <a:spcPct val="100000"/>
              </a:lnSpc>
              <a:spcBef>
                <a:spcPts val="1080"/>
              </a:spcBef>
              <a:spcAft>
                <a:spcPts val="0"/>
              </a:spcAft>
              <a:buClr>
                <a:schemeClr val="dk1"/>
              </a:buClr>
              <a:buSzPts val="2100"/>
              <a:buFont typeface="Open Sans"/>
              <a:buChar char="•"/>
              <a:defRPr sz="2100" b="0" i="0" u="none" strike="noStrike" cap="none">
                <a:solidFill>
                  <a:schemeClr val="dk1"/>
                </a:solidFill>
                <a:latin typeface="Open Sans"/>
                <a:ea typeface="Open Sans"/>
                <a:cs typeface="Open Sans"/>
                <a:sym typeface="Open Sans"/>
              </a:defRPr>
            </a:lvl1pPr>
            <a:lvl2pPr marL="914400" marR="0" lvl="1" indent="-342900" algn="l" rtl="0">
              <a:lnSpc>
                <a:spcPct val="100000"/>
              </a:lnSpc>
              <a:spcBef>
                <a:spcPts val="36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2pPr>
            <a:lvl3pPr marL="1371600" marR="0" lvl="2" indent="-342900" algn="l" rtl="0">
              <a:lnSpc>
                <a:spcPct val="100000"/>
              </a:lnSpc>
              <a:spcBef>
                <a:spcPts val="36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3pPr>
            <a:lvl4pPr marL="1828800" marR="0" lvl="3" indent="-342900" algn="l" rtl="0">
              <a:lnSpc>
                <a:spcPct val="100000"/>
              </a:lnSpc>
              <a:spcBef>
                <a:spcPts val="36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100000"/>
              </a:lnSpc>
              <a:spcBef>
                <a:spcPts val="36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5pPr>
            <a:lvl6pPr marL="2743200" marR="0" lvl="5" indent="-355600"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6pPr>
            <a:lvl7pPr marL="3200400" marR="0" lvl="6" indent="-355600"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7pPr>
            <a:lvl8pPr marL="3657600" marR="0" lvl="7" indent="-355600"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8pPr>
            <a:lvl9pPr marL="4114800" marR="0" lvl="8" indent="-355600" algn="l" rtl="0">
              <a:lnSpc>
                <a:spcPct val="100000"/>
              </a:lnSpc>
              <a:spcBef>
                <a:spcPts val="400"/>
              </a:spcBef>
              <a:spcAft>
                <a:spcPts val="0"/>
              </a:spcAft>
              <a:buClr>
                <a:schemeClr val="dk1"/>
              </a:buClr>
              <a:buSzPts val="2000"/>
              <a:buFont typeface="Open Sans"/>
              <a:buChar char="•"/>
              <a:defRPr sz="2000" b="0" i="0" u="none" strike="noStrike" cap="none">
                <a:solidFill>
                  <a:schemeClr val="dk1"/>
                </a:solidFill>
                <a:latin typeface="Open Sans"/>
                <a:ea typeface="Open Sans"/>
                <a:cs typeface="Open Sans"/>
                <a:sym typeface="Open Sans"/>
              </a:defRPr>
            </a:lvl9pPr>
          </a:lstStyle>
          <a:p>
            <a:r>
              <a:rPr lang="en-US" dirty="0"/>
              <a:t>Current Activities</a:t>
            </a:r>
          </a:p>
          <a:p>
            <a:pPr lvl="1"/>
            <a:r>
              <a:rPr lang="en-US" dirty="0"/>
              <a:t>Partner Engagement</a:t>
            </a:r>
          </a:p>
          <a:p>
            <a:pPr lvl="1"/>
            <a:r>
              <a:rPr lang="en-US" dirty="0"/>
              <a:t>Pipeline Management &amp; Key Opportunities</a:t>
            </a:r>
          </a:p>
          <a:p>
            <a:pPr lvl="1"/>
            <a:r>
              <a:rPr lang="en-US" dirty="0"/>
              <a:t>Enterprise Support re-launch</a:t>
            </a:r>
          </a:p>
          <a:p>
            <a:pPr lvl="1"/>
            <a:r>
              <a:rPr lang="en-US" dirty="0"/>
              <a:t>Strat Oversight &amp; Key User Group Committees</a:t>
            </a:r>
          </a:p>
          <a:p>
            <a:pPr lvl="1"/>
            <a:r>
              <a:rPr lang="en-US" dirty="0"/>
              <a:t>Value Added Services</a:t>
            </a:r>
          </a:p>
        </p:txBody>
      </p:sp>
    </p:spTree>
    <p:extLst>
      <p:ext uri="{BB962C8B-B14F-4D97-AF65-F5344CB8AC3E}">
        <p14:creationId xmlns:p14="http://schemas.microsoft.com/office/powerpoint/2010/main" val="3386578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40DFFA-BEE7-ED42-87E2-208C1FA8A4BD}"/>
              </a:ext>
            </a:extLst>
          </p:cNvPr>
          <p:cNvSpPr>
            <a:spLocks noGrp="1"/>
          </p:cNvSpPr>
          <p:nvPr>
            <p:ph type="title"/>
          </p:nvPr>
        </p:nvSpPr>
        <p:spPr/>
        <p:txBody>
          <a:bodyPr anchor="ctr"/>
          <a:lstStyle/>
          <a:p>
            <a:r>
              <a:rPr lang="en-US" dirty="0"/>
              <a:t>Enterprise Support Summary </a:t>
            </a:r>
          </a:p>
        </p:txBody>
      </p:sp>
      <p:sp>
        <p:nvSpPr>
          <p:cNvPr id="5" name="Content Placeholder 4">
            <a:extLst>
              <a:ext uri="{FF2B5EF4-FFF2-40B4-BE49-F238E27FC236}">
                <a16:creationId xmlns:a16="http://schemas.microsoft.com/office/drawing/2014/main" id="{12C2B854-2610-C247-8630-89CD6D6D9F10}"/>
              </a:ext>
            </a:extLst>
          </p:cNvPr>
          <p:cNvSpPr>
            <a:spLocks noGrp="1"/>
          </p:cNvSpPr>
          <p:nvPr>
            <p:ph type="body" idx="1"/>
          </p:nvPr>
        </p:nvSpPr>
        <p:spPr>
          <a:xfrm>
            <a:off x="457200" y="1913860"/>
            <a:ext cx="8229600" cy="2715290"/>
          </a:xfrm>
        </p:spPr>
        <p:txBody>
          <a:bodyPr>
            <a:normAutofit fontScale="92500"/>
          </a:bodyPr>
          <a:lstStyle/>
          <a:p>
            <a:pPr indent="-330200">
              <a:lnSpc>
                <a:spcPct val="120000"/>
              </a:lnSpc>
              <a:spcBef>
                <a:spcPts val="0"/>
              </a:spcBef>
              <a:buClr>
                <a:srgbClr val="000000"/>
              </a:buClr>
              <a:buSzPts val="1600"/>
              <a:buFont typeface="Arial" panose="020B0604020202020204" pitchFamily="34" charset="0"/>
              <a:buChar char="•"/>
            </a:pPr>
            <a:r>
              <a:rPr lang="en-US" sz="1200" dirty="0" err="1">
                <a:solidFill>
                  <a:srgbClr val="000000"/>
                </a:solidFill>
                <a:sym typeface="Arial"/>
              </a:rPr>
              <a:t>OpenLMIS</a:t>
            </a:r>
            <a:r>
              <a:rPr lang="en-US" sz="1200" dirty="0">
                <a:solidFill>
                  <a:srgbClr val="000000"/>
                </a:solidFill>
                <a:sym typeface="Arial"/>
              </a:rPr>
              <a:t> is and will continue to be an open-source LMIS solution which is part of The Global Goods</a:t>
            </a:r>
          </a:p>
          <a:p>
            <a:pPr indent="-330200">
              <a:lnSpc>
                <a:spcPct val="120000"/>
              </a:lnSpc>
              <a:spcBef>
                <a:spcPts val="0"/>
              </a:spcBef>
              <a:buClr>
                <a:srgbClr val="000000"/>
              </a:buClr>
              <a:buSzPts val="1600"/>
              <a:buFont typeface="Arial" panose="020B0604020202020204" pitchFamily="34" charset="0"/>
              <a:buChar char="•"/>
            </a:pPr>
            <a:endParaRPr lang="en-US" sz="1200" dirty="0">
              <a:solidFill>
                <a:srgbClr val="000000"/>
              </a:solidFill>
              <a:sym typeface="Arial"/>
            </a:endParaRPr>
          </a:p>
          <a:p>
            <a:pPr indent="-330200">
              <a:lnSpc>
                <a:spcPct val="120000"/>
              </a:lnSpc>
              <a:spcBef>
                <a:spcPts val="0"/>
              </a:spcBef>
              <a:buClr>
                <a:srgbClr val="000000"/>
              </a:buClr>
              <a:buSzPts val="1600"/>
              <a:buFont typeface="Arial" panose="020B0604020202020204" pitchFamily="34" charset="0"/>
              <a:buChar char="•"/>
            </a:pPr>
            <a:r>
              <a:rPr lang="en-US" sz="1200" dirty="0">
                <a:solidFill>
                  <a:srgbClr val="000000"/>
                </a:solidFill>
                <a:sym typeface="Arial"/>
              </a:rPr>
              <a:t>Until now, maintenance, support and advancement of </a:t>
            </a:r>
            <a:r>
              <a:rPr lang="en-US" sz="1200" dirty="0" err="1">
                <a:solidFill>
                  <a:srgbClr val="000000"/>
                </a:solidFill>
                <a:sym typeface="Arial"/>
              </a:rPr>
              <a:t>OpenLMIS</a:t>
            </a:r>
            <a:r>
              <a:rPr lang="en-US" sz="1200" dirty="0">
                <a:solidFill>
                  <a:srgbClr val="000000"/>
                </a:solidFill>
                <a:sym typeface="Arial"/>
              </a:rPr>
              <a:t> has been funded through central donor support</a:t>
            </a:r>
          </a:p>
          <a:p>
            <a:pPr indent="-330200">
              <a:lnSpc>
                <a:spcPct val="120000"/>
              </a:lnSpc>
              <a:spcBef>
                <a:spcPts val="0"/>
              </a:spcBef>
              <a:buClr>
                <a:srgbClr val="000000"/>
              </a:buClr>
              <a:buSzPts val="1600"/>
              <a:buFont typeface="Arial" panose="020B0604020202020204" pitchFamily="34" charset="0"/>
              <a:buChar char="•"/>
            </a:pPr>
            <a:endParaRPr lang="en-US" sz="1200" dirty="0">
              <a:solidFill>
                <a:srgbClr val="000000"/>
              </a:solidFill>
              <a:sym typeface="Arial"/>
            </a:endParaRPr>
          </a:p>
          <a:p>
            <a:pPr indent="-330200">
              <a:lnSpc>
                <a:spcPct val="120000"/>
              </a:lnSpc>
              <a:spcBef>
                <a:spcPts val="0"/>
              </a:spcBef>
              <a:buClr>
                <a:srgbClr val="000000"/>
              </a:buClr>
              <a:buSzPts val="1600"/>
              <a:buFont typeface="Arial" panose="020B0604020202020204" pitchFamily="34" charset="0"/>
              <a:buChar char="•"/>
            </a:pPr>
            <a:r>
              <a:rPr lang="en-US" sz="1200" dirty="0">
                <a:solidFill>
                  <a:srgbClr val="000000"/>
                </a:solidFill>
                <a:sym typeface="Arial"/>
              </a:rPr>
              <a:t>A more sustainable business model is necessary to grow the community and for countries to continue to benefit</a:t>
            </a:r>
          </a:p>
          <a:p>
            <a:pPr marL="127000" indent="0">
              <a:lnSpc>
                <a:spcPct val="120000"/>
              </a:lnSpc>
              <a:spcBef>
                <a:spcPts val="0"/>
              </a:spcBef>
              <a:buClr>
                <a:srgbClr val="000000"/>
              </a:buClr>
              <a:buSzPts val="1600"/>
              <a:buNone/>
            </a:pPr>
            <a:endParaRPr lang="en-US" sz="1200" dirty="0">
              <a:solidFill>
                <a:srgbClr val="000000"/>
              </a:solidFill>
              <a:sym typeface="Arial"/>
            </a:endParaRPr>
          </a:p>
          <a:p>
            <a:pPr indent="-330200">
              <a:lnSpc>
                <a:spcPct val="120000"/>
              </a:lnSpc>
              <a:spcBef>
                <a:spcPts val="0"/>
              </a:spcBef>
              <a:buClr>
                <a:srgbClr val="000000"/>
              </a:buClr>
              <a:buSzPts val="1600"/>
              <a:buFont typeface="Arial" panose="020B0604020202020204" pitchFamily="34" charset="0"/>
              <a:buChar char="•"/>
            </a:pPr>
            <a:r>
              <a:rPr lang="en-US" sz="1200" dirty="0">
                <a:solidFill>
                  <a:srgbClr val="000000"/>
                </a:solidFill>
                <a:sym typeface="Arial"/>
              </a:rPr>
              <a:t>Enterprise Support Services can no longer be made available free of charge</a:t>
            </a:r>
          </a:p>
          <a:p>
            <a:pPr indent="-330200">
              <a:lnSpc>
                <a:spcPct val="120000"/>
              </a:lnSpc>
              <a:spcBef>
                <a:spcPts val="0"/>
              </a:spcBef>
              <a:buClr>
                <a:srgbClr val="000000"/>
              </a:buClr>
              <a:buSzPts val="1600"/>
              <a:buFont typeface="Arial" panose="020B0604020202020204" pitchFamily="34" charset="0"/>
              <a:buChar char="•"/>
            </a:pPr>
            <a:endParaRPr lang="en-US" sz="1200" dirty="0">
              <a:solidFill>
                <a:srgbClr val="000000"/>
              </a:solidFill>
              <a:sym typeface="Arial"/>
            </a:endParaRPr>
          </a:p>
          <a:p>
            <a:pPr indent="-330200">
              <a:lnSpc>
                <a:spcPct val="120000"/>
              </a:lnSpc>
              <a:spcBef>
                <a:spcPts val="0"/>
              </a:spcBef>
              <a:buClr>
                <a:srgbClr val="000000"/>
              </a:buClr>
              <a:buSzPts val="1600"/>
              <a:buFont typeface="Arial" panose="020B0604020202020204" pitchFamily="34" charset="0"/>
              <a:buChar char="•"/>
            </a:pPr>
            <a:r>
              <a:rPr lang="en-US" sz="1200" dirty="0">
                <a:solidFill>
                  <a:srgbClr val="000000"/>
                </a:solidFill>
              </a:rPr>
              <a:t>A subscription-based offering has been developed for continued and sustainable product maintenance, support and advancement</a:t>
            </a:r>
          </a:p>
          <a:p>
            <a:pPr indent="-330200">
              <a:lnSpc>
                <a:spcPct val="120000"/>
              </a:lnSpc>
              <a:spcBef>
                <a:spcPts val="0"/>
              </a:spcBef>
              <a:buClr>
                <a:srgbClr val="000000"/>
              </a:buClr>
              <a:buSzPts val="1600"/>
              <a:buFont typeface="Arial" panose="020B0604020202020204" pitchFamily="34" charset="0"/>
              <a:buChar char="•"/>
            </a:pPr>
            <a:endParaRPr lang="en-US" sz="1200" dirty="0">
              <a:solidFill>
                <a:srgbClr val="000000"/>
              </a:solidFill>
            </a:endParaRPr>
          </a:p>
          <a:p>
            <a:pPr indent="-330200">
              <a:lnSpc>
                <a:spcPct val="120000"/>
              </a:lnSpc>
              <a:spcBef>
                <a:spcPts val="0"/>
              </a:spcBef>
              <a:buClr>
                <a:srgbClr val="000000"/>
              </a:buClr>
              <a:buSzPts val="1600"/>
              <a:buFont typeface="Arial" panose="020B0604020202020204" pitchFamily="34" charset="0"/>
              <a:buChar char="•"/>
            </a:pPr>
            <a:r>
              <a:rPr lang="en-US" sz="1200" dirty="0">
                <a:solidFill>
                  <a:srgbClr val="000000"/>
                </a:solidFill>
              </a:rPr>
              <a:t>This also ensures better alignment with enterprise solution governance and security requirements</a:t>
            </a:r>
          </a:p>
          <a:p>
            <a:pPr indent="-330200">
              <a:lnSpc>
                <a:spcPct val="120000"/>
              </a:lnSpc>
              <a:spcBef>
                <a:spcPts val="0"/>
              </a:spcBef>
              <a:buClr>
                <a:srgbClr val="000000"/>
              </a:buClr>
              <a:buSzPts val="1600"/>
              <a:buFont typeface="Arial" panose="020B0604020202020204" pitchFamily="34" charset="0"/>
              <a:buChar char="•"/>
            </a:pPr>
            <a:endParaRPr lang="en-US" sz="1400" dirty="0">
              <a:solidFill>
                <a:srgbClr val="000000"/>
              </a:solidFill>
              <a:sym typeface="Arial"/>
            </a:endParaRPr>
          </a:p>
        </p:txBody>
      </p:sp>
    </p:spTree>
    <p:extLst>
      <p:ext uri="{BB962C8B-B14F-4D97-AF65-F5344CB8AC3E}">
        <p14:creationId xmlns:p14="http://schemas.microsoft.com/office/powerpoint/2010/main" val="3599429635"/>
      </p:ext>
    </p:extLst>
  </p:cSld>
  <p:clrMapOvr>
    <a:masterClrMapping/>
  </p:clrMapOvr>
</p:sld>
</file>

<file path=ppt/theme/theme1.xml><?xml version="1.0" encoding="utf-8"?>
<a:theme xmlns:a="http://schemas.openxmlformats.org/drawingml/2006/main" name="OpenLMIS Theme ">
  <a:themeElements>
    <a:clrScheme name="Custom 14">
      <a:dk1>
        <a:srgbClr val="58585A"/>
      </a:dk1>
      <a:lt1>
        <a:srgbClr val="FFFFFF"/>
      </a:lt1>
      <a:dk2>
        <a:srgbClr val="008DB3"/>
      </a:dk2>
      <a:lt2>
        <a:srgbClr val="EBEBEB"/>
      </a:lt2>
      <a:accent1>
        <a:srgbClr val="E77325"/>
      </a:accent1>
      <a:accent2>
        <a:srgbClr val="4CBAEA"/>
      </a:accent2>
      <a:accent3>
        <a:srgbClr val="C4581E"/>
      </a:accent3>
      <a:accent4>
        <a:srgbClr val="F6CEAF"/>
      </a:accent4>
      <a:accent5>
        <a:srgbClr val="CBE5F7"/>
      </a:accent5>
      <a:accent6>
        <a:srgbClr val="727476"/>
      </a:accent6>
      <a:hlink>
        <a:srgbClr val="58585A"/>
      </a:hlink>
      <a:folHlink>
        <a:srgbClr val="008DB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TotalTime>
  <Words>140</Words>
  <Application>Microsoft Office PowerPoint</Application>
  <PresentationFormat>On-screen Show (16:9)</PresentationFormat>
  <Paragraphs>27</Paragraphs>
  <Slides>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vt:i4>
      </vt:variant>
    </vt:vector>
  </HeadingPairs>
  <TitlesOfParts>
    <vt:vector size="10" baseType="lpstr">
      <vt:lpstr>Calibri</vt:lpstr>
      <vt:lpstr>Open Sans</vt:lpstr>
      <vt:lpstr>Open Sans Light</vt:lpstr>
      <vt:lpstr>Trebuchet MS</vt:lpstr>
      <vt:lpstr>Arial</vt:lpstr>
      <vt:lpstr>Open Sans SemiBold</vt:lpstr>
      <vt:lpstr>OpenLMIS Theme </vt:lpstr>
      <vt:lpstr>OpenLMIS Governance Committee Update</vt:lpstr>
      <vt:lpstr>Transition Planning &amp; Activity</vt:lpstr>
      <vt:lpstr>Enterprise Support 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OpenLMIS Enterprise Support Positioning</dc:title>
  <dc:creator>Rebecca Alban</dc:creator>
  <cp:lastModifiedBy>Rebecca Alban</cp:lastModifiedBy>
  <cp:revision>9</cp:revision>
  <dcterms:modified xsi:type="dcterms:W3CDTF">2021-05-11T10:34:32Z</dcterms:modified>
</cp:coreProperties>
</file>