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8"/>
    <p:restoredTop sz="94595"/>
  </p:normalViewPr>
  <p:slideViewPr>
    <p:cSldViewPr snapToGrid="0" snapToObjects="1">
      <p:cViewPr varScale="1">
        <p:scale>
          <a:sx n="76" d="100"/>
          <a:sy n="76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2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0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2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6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0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109CA-A5B0-1740-BD7D-890B6406F81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E44B8-7D6E-294F-9A17-C32F79D1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pensource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OpenLMIS</a:t>
            </a:r>
            <a:r>
              <a:rPr lang="en-US" dirty="0" smtClean="0"/>
              <a:t> Open Source 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5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 Definition – </a:t>
            </a:r>
            <a:r>
              <a:rPr lang="en-US" dirty="0" smtClean="0">
                <a:hlinkClick r:id="rId2"/>
              </a:rPr>
              <a:t>www.opensource.org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Other global health open source projects</a:t>
            </a:r>
          </a:p>
          <a:p>
            <a:pPr lvl="1"/>
            <a:r>
              <a:rPr lang="en-US" dirty="0" err="1" smtClean="0"/>
              <a:t>OpenMRS</a:t>
            </a:r>
            <a:endParaRPr lang="en-US" dirty="0" smtClean="0"/>
          </a:p>
          <a:p>
            <a:pPr lvl="1"/>
            <a:r>
              <a:rPr lang="en-US" dirty="0" smtClean="0"/>
              <a:t>DHIS2</a:t>
            </a:r>
          </a:p>
          <a:p>
            <a:pPr lvl="1"/>
            <a:r>
              <a:rPr lang="en-US" dirty="0" err="1" smtClean="0"/>
              <a:t>iHRIS</a:t>
            </a:r>
            <a:endParaRPr lang="en-US" dirty="0" smtClean="0"/>
          </a:p>
          <a:p>
            <a:pPr lvl="1"/>
            <a:r>
              <a:rPr lang="en-US" dirty="0" smtClean="0"/>
              <a:t>ODK</a:t>
            </a:r>
          </a:p>
          <a:p>
            <a:pPr lvl="1"/>
            <a:r>
              <a:rPr lang="en-US" dirty="0" err="1" smtClean="0"/>
              <a:t>OpenHIE</a:t>
            </a:r>
            <a:endParaRPr lang="en-US" dirty="0" smtClean="0"/>
          </a:p>
          <a:p>
            <a:pPr lvl="1"/>
            <a:r>
              <a:rPr lang="en-US" dirty="0" smtClean="0"/>
              <a:t>others…?</a:t>
            </a:r>
          </a:p>
          <a:p>
            <a:r>
              <a:rPr lang="en-US" dirty="0" smtClean="0"/>
              <a:t>Success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post-its, write out key events in the history of </a:t>
            </a:r>
            <a:r>
              <a:rPr lang="en-US" dirty="0" err="1" smtClean="0"/>
              <a:t>OpenLMIS</a:t>
            </a:r>
            <a:endParaRPr lang="en-US" dirty="0" smtClean="0"/>
          </a:p>
          <a:p>
            <a:r>
              <a:rPr lang="en-US" dirty="0" smtClean="0"/>
              <a:t>When </a:t>
            </a:r>
          </a:p>
          <a:p>
            <a:r>
              <a:rPr lang="en-US" dirty="0" smtClean="0"/>
              <a:t>What</a:t>
            </a:r>
          </a:p>
          <a:p>
            <a:r>
              <a:rPr lang="en-US" dirty="0" smtClean="0"/>
              <a:t>Where </a:t>
            </a:r>
          </a:p>
          <a:p>
            <a:r>
              <a:rPr lang="en-US" dirty="0" smtClean="0"/>
              <a:t>Who (Org and Person)</a:t>
            </a:r>
          </a:p>
          <a:p>
            <a:endParaRPr lang="en-US" dirty="0"/>
          </a:p>
          <a:p>
            <a:r>
              <a:rPr lang="en-US" dirty="0" smtClean="0"/>
              <a:t>Place on timeline and announce</a:t>
            </a:r>
          </a:p>
        </p:txBody>
      </p:sp>
    </p:spTree>
    <p:extLst>
      <p:ext uri="{BB962C8B-B14F-4D97-AF65-F5344CB8AC3E}">
        <p14:creationId xmlns:p14="http://schemas.microsoft.com/office/powerpoint/2010/main" val="148954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working well in the </a:t>
            </a:r>
            <a:r>
              <a:rPr lang="en-US" dirty="0" err="1" smtClean="0"/>
              <a:t>OpenLMIS</a:t>
            </a:r>
            <a:r>
              <a:rPr lang="en-US" dirty="0" smtClean="0"/>
              <a:t> open source community?</a:t>
            </a:r>
          </a:p>
          <a:p>
            <a:r>
              <a:rPr lang="en-US" dirty="0" smtClean="0"/>
              <a:t>What is not working so well?</a:t>
            </a:r>
          </a:p>
          <a:p>
            <a:r>
              <a:rPr lang="en-US" dirty="0" smtClean="0"/>
              <a:t>What should the community aspire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83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OpenLMIS Open Source Community</vt:lpstr>
      <vt:lpstr>Definition of Open Source</vt:lpstr>
      <vt:lpstr>Timeline Activity</vt:lpstr>
      <vt:lpstr>Group 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Settle, Dykki</dc:creator>
  <cp:lastModifiedBy>Settle, Dykki</cp:lastModifiedBy>
  <cp:revision>7</cp:revision>
  <dcterms:created xsi:type="dcterms:W3CDTF">2015-09-28T10:53:41Z</dcterms:created>
  <dcterms:modified xsi:type="dcterms:W3CDTF">2015-09-28T17:44:13Z</dcterms:modified>
</cp:coreProperties>
</file>