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243"/>
    <p:restoredTop sz="94595"/>
  </p:normalViewPr>
  <p:slideViewPr>
    <p:cSldViewPr snapToGrid="0" snapToObjects="1">
      <p:cViewPr>
        <p:scale>
          <a:sx n="170" d="100"/>
          <a:sy n="170" d="100"/>
        </p:scale>
        <p:origin x="-752" y="-2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263779-629F-A84A-BAB6-66B61501A4E6}"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172887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263779-629F-A84A-BAB6-66B61501A4E6}"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149852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263779-629F-A84A-BAB6-66B61501A4E6}"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214113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263779-629F-A84A-BAB6-66B61501A4E6}"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180434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263779-629F-A84A-BAB6-66B61501A4E6}"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106697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263779-629F-A84A-BAB6-66B61501A4E6}" type="datetimeFigureOut">
              <a:rPr lang="en-US" smtClean="0"/>
              <a:t>9/28/15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123622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263779-629F-A84A-BAB6-66B61501A4E6}" type="datetimeFigureOut">
              <a:rPr lang="en-US" smtClean="0"/>
              <a:t>9/28/15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28796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263779-629F-A84A-BAB6-66B61501A4E6}" type="datetimeFigureOut">
              <a:rPr lang="en-US" smtClean="0"/>
              <a:t>9/28/15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149435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63779-629F-A84A-BAB6-66B61501A4E6}" type="datetimeFigureOut">
              <a:rPr lang="en-US" smtClean="0"/>
              <a:t>9/28/15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85269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63779-629F-A84A-BAB6-66B61501A4E6}" type="datetimeFigureOut">
              <a:rPr lang="en-US" smtClean="0"/>
              <a:t>9/28/15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110894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63779-629F-A84A-BAB6-66B61501A4E6}" type="datetimeFigureOut">
              <a:rPr lang="en-US" smtClean="0"/>
              <a:t>9/28/15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25E08-07CE-6246-9C9F-556AEDC0D3CC}" type="slidenum">
              <a:rPr lang="en-US" smtClean="0"/>
              <a:t>‹#›</a:t>
            </a:fld>
            <a:endParaRPr lang="en-US"/>
          </a:p>
        </p:txBody>
      </p:sp>
    </p:spTree>
    <p:extLst>
      <p:ext uri="{BB962C8B-B14F-4D97-AF65-F5344CB8AC3E}">
        <p14:creationId xmlns:p14="http://schemas.microsoft.com/office/powerpoint/2010/main" val="2137223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63779-629F-A84A-BAB6-66B61501A4E6}" type="datetimeFigureOut">
              <a:rPr lang="en-US" smtClean="0"/>
              <a:t>9/28/15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25E08-07CE-6246-9C9F-556AEDC0D3CC}" type="slidenum">
              <a:rPr lang="en-US" smtClean="0"/>
              <a:t>‹#›</a:t>
            </a:fld>
            <a:endParaRPr lang="en-US"/>
          </a:p>
        </p:txBody>
      </p:sp>
    </p:spTree>
    <p:extLst>
      <p:ext uri="{BB962C8B-B14F-4D97-AF65-F5344CB8AC3E}">
        <p14:creationId xmlns:p14="http://schemas.microsoft.com/office/powerpoint/2010/main" val="602425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Mission Vision Principles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124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Opportunities</a:t>
            </a:r>
          </a:p>
          <a:p>
            <a:r>
              <a:rPr lang="en-US" dirty="0" smtClean="0"/>
              <a:t>Areas of Collaboration</a:t>
            </a:r>
          </a:p>
          <a:p>
            <a:r>
              <a:rPr lang="en-US" dirty="0" smtClean="0"/>
              <a:t>Capabilities Required</a:t>
            </a:r>
          </a:p>
        </p:txBody>
      </p:sp>
    </p:spTree>
    <p:extLst>
      <p:ext uri="{BB962C8B-B14F-4D97-AF65-F5344CB8AC3E}">
        <p14:creationId xmlns:p14="http://schemas.microsoft.com/office/powerpoint/2010/main" val="112478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a:xfrm>
            <a:off x="628650" y="2226469"/>
            <a:ext cx="7886700" cy="1561872"/>
          </a:xfrm>
        </p:spPr>
        <p:txBody>
          <a:bodyPr>
            <a:normAutofit fontScale="77500" lnSpcReduction="20000"/>
          </a:bodyPr>
          <a:lstStyle/>
          <a:p>
            <a:pPr marL="0" indent="0">
              <a:buNone/>
            </a:pPr>
            <a:r>
              <a:rPr lang="en-US" b="1" dirty="0" err="1" smtClean="0"/>
              <a:t>OpenLMIS</a:t>
            </a:r>
            <a:r>
              <a:rPr lang="en-US" b="1" dirty="0" smtClean="0"/>
              <a:t> Community</a:t>
            </a:r>
            <a:r>
              <a:rPr lang="en-US" dirty="0" smtClean="0"/>
              <a:t>: reduced cost of high quality LMIS; best practices in supply chain are embedded; complete, accurate, timely, usable supply chain data available; reduced </a:t>
            </a:r>
            <a:r>
              <a:rPr lang="en-US" dirty="0" err="1" smtClean="0"/>
              <a:t>stockouts</a:t>
            </a:r>
            <a:r>
              <a:rPr lang="en-US" dirty="0" smtClean="0"/>
              <a:t>, expirations, overstocking; optimized and standardized procurement distribution and supply chain processes; LMIS implementations are faster, easier, cheaper, better</a:t>
            </a:r>
            <a:endParaRPr lang="en-US" dirty="0"/>
          </a:p>
        </p:txBody>
      </p:sp>
      <p:sp>
        <p:nvSpPr>
          <p:cNvPr id="4" name="Content Placeholder 2"/>
          <p:cNvSpPr txBox="1">
            <a:spLocks/>
          </p:cNvSpPr>
          <p:nvPr/>
        </p:nvSpPr>
        <p:spPr>
          <a:xfrm>
            <a:off x="628650" y="4939917"/>
            <a:ext cx="7886700" cy="156187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100" b="1" dirty="0" err="1"/>
              <a:t>Fooville</a:t>
            </a:r>
            <a:r>
              <a:rPr lang="en-US" sz="2100" b="1" dirty="0"/>
              <a:t> Community Watch</a:t>
            </a:r>
            <a:r>
              <a:rPr lang="en-US" sz="2100" dirty="0"/>
              <a:t>: A safer neighborhood, fewer worries for kids playing outside, more desirable living conditions, more attractive area for house buyers, better social interaction between residents, improved relations with police.</a:t>
            </a:r>
          </a:p>
        </p:txBody>
      </p:sp>
    </p:spTree>
    <p:extLst>
      <p:ext uri="{BB962C8B-B14F-4D97-AF65-F5344CB8AC3E}">
        <p14:creationId xmlns:p14="http://schemas.microsoft.com/office/powerpoint/2010/main" val="463422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Collaboration</a:t>
            </a:r>
            <a:endParaRPr lang="en-US" dirty="0"/>
          </a:p>
        </p:txBody>
      </p:sp>
      <p:sp>
        <p:nvSpPr>
          <p:cNvPr id="3" name="Content Placeholder 2"/>
          <p:cNvSpPr>
            <a:spLocks noGrp="1"/>
          </p:cNvSpPr>
          <p:nvPr>
            <p:ph idx="1"/>
          </p:nvPr>
        </p:nvSpPr>
        <p:spPr>
          <a:xfrm>
            <a:off x="628650" y="2226469"/>
            <a:ext cx="7886700" cy="1561872"/>
          </a:xfrm>
        </p:spPr>
        <p:txBody>
          <a:bodyPr>
            <a:normAutofit fontScale="85000" lnSpcReduction="10000"/>
          </a:bodyPr>
          <a:lstStyle/>
          <a:p>
            <a:pPr marL="0" indent="0">
              <a:buNone/>
            </a:pPr>
            <a:r>
              <a:rPr lang="en-US" b="1" dirty="0" err="1" smtClean="0"/>
              <a:t>OpenLMIS</a:t>
            </a:r>
            <a:r>
              <a:rPr lang="en-US" b="1" dirty="0" smtClean="0"/>
              <a:t> Community</a:t>
            </a:r>
            <a:r>
              <a:rPr lang="en-US" dirty="0" smtClean="0"/>
              <a:t>: external communications, support implementers, internal knowledge-sharing, collecting and analyzing requirements, designing product (roadmap), technical design, developing software, documentation and training, translation, community roadmap and sustainability</a:t>
            </a:r>
            <a:endParaRPr lang="en-US" dirty="0"/>
          </a:p>
        </p:txBody>
      </p:sp>
      <p:sp>
        <p:nvSpPr>
          <p:cNvPr id="4" name="Content Placeholder 2"/>
          <p:cNvSpPr txBox="1">
            <a:spLocks/>
          </p:cNvSpPr>
          <p:nvPr/>
        </p:nvSpPr>
        <p:spPr>
          <a:xfrm>
            <a:off x="628650" y="5129337"/>
            <a:ext cx="7886700" cy="156187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100" b="1" dirty="0" err="1"/>
              <a:t>Fooville</a:t>
            </a:r>
            <a:r>
              <a:rPr lang="en-US" sz="2100" b="1" dirty="0"/>
              <a:t> Community Watch</a:t>
            </a:r>
            <a:r>
              <a:rPr lang="en-US" sz="2100" dirty="0"/>
              <a:t>: Organizing events, publicity, online discussion, signage</a:t>
            </a:r>
          </a:p>
        </p:txBody>
      </p:sp>
    </p:spTree>
    <p:extLst>
      <p:ext uri="{BB962C8B-B14F-4D97-AF65-F5344CB8AC3E}">
        <p14:creationId xmlns:p14="http://schemas.microsoft.com/office/powerpoint/2010/main" val="158473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Capabilities Required</a:t>
            </a:r>
            <a:endParaRPr lang="en-US" dirty="0"/>
          </a:p>
        </p:txBody>
      </p:sp>
      <p:sp>
        <p:nvSpPr>
          <p:cNvPr id="3" name="Content Placeholder 2"/>
          <p:cNvSpPr>
            <a:spLocks noGrp="1"/>
          </p:cNvSpPr>
          <p:nvPr>
            <p:ph idx="1"/>
          </p:nvPr>
        </p:nvSpPr>
        <p:spPr>
          <a:xfrm>
            <a:off x="628650" y="2226469"/>
            <a:ext cx="7886700" cy="2557404"/>
          </a:xfrm>
        </p:spPr>
        <p:txBody>
          <a:bodyPr>
            <a:normAutofit fontScale="85000" lnSpcReduction="20000"/>
          </a:bodyPr>
          <a:lstStyle/>
          <a:p>
            <a:pPr marL="0" indent="0">
              <a:buNone/>
            </a:pPr>
            <a:r>
              <a:rPr lang="en-US" b="1" dirty="0" err="1" smtClean="0"/>
              <a:t>OpenLMIS</a:t>
            </a:r>
            <a:r>
              <a:rPr lang="en-US" b="1" dirty="0" smtClean="0"/>
              <a:t> Community</a:t>
            </a:r>
            <a:r>
              <a:rPr lang="en-US" dirty="0" smtClean="0"/>
              <a:t>: community management, fundraising/revenue generation, software architecture and development, supply chain domain expertise(practical and theoretical, local and academic), evangelism, advocacy, user experience design, product management, requirements analysis, actuarial value determination and demonstration, business development and partnering, global connector, systems integration and interoperability, HIS expertise from other (interoperable) domains</a:t>
            </a:r>
            <a:r>
              <a:rPr lang="en-US" smtClean="0"/>
              <a:t>, HIT capacity-building</a:t>
            </a:r>
            <a:endParaRPr lang="en-US" dirty="0"/>
          </a:p>
        </p:txBody>
      </p:sp>
      <p:sp>
        <p:nvSpPr>
          <p:cNvPr id="4" name="Content Placeholder 2"/>
          <p:cNvSpPr txBox="1">
            <a:spLocks/>
          </p:cNvSpPr>
          <p:nvPr/>
        </p:nvSpPr>
        <p:spPr>
          <a:xfrm>
            <a:off x="628650" y="5541932"/>
            <a:ext cx="7886700" cy="156187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100" b="1" dirty="0" err="1"/>
              <a:t>Fooville</a:t>
            </a:r>
            <a:r>
              <a:rPr lang="en-US" sz="2100" b="1" dirty="0"/>
              <a:t> Community Watch</a:t>
            </a:r>
            <a:r>
              <a:rPr lang="en-US" sz="2100" dirty="0"/>
              <a:t>: Event organization, poster design, web design, advocacy, writing</a:t>
            </a:r>
          </a:p>
        </p:txBody>
      </p:sp>
    </p:spTree>
    <p:extLst>
      <p:ext uri="{BB962C8B-B14F-4D97-AF65-F5344CB8AC3E}">
        <p14:creationId xmlns:p14="http://schemas.microsoft.com/office/powerpoint/2010/main" val="15812174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TotalTime>
  <Words>247</Words>
  <Application>Microsoft Macintosh PowerPoint</Application>
  <PresentationFormat>On-screen Show (4:3)</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Arial</vt:lpstr>
      <vt:lpstr>Office Theme</vt:lpstr>
      <vt:lpstr>Mission Vision Principles</vt:lpstr>
      <vt:lpstr>Discussion</vt:lpstr>
      <vt:lpstr>Opportunities</vt:lpstr>
      <vt:lpstr>Areas of Collaboration</vt:lpstr>
      <vt:lpstr>Capabilities Required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Vision Principles</dc:title>
  <dc:creator>Settle, Dykki</dc:creator>
  <cp:lastModifiedBy>Settle, Dykki</cp:lastModifiedBy>
  <cp:revision>10</cp:revision>
  <dcterms:created xsi:type="dcterms:W3CDTF">2015-09-28T10:58:03Z</dcterms:created>
  <dcterms:modified xsi:type="dcterms:W3CDTF">2015-09-28T17:44:04Z</dcterms:modified>
</cp:coreProperties>
</file>