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2"/>
  </p:notesMasterIdLst>
  <p:sldIdLst>
    <p:sldId id="1418" r:id="rId5"/>
    <p:sldId id="870" r:id="rId6"/>
    <p:sldId id="1419" r:id="rId7"/>
    <p:sldId id="1414" r:id="rId8"/>
    <p:sldId id="821" r:id="rId9"/>
    <p:sldId id="841" r:id="rId10"/>
    <p:sldId id="1417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D901A5-B0FD-4F88-A849-5C8F7A38228A}" v="16" dt="2019-01-25T19:59:01.49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711" autoAdjust="0"/>
    <p:restoredTop sz="78795" autoAdjust="0"/>
  </p:normalViewPr>
  <p:slideViewPr>
    <p:cSldViewPr snapToGrid="0">
      <p:cViewPr varScale="1">
        <p:scale>
          <a:sx n="67" d="100"/>
          <a:sy n="67" d="100"/>
        </p:scale>
        <p:origin x="149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mily Clayton" userId="736f76e2-1570-45a2-9c1d-121bb6a9bc70" providerId="ADAL" clId="{01D901A5-B0FD-4F88-A849-5C8F7A38228A}"/>
    <pc:docChg chg="undo custSel addSld delSld modSld">
      <pc:chgData name="Emily Clayton" userId="736f76e2-1570-45a2-9c1d-121bb6a9bc70" providerId="ADAL" clId="{01D901A5-B0FD-4F88-A849-5C8F7A38228A}" dt="2019-01-25T20:02:49.771" v="516" actId="20577"/>
      <pc:docMkLst>
        <pc:docMk/>
      </pc:docMkLst>
      <pc:sldChg chg="addSp modSp del">
        <pc:chgData name="Emily Clayton" userId="736f76e2-1570-45a2-9c1d-121bb6a9bc70" providerId="ADAL" clId="{01D901A5-B0FD-4F88-A849-5C8F7A38228A}" dt="2019-01-25T19:51:38.188" v="408" actId="2696"/>
        <pc:sldMkLst>
          <pc:docMk/>
          <pc:sldMk cId="925871728" sldId="813"/>
        </pc:sldMkLst>
        <pc:spChg chg="mod">
          <ac:chgData name="Emily Clayton" userId="736f76e2-1570-45a2-9c1d-121bb6a9bc70" providerId="ADAL" clId="{01D901A5-B0FD-4F88-A849-5C8F7A38228A}" dt="2019-01-25T19:47:03.916" v="330" actId="14100"/>
          <ac:spMkLst>
            <pc:docMk/>
            <pc:sldMk cId="925871728" sldId="813"/>
            <ac:spMk id="2" creationId="{AED69030-D623-6E42-B8E8-38C24635A4F9}"/>
          </ac:spMkLst>
        </pc:spChg>
        <pc:spChg chg="mod">
          <ac:chgData name="Emily Clayton" userId="736f76e2-1570-45a2-9c1d-121bb6a9bc70" providerId="ADAL" clId="{01D901A5-B0FD-4F88-A849-5C8F7A38228A}" dt="2019-01-25T19:46:46.735" v="317" actId="1036"/>
          <ac:spMkLst>
            <pc:docMk/>
            <pc:sldMk cId="925871728" sldId="813"/>
            <ac:spMk id="14" creationId="{75BB8789-0577-474E-B541-4AEC71D3B577}"/>
          </ac:spMkLst>
        </pc:spChg>
        <pc:spChg chg="mod">
          <ac:chgData name="Emily Clayton" userId="736f76e2-1570-45a2-9c1d-121bb6a9bc70" providerId="ADAL" clId="{01D901A5-B0FD-4F88-A849-5C8F7A38228A}" dt="2019-01-25T19:47:21.193" v="331" actId="2711"/>
          <ac:spMkLst>
            <pc:docMk/>
            <pc:sldMk cId="925871728" sldId="813"/>
            <ac:spMk id="38" creationId="{E6280F50-989C-654F-9F58-34531FBFD72B}"/>
          </ac:spMkLst>
        </pc:spChg>
        <pc:spChg chg="mod">
          <ac:chgData name="Emily Clayton" userId="736f76e2-1570-45a2-9c1d-121bb6a9bc70" providerId="ADAL" clId="{01D901A5-B0FD-4F88-A849-5C8F7A38228A}" dt="2019-01-25T19:47:35.137" v="333" actId="2711"/>
          <ac:spMkLst>
            <pc:docMk/>
            <pc:sldMk cId="925871728" sldId="813"/>
            <ac:spMk id="39" creationId="{725FCFB7-E329-2D41-B20D-0A21C92423E2}"/>
          </ac:spMkLst>
        </pc:spChg>
        <pc:spChg chg="mod">
          <ac:chgData name="Emily Clayton" userId="736f76e2-1570-45a2-9c1d-121bb6a9bc70" providerId="ADAL" clId="{01D901A5-B0FD-4F88-A849-5C8F7A38228A}" dt="2019-01-25T19:47:27.124" v="332" actId="2711"/>
          <ac:spMkLst>
            <pc:docMk/>
            <pc:sldMk cId="925871728" sldId="813"/>
            <ac:spMk id="41" creationId="{676AC6E5-D519-44CD-B29F-38769AA69C39}"/>
          </ac:spMkLst>
        </pc:spChg>
        <pc:spChg chg="mod">
          <ac:chgData name="Emily Clayton" userId="736f76e2-1570-45a2-9c1d-121bb6a9bc70" providerId="ADAL" clId="{01D901A5-B0FD-4F88-A849-5C8F7A38228A}" dt="2019-01-25T19:46:15.343" v="311" actId="255"/>
          <ac:spMkLst>
            <pc:docMk/>
            <pc:sldMk cId="925871728" sldId="813"/>
            <ac:spMk id="48" creationId="{D32B0921-7DED-E242-B4DB-4E45215F14DB}"/>
          </ac:spMkLst>
        </pc:spChg>
        <pc:grpChg chg="add">
          <ac:chgData name="Emily Clayton" userId="736f76e2-1570-45a2-9c1d-121bb6a9bc70" providerId="ADAL" clId="{01D901A5-B0FD-4F88-A849-5C8F7A38228A}" dt="2019-01-25T19:48:06.148" v="334"/>
          <ac:grpSpMkLst>
            <pc:docMk/>
            <pc:sldMk cId="925871728" sldId="813"/>
            <ac:grpSpMk id="42" creationId="{2679CF99-E6A4-4529-A9BC-7CD2BAA1A833}"/>
          </ac:grpSpMkLst>
        </pc:grpChg>
      </pc:sldChg>
      <pc:sldChg chg="addSp delSp modSp del">
        <pc:chgData name="Emily Clayton" userId="736f76e2-1570-45a2-9c1d-121bb6a9bc70" providerId="ADAL" clId="{01D901A5-B0FD-4F88-A849-5C8F7A38228A}" dt="2019-01-25T19:42:22.312" v="268"/>
        <pc:sldMkLst>
          <pc:docMk/>
          <pc:sldMk cId="3655365376" sldId="816"/>
        </pc:sldMkLst>
        <pc:spChg chg="add del mod">
          <ac:chgData name="Emily Clayton" userId="736f76e2-1570-45a2-9c1d-121bb6a9bc70" providerId="ADAL" clId="{01D901A5-B0FD-4F88-A849-5C8F7A38228A}" dt="2019-01-25T19:42:21.533" v="267" actId="20577"/>
          <ac:spMkLst>
            <pc:docMk/>
            <pc:sldMk cId="3655365376" sldId="816"/>
            <ac:spMk id="2" creationId="{8EA1E7C6-3690-8F4E-8F81-D3EE7B3B5390}"/>
          </ac:spMkLst>
        </pc:spChg>
        <pc:spChg chg="mod">
          <ac:chgData name="Emily Clayton" userId="736f76e2-1570-45a2-9c1d-121bb6a9bc70" providerId="ADAL" clId="{01D901A5-B0FD-4F88-A849-5C8F7A38228A}" dt="2019-01-25T19:42:20.642" v="266" actId="20577"/>
          <ac:spMkLst>
            <pc:docMk/>
            <pc:sldMk cId="3655365376" sldId="816"/>
            <ac:spMk id="3" creationId="{58BEA6DF-0750-644A-8EC6-7AC956F169DC}"/>
          </ac:spMkLst>
        </pc:spChg>
        <pc:spChg chg="add del mod">
          <ac:chgData name="Emily Clayton" userId="736f76e2-1570-45a2-9c1d-121bb6a9bc70" providerId="ADAL" clId="{01D901A5-B0FD-4F88-A849-5C8F7A38228A}" dt="2019-01-25T19:42:00.357" v="258" actId="478"/>
          <ac:spMkLst>
            <pc:docMk/>
            <pc:sldMk cId="3655365376" sldId="816"/>
            <ac:spMk id="5" creationId="{A22C9CAB-F2AF-4CCA-ADCE-C763435A07BC}"/>
          </ac:spMkLst>
        </pc:spChg>
      </pc:sldChg>
      <pc:sldChg chg="addSp modSp">
        <pc:chgData name="Emily Clayton" userId="736f76e2-1570-45a2-9c1d-121bb6a9bc70" providerId="ADAL" clId="{01D901A5-B0FD-4F88-A849-5C8F7A38228A}" dt="2019-01-25T20:02:49.771" v="516" actId="20577"/>
        <pc:sldMkLst>
          <pc:docMk/>
          <pc:sldMk cId="2740147666" sldId="821"/>
        </pc:sldMkLst>
        <pc:spChg chg="mod">
          <ac:chgData name="Emily Clayton" userId="736f76e2-1570-45a2-9c1d-121bb6a9bc70" providerId="ADAL" clId="{01D901A5-B0FD-4F88-A849-5C8F7A38228A}" dt="2019-01-25T20:02:49.771" v="516" actId="20577"/>
          <ac:spMkLst>
            <pc:docMk/>
            <pc:sldMk cId="2740147666" sldId="821"/>
            <ac:spMk id="17" creationId="{163A9DE1-BDDE-4194-99DE-F336E42B9E98}"/>
          </ac:spMkLst>
        </pc:spChg>
        <pc:spChg chg="mod">
          <ac:chgData name="Emily Clayton" userId="736f76e2-1570-45a2-9c1d-121bb6a9bc70" providerId="ADAL" clId="{01D901A5-B0FD-4F88-A849-5C8F7A38228A}" dt="2019-01-25T20:01:51.183" v="480" actId="20577"/>
          <ac:spMkLst>
            <pc:docMk/>
            <pc:sldMk cId="2740147666" sldId="821"/>
            <ac:spMk id="18" creationId="{8C9D197F-86CE-4D13-BC52-A37ABE414D79}"/>
          </ac:spMkLst>
        </pc:spChg>
        <pc:grpChg chg="add">
          <ac:chgData name="Emily Clayton" userId="736f76e2-1570-45a2-9c1d-121bb6a9bc70" providerId="ADAL" clId="{01D901A5-B0FD-4F88-A849-5C8F7A38228A}" dt="2019-01-25T19:37:41.652" v="204"/>
          <ac:grpSpMkLst>
            <pc:docMk/>
            <pc:sldMk cId="2740147666" sldId="821"/>
            <ac:grpSpMk id="9" creationId="{3592864D-ED4A-463B-A8E8-300707FB2B11}"/>
          </ac:grpSpMkLst>
        </pc:grpChg>
      </pc:sldChg>
      <pc:sldChg chg="modSp add del">
        <pc:chgData name="Emily Clayton" userId="736f76e2-1570-45a2-9c1d-121bb6a9bc70" providerId="ADAL" clId="{01D901A5-B0FD-4F88-A849-5C8F7A38228A}" dt="2019-01-25T19:41:25.797" v="249" actId="2696"/>
        <pc:sldMkLst>
          <pc:docMk/>
          <pc:sldMk cId="1074376688" sldId="836"/>
        </pc:sldMkLst>
        <pc:spChg chg="mod">
          <ac:chgData name="Emily Clayton" userId="736f76e2-1570-45a2-9c1d-121bb6a9bc70" providerId="ADAL" clId="{01D901A5-B0FD-4F88-A849-5C8F7A38228A}" dt="2019-01-25T19:41:18.771" v="248" actId="20577"/>
          <ac:spMkLst>
            <pc:docMk/>
            <pc:sldMk cId="1074376688" sldId="836"/>
            <ac:spMk id="2" creationId="{675EB701-9017-4DB3-9AB8-3458B65DAF34}"/>
          </ac:spMkLst>
        </pc:spChg>
      </pc:sldChg>
      <pc:sldChg chg="addSp modSp">
        <pc:chgData name="Emily Clayton" userId="736f76e2-1570-45a2-9c1d-121bb6a9bc70" providerId="ADAL" clId="{01D901A5-B0FD-4F88-A849-5C8F7A38228A}" dt="2019-01-25T19:57:46.522" v="439" actId="20577"/>
        <pc:sldMkLst>
          <pc:docMk/>
          <pc:sldMk cId="4050113227" sldId="841"/>
        </pc:sldMkLst>
        <pc:spChg chg="mod">
          <ac:chgData name="Emily Clayton" userId="736f76e2-1570-45a2-9c1d-121bb6a9bc70" providerId="ADAL" clId="{01D901A5-B0FD-4F88-A849-5C8F7A38228A}" dt="2019-01-25T19:57:19.196" v="438" actId="20577"/>
          <ac:spMkLst>
            <pc:docMk/>
            <pc:sldMk cId="4050113227" sldId="841"/>
            <ac:spMk id="2" creationId="{28A82501-CE8C-40A7-AC74-2BA6472780F2}"/>
          </ac:spMkLst>
        </pc:spChg>
        <pc:spChg chg="mod">
          <ac:chgData name="Emily Clayton" userId="736f76e2-1570-45a2-9c1d-121bb6a9bc70" providerId="ADAL" clId="{01D901A5-B0FD-4F88-A849-5C8F7A38228A}" dt="2019-01-25T19:57:46.522" v="439" actId="20577"/>
          <ac:spMkLst>
            <pc:docMk/>
            <pc:sldMk cId="4050113227" sldId="841"/>
            <ac:spMk id="43" creationId="{84ED8888-2EA6-4FF3-82B6-BF622CD5731E}"/>
          </ac:spMkLst>
        </pc:spChg>
        <pc:grpChg chg="add">
          <ac:chgData name="Emily Clayton" userId="736f76e2-1570-45a2-9c1d-121bb6a9bc70" providerId="ADAL" clId="{01D901A5-B0FD-4F88-A849-5C8F7A38228A}" dt="2019-01-25T19:37:51.451" v="206"/>
          <ac:grpSpMkLst>
            <pc:docMk/>
            <pc:sldMk cId="4050113227" sldId="841"/>
            <ac:grpSpMk id="44" creationId="{94C37560-6B69-4792-86CD-10787474F64C}"/>
          </ac:grpSpMkLst>
        </pc:grpChg>
      </pc:sldChg>
      <pc:sldChg chg="addSp modSp">
        <pc:chgData name="Emily Clayton" userId="736f76e2-1570-45a2-9c1d-121bb6a9bc70" providerId="ADAL" clId="{01D901A5-B0FD-4F88-A849-5C8F7A38228A}" dt="2019-01-25T19:55:31.819" v="411" actId="14100"/>
        <pc:sldMkLst>
          <pc:docMk/>
          <pc:sldMk cId="3117935877" sldId="870"/>
        </pc:sldMkLst>
        <pc:spChg chg="mod">
          <ac:chgData name="Emily Clayton" userId="736f76e2-1570-45a2-9c1d-121bb6a9bc70" providerId="ADAL" clId="{01D901A5-B0FD-4F88-A849-5C8F7A38228A}" dt="2019-01-25T19:32:22.169" v="164" actId="20577"/>
          <ac:spMkLst>
            <pc:docMk/>
            <pc:sldMk cId="3117935877" sldId="870"/>
            <ac:spMk id="2" creationId="{8EA1E7C6-3690-8F4E-8F81-D3EE7B3B5390}"/>
          </ac:spMkLst>
        </pc:spChg>
        <pc:spChg chg="mod">
          <ac:chgData name="Emily Clayton" userId="736f76e2-1570-45a2-9c1d-121bb6a9bc70" providerId="ADAL" clId="{01D901A5-B0FD-4F88-A849-5C8F7A38228A}" dt="2019-01-25T19:32:57.682" v="179" actId="948"/>
          <ac:spMkLst>
            <pc:docMk/>
            <pc:sldMk cId="3117935877" sldId="870"/>
            <ac:spMk id="3" creationId="{58BEA6DF-0750-644A-8EC6-7AC956F169DC}"/>
          </ac:spMkLst>
        </pc:spChg>
        <pc:picChg chg="add mod">
          <ac:chgData name="Emily Clayton" userId="736f76e2-1570-45a2-9c1d-121bb6a9bc70" providerId="ADAL" clId="{01D901A5-B0FD-4F88-A849-5C8F7A38228A}" dt="2019-01-25T19:55:31.819" v="411" actId="14100"/>
          <ac:picMkLst>
            <pc:docMk/>
            <pc:sldMk cId="3117935877" sldId="870"/>
            <ac:picMk id="6" creationId="{FF9FB86C-26C3-42D1-AD83-7BFCB96C550E}"/>
          </ac:picMkLst>
        </pc:picChg>
      </pc:sldChg>
      <pc:sldChg chg="addSp modSp add">
        <pc:chgData name="Emily Clayton" userId="736f76e2-1570-45a2-9c1d-121bb6a9bc70" providerId="ADAL" clId="{01D901A5-B0FD-4F88-A849-5C8F7A38228A}" dt="2019-01-25T19:51:19.095" v="407" actId="1036"/>
        <pc:sldMkLst>
          <pc:docMk/>
          <pc:sldMk cId="2930721970" sldId="1414"/>
        </pc:sldMkLst>
        <pc:spChg chg="add mod">
          <ac:chgData name="Emily Clayton" userId="736f76e2-1570-45a2-9c1d-121bb6a9bc70" providerId="ADAL" clId="{01D901A5-B0FD-4F88-A849-5C8F7A38228A}" dt="2019-01-25T19:51:19.095" v="407" actId="1036"/>
          <ac:spMkLst>
            <pc:docMk/>
            <pc:sldMk cId="2930721970" sldId="1414"/>
            <ac:spMk id="46" creationId="{6F78F8D8-0710-4923-BAD5-EC8F8E7C7C1C}"/>
          </ac:spMkLst>
        </pc:spChg>
        <pc:spChg chg="add mod">
          <ac:chgData name="Emily Clayton" userId="736f76e2-1570-45a2-9c1d-121bb6a9bc70" providerId="ADAL" clId="{01D901A5-B0FD-4F88-A849-5C8F7A38228A}" dt="2019-01-25T19:51:19.095" v="407" actId="1036"/>
          <ac:spMkLst>
            <pc:docMk/>
            <pc:sldMk cId="2930721970" sldId="1414"/>
            <ac:spMk id="48" creationId="{9D1ADA2F-BEF9-4FE7-9800-8A90514AFC4F}"/>
          </ac:spMkLst>
        </pc:spChg>
        <pc:spChg chg="add mod">
          <ac:chgData name="Emily Clayton" userId="736f76e2-1570-45a2-9c1d-121bb6a9bc70" providerId="ADAL" clId="{01D901A5-B0FD-4F88-A849-5C8F7A38228A}" dt="2019-01-25T19:51:19.095" v="407" actId="1036"/>
          <ac:spMkLst>
            <pc:docMk/>
            <pc:sldMk cId="2930721970" sldId="1414"/>
            <ac:spMk id="50" creationId="{141B04C4-901F-4BC0-807D-DE2A16811138}"/>
          </ac:spMkLst>
        </pc:spChg>
        <pc:spChg chg="add mod">
          <ac:chgData name="Emily Clayton" userId="736f76e2-1570-45a2-9c1d-121bb6a9bc70" providerId="ADAL" clId="{01D901A5-B0FD-4F88-A849-5C8F7A38228A}" dt="2019-01-25T19:51:19.095" v="407" actId="1036"/>
          <ac:spMkLst>
            <pc:docMk/>
            <pc:sldMk cId="2930721970" sldId="1414"/>
            <ac:spMk id="51" creationId="{A374CC23-DA00-4554-AAB4-C8F0E7CA297E}"/>
          </ac:spMkLst>
        </pc:spChg>
        <pc:spChg chg="mod">
          <ac:chgData name="Emily Clayton" userId="736f76e2-1570-45a2-9c1d-121bb6a9bc70" providerId="ADAL" clId="{01D901A5-B0FD-4F88-A849-5C8F7A38228A}" dt="2019-01-25T19:39:15.130" v="208" actId="14100"/>
          <ac:spMkLst>
            <pc:docMk/>
            <pc:sldMk cId="2930721970" sldId="1414"/>
            <ac:spMk id="79" creationId="{963867E4-ED13-4F4F-B61B-7C23484BAAF7}"/>
          </ac:spMkLst>
        </pc:spChg>
        <pc:spChg chg="mod">
          <ac:chgData name="Emily Clayton" userId="736f76e2-1570-45a2-9c1d-121bb6a9bc70" providerId="ADAL" clId="{01D901A5-B0FD-4F88-A849-5C8F7A38228A}" dt="2019-01-25T19:39:33.510" v="210" actId="14100"/>
          <ac:spMkLst>
            <pc:docMk/>
            <pc:sldMk cId="2930721970" sldId="1414"/>
            <ac:spMk id="80" creationId="{051B653F-97E3-4BA6-8BC9-8054332BCB9E}"/>
          </ac:spMkLst>
        </pc:spChg>
      </pc:sldChg>
      <pc:sldChg chg="addSp modSp">
        <pc:chgData name="Emily Clayton" userId="736f76e2-1570-45a2-9c1d-121bb6a9bc70" providerId="ADAL" clId="{01D901A5-B0FD-4F88-A849-5C8F7A38228A}" dt="2019-01-25T20:00:30.469" v="470" actId="20577"/>
        <pc:sldMkLst>
          <pc:docMk/>
          <pc:sldMk cId="282422844" sldId="1417"/>
        </pc:sldMkLst>
        <pc:spChg chg="mod">
          <ac:chgData name="Emily Clayton" userId="736f76e2-1570-45a2-9c1d-121bb6a9bc70" providerId="ADAL" clId="{01D901A5-B0FD-4F88-A849-5C8F7A38228A}" dt="2019-01-25T20:00:14.115" v="465" actId="20577"/>
          <ac:spMkLst>
            <pc:docMk/>
            <pc:sldMk cId="282422844" sldId="1417"/>
            <ac:spMk id="22" creationId="{311E4802-2E7D-5443-91C0-C69930D0309E}"/>
          </ac:spMkLst>
        </pc:spChg>
        <pc:spChg chg="mod">
          <ac:chgData name="Emily Clayton" userId="736f76e2-1570-45a2-9c1d-121bb6a9bc70" providerId="ADAL" clId="{01D901A5-B0FD-4F88-A849-5C8F7A38228A}" dt="2019-01-25T20:00:30.469" v="470" actId="20577"/>
          <ac:spMkLst>
            <pc:docMk/>
            <pc:sldMk cId="282422844" sldId="1417"/>
            <ac:spMk id="23" creationId="{4538F792-210A-4B4E-8513-C486479AD027}"/>
          </ac:spMkLst>
        </pc:spChg>
        <pc:grpChg chg="add">
          <ac:chgData name="Emily Clayton" userId="736f76e2-1570-45a2-9c1d-121bb6a9bc70" providerId="ADAL" clId="{01D901A5-B0FD-4F88-A849-5C8F7A38228A}" dt="2019-01-25T19:37:44.970" v="205"/>
          <ac:grpSpMkLst>
            <pc:docMk/>
            <pc:sldMk cId="282422844" sldId="1417"/>
            <ac:grpSpMk id="55" creationId="{E2F905A8-3F2D-4183-81DA-C97C3762BBED}"/>
          </ac:grpSpMkLst>
        </pc:grpChg>
      </pc:sldChg>
      <pc:sldChg chg="modNotesTx">
        <pc:chgData name="Emily Clayton" userId="736f76e2-1570-45a2-9c1d-121bb6a9bc70" providerId="ADAL" clId="{01D901A5-B0FD-4F88-A849-5C8F7A38228A}" dt="2019-01-25T19:59:26.699" v="442" actId="20577"/>
        <pc:sldMkLst>
          <pc:docMk/>
          <pc:sldMk cId="591908202" sldId="1418"/>
        </pc:sldMkLst>
      </pc:sldChg>
      <pc:sldChg chg="addSp delSp modSp add">
        <pc:chgData name="Emily Clayton" userId="736f76e2-1570-45a2-9c1d-121bb6a9bc70" providerId="ADAL" clId="{01D901A5-B0FD-4F88-A849-5C8F7A38228A}" dt="2019-01-25T19:42:49.036" v="308" actId="20577"/>
        <pc:sldMkLst>
          <pc:docMk/>
          <pc:sldMk cId="2421425737" sldId="1419"/>
        </pc:sldMkLst>
        <pc:spChg chg="mod">
          <ac:chgData name="Emily Clayton" userId="736f76e2-1570-45a2-9c1d-121bb6a9bc70" providerId="ADAL" clId="{01D901A5-B0FD-4F88-A849-5C8F7A38228A}" dt="2019-01-25T19:42:49.036" v="308" actId="20577"/>
          <ac:spMkLst>
            <pc:docMk/>
            <pc:sldMk cId="2421425737" sldId="1419"/>
            <ac:spMk id="2" creationId="{8EA1E7C6-3690-8F4E-8F81-D3EE7B3B5390}"/>
          </ac:spMkLst>
        </pc:spChg>
        <pc:spChg chg="del">
          <ac:chgData name="Emily Clayton" userId="736f76e2-1570-45a2-9c1d-121bb6a9bc70" providerId="ADAL" clId="{01D901A5-B0FD-4F88-A849-5C8F7A38228A}" dt="2019-01-25T19:42:42.240" v="306" actId="478"/>
          <ac:spMkLst>
            <pc:docMk/>
            <pc:sldMk cId="2421425737" sldId="1419"/>
            <ac:spMk id="3" creationId="{58BEA6DF-0750-644A-8EC6-7AC956F169DC}"/>
          </ac:spMkLst>
        </pc:spChg>
        <pc:spChg chg="add del mod">
          <ac:chgData name="Emily Clayton" userId="736f76e2-1570-45a2-9c1d-121bb6a9bc70" providerId="ADAL" clId="{01D901A5-B0FD-4F88-A849-5C8F7A38228A}" dt="2019-01-25T19:42:44.908" v="307" actId="478"/>
          <ac:spMkLst>
            <pc:docMk/>
            <pc:sldMk cId="2421425737" sldId="1419"/>
            <ac:spMk id="5" creationId="{25E28FF1-FC05-4C7A-AF04-B95285EF2B21}"/>
          </ac:spMkLst>
        </pc:spChg>
      </pc:sldChg>
      <pc:sldChg chg="add del">
        <pc:chgData name="Emily Clayton" userId="736f76e2-1570-45a2-9c1d-121bb6a9bc70" providerId="ADAL" clId="{01D901A5-B0FD-4F88-A849-5C8F7A38228A}" dt="2019-01-25T19:59:17.010" v="441" actId="2696"/>
        <pc:sldMkLst>
          <pc:docMk/>
          <pc:sldMk cId="1317626814" sldId="142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93E961-64A0-4B13-B985-21D81E9781B7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71BCE1-E889-4C0B-847B-F5487D64AD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5757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2" name="Shape 132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lang="en-US" dirty="0"/>
          </a:p>
        </p:txBody>
      </p:sp>
      <p:sp>
        <p:nvSpPr>
          <p:cNvPr id="1323" name="Shape 132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922317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Arial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Arial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16657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Arial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Arial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99819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ea typeface="Calibri"/>
                <a:sym typeface="Calibri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ea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3537305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Arial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Arial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115387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25000"/>
              <a:buFontTx/>
              <a:buNone/>
              <a:tabLst/>
              <a:defRPr/>
            </a:pPr>
            <a:fld id="{00000000-1234-1234-1234-123412341234}" type="slidenum">
              <a:rPr kumimoji="0" lang="en-US" sz="1200" b="0" i="0" u="none" strike="noStrike" kern="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Calibri"/>
                <a:cs typeface="Arial"/>
                <a:sym typeface="Calibri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Pct val="25000"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Calibri"/>
              <a:cs typeface="Arial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647205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95A6-2600-FE47-805C-44CCE6C0E77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5419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95A6-2600-FE47-805C-44CCE6C0E77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849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95A6-2600-FE47-805C-44CCE6C0E77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684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95A6-2600-FE47-805C-44CCE6C0E77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085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95A6-2600-FE47-805C-44CCE6C0E77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48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952169" y="2295974"/>
            <a:ext cx="2290990" cy="2290990"/>
          </a:xfrm>
          <a:custGeom>
            <a:avLst/>
            <a:gdLst>
              <a:gd name="connsiteX0" fmla="*/ 1145495 w 2290990"/>
              <a:gd name="connsiteY0" fmla="*/ 0 h 2290990"/>
              <a:gd name="connsiteX1" fmla="*/ 2290990 w 2290990"/>
              <a:gd name="connsiteY1" fmla="*/ 1145495 h 2290990"/>
              <a:gd name="connsiteX2" fmla="*/ 1145495 w 2290990"/>
              <a:gd name="connsiteY2" fmla="*/ 2290990 h 2290990"/>
              <a:gd name="connsiteX3" fmla="*/ 0 w 2290990"/>
              <a:gd name="connsiteY3" fmla="*/ 1145495 h 2290990"/>
              <a:gd name="connsiteX4" fmla="*/ 1145495 w 2290990"/>
              <a:gd name="connsiteY4" fmla="*/ 0 h 229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0990" h="2290990">
                <a:moveTo>
                  <a:pt x="1145495" y="0"/>
                </a:moveTo>
                <a:cubicBezTo>
                  <a:pt x="1778134" y="0"/>
                  <a:pt x="2290990" y="512856"/>
                  <a:pt x="2290990" y="1145495"/>
                </a:cubicBezTo>
                <a:cubicBezTo>
                  <a:pt x="2290990" y="1778134"/>
                  <a:pt x="1778134" y="2290990"/>
                  <a:pt x="1145495" y="2290990"/>
                </a:cubicBezTo>
                <a:cubicBezTo>
                  <a:pt x="512856" y="2290990"/>
                  <a:pt x="0" y="1778134"/>
                  <a:pt x="0" y="1145495"/>
                </a:cubicBezTo>
                <a:cubicBezTo>
                  <a:pt x="0" y="512856"/>
                  <a:pt x="512856" y="0"/>
                  <a:pt x="11454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3441469"/>
          </a:xfrm>
          <a:custGeom>
            <a:avLst/>
            <a:gdLst>
              <a:gd name="connsiteX0" fmla="*/ 0 w 12192000"/>
              <a:gd name="connsiteY0" fmla="*/ 0 h 3441469"/>
              <a:gd name="connsiteX1" fmla="*/ 12192000 w 12192000"/>
              <a:gd name="connsiteY1" fmla="*/ 0 h 3441469"/>
              <a:gd name="connsiteX2" fmla="*/ 12192000 w 12192000"/>
              <a:gd name="connsiteY2" fmla="*/ 3441469 h 3441469"/>
              <a:gd name="connsiteX3" fmla="*/ 7475361 w 12192000"/>
              <a:gd name="connsiteY3" fmla="*/ 3441469 h 3441469"/>
              <a:gd name="connsiteX4" fmla="*/ 6096001 w 12192000"/>
              <a:gd name="connsiteY4" fmla="*/ 2062109 h 3441469"/>
              <a:gd name="connsiteX5" fmla="*/ 4716641 w 12192000"/>
              <a:gd name="connsiteY5" fmla="*/ 3441469 h 3441469"/>
              <a:gd name="connsiteX6" fmla="*/ 0 w 12192000"/>
              <a:gd name="connsiteY6" fmla="*/ 3441469 h 344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3441469">
                <a:moveTo>
                  <a:pt x="0" y="0"/>
                </a:moveTo>
                <a:lnTo>
                  <a:pt x="12192000" y="0"/>
                </a:lnTo>
                <a:lnTo>
                  <a:pt x="12192000" y="3441469"/>
                </a:lnTo>
                <a:lnTo>
                  <a:pt x="7475361" y="3441469"/>
                </a:lnTo>
                <a:cubicBezTo>
                  <a:pt x="7475361" y="2679670"/>
                  <a:pt x="6857800" y="2062109"/>
                  <a:pt x="6096001" y="2062109"/>
                </a:cubicBezTo>
                <a:cubicBezTo>
                  <a:pt x="5334202" y="2062109"/>
                  <a:pt x="4716641" y="2679670"/>
                  <a:pt x="4716641" y="3441469"/>
                </a:cubicBezTo>
                <a:lnTo>
                  <a:pt x="0" y="344146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664203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0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icture Placeholder 16"/>
          <p:cNvSpPr>
            <a:spLocks noGrp="1"/>
          </p:cNvSpPr>
          <p:nvPr>
            <p:ph type="pic" sz="quarter" idx="10"/>
          </p:nvPr>
        </p:nvSpPr>
        <p:spPr>
          <a:xfrm>
            <a:off x="912813" y="-435835"/>
            <a:ext cx="4603567" cy="5645151"/>
          </a:xfrm>
          <a:custGeom>
            <a:avLst/>
            <a:gdLst>
              <a:gd name="connsiteX0" fmla="*/ 4232608 w 4603567"/>
              <a:gd name="connsiteY0" fmla="*/ 0 h 5645151"/>
              <a:gd name="connsiteX1" fmla="*/ 4603567 w 4603567"/>
              <a:gd name="connsiteY1" fmla="*/ 352367 h 5645151"/>
              <a:gd name="connsiteX2" fmla="*/ 4603567 w 4603567"/>
              <a:gd name="connsiteY2" fmla="*/ 5292784 h 5645151"/>
              <a:gd name="connsiteX3" fmla="*/ 4232608 w 4603567"/>
              <a:gd name="connsiteY3" fmla="*/ 5645151 h 5645151"/>
              <a:gd name="connsiteX4" fmla="*/ 3861649 w 4603567"/>
              <a:gd name="connsiteY4" fmla="*/ 5292784 h 5645151"/>
              <a:gd name="connsiteX5" fmla="*/ 3861649 w 4603567"/>
              <a:gd name="connsiteY5" fmla="*/ 352367 h 5645151"/>
              <a:gd name="connsiteX6" fmla="*/ 4232608 w 4603567"/>
              <a:gd name="connsiteY6" fmla="*/ 0 h 5645151"/>
              <a:gd name="connsiteX7" fmla="*/ 3459778 w 4603567"/>
              <a:gd name="connsiteY7" fmla="*/ 0 h 5645151"/>
              <a:gd name="connsiteX8" fmla="*/ 3829901 w 4603567"/>
              <a:gd name="connsiteY8" fmla="*/ 352429 h 5645151"/>
              <a:gd name="connsiteX9" fmla="*/ 3829901 w 4603567"/>
              <a:gd name="connsiteY9" fmla="*/ 4151310 h 5645151"/>
              <a:gd name="connsiteX10" fmla="*/ 3459778 w 4603567"/>
              <a:gd name="connsiteY10" fmla="*/ 4503738 h 5645151"/>
              <a:gd name="connsiteX11" fmla="*/ 3089654 w 4603567"/>
              <a:gd name="connsiteY11" fmla="*/ 4151310 h 5645151"/>
              <a:gd name="connsiteX12" fmla="*/ 3089654 w 4603567"/>
              <a:gd name="connsiteY12" fmla="*/ 352429 h 5645151"/>
              <a:gd name="connsiteX13" fmla="*/ 3459778 w 4603567"/>
              <a:gd name="connsiteY13" fmla="*/ 0 h 5645151"/>
              <a:gd name="connsiteX14" fmla="*/ 2687782 w 4603567"/>
              <a:gd name="connsiteY14" fmla="*/ 0 h 5645151"/>
              <a:gd name="connsiteX15" fmla="*/ 3057905 w 4603567"/>
              <a:gd name="connsiteY15" fmla="*/ 352375 h 5645151"/>
              <a:gd name="connsiteX16" fmla="*/ 3057905 w 4603567"/>
              <a:gd name="connsiteY16" fmla="*/ 4651426 h 5645151"/>
              <a:gd name="connsiteX17" fmla="*/ 2687782 w 4603567"/>
              <a:gd name="connsiteY17" fmla="*/ 5003801 h 5645151"/>
              <a:gd name="connsiteX18" fmla="*/ 2317658 w 4603567"/>
              <a:gd name="connsiteY18" fmla="*/ 4651426 h 5645151"/>
              <a:gd name="connsiteX19" fmla="*/ 2317658 w 4603567"/>
              <a:gd name="connsiteY19" fmla="*/ 352375 h 5645151"/>
              <a:gd name="connsiteX20" fmla="*/ 2687782 w 4603567"/>
              <a:gd name="connsiteY20" fmla="*/ 0 h 5645151"/>
              <a:gd name="connsiteX21" fmla="*/ 1914950 w 4603567"/>
              <a:gd name="connsiteY21" fmla="*/ 0 h 5645151"/>
              <a:gd name="connsiteX22" fmla="*/ 2285909 w 4603567"/>
              <a:gd name="connsiteY22" fmla="*/ 352368 h 5645151"/>
              <a:gd name="connsiteX23" fmla="*/ 2285909 w 4603567"/>
              <a:gd name="connsiteY23" fmla="*/ 5292784 h 5645151"/>
              <a:gd name="connsiteX24" fmla="*/ 1914950 w 4603567"/>
              <a:gd name="connsiteY24" fmla="*/ 5645151 h 5645151"/>
              <a:gd name="connsiteX25" fmla="*/ 1543991 w 4603567"/>
              <a:gd name="connsiteY25" fmla="*/ 5292784 h 5645151"/>
              <a:gd name="connsiteX26" fmla="*/ 1543991 w 4603567"/>
              <a:gd name="connsiteY26" fmla="*/ 352368 h 5645151"/>
              <a:gd name="connsiteX27" fmla="*/ 1914950 w 4603567"/>
              <a:gd name="connsiteY27" fmla="*/ 0 h 5645151"/>
              <a:gd name="connsiteX28" fmla="*/ 1142955 w 4603567"/>
              <a:gd name="connsiteY28" fmla="*/ 0 h 5645151"/>
              <a:gd name="connsiteX29" fmla="*/ 1513914 w 4603567"/>
              <a:gd name="connsiteY29" fmla="*/ 352361 h 5645151"/>
              <a:gd name="connsiteX30" fmla="*/ 1513914 w 4603567"/>
              <a:gd name="connsiteY30" fmla="*/ 4215241 h 5645151"/>
              <a:gd name="connsiteX31" fmla="*/ 1142955 w 4603567"/>
              <a:gd name="connsiteY31" fmla="*/ 4567238 h 5645151"/>
              <a:gd name="connsiteX32" fmla="*/ 771996 w 4603567"/>
              <a:gd name="connsiteY32" fmla="*/ 4215241 h 5645151"/>
              <a:gd name="connsiteX33" fmla="*/ 771996 w 4603567"/>
              <a:gd name="connsiteY33" fmla="*/ 352361 h 5645151"/>
              <a:gd name="connsiteX34" fmla="*/ 1142955 w 4603567"/>
              <a:gd name="connsiteY34" fmla="*/ 0 h 5645151"/>
              <a:gd name="connsiteX35" fmla="*/ 370959 w 4603567"/>
              <a:gd name="connsiteY35" fmla="*/ 0 h 5645151"/>
              <a:gd name="connsiteX36" fmla="*/ 741918 w 4603567"/>
              <a:gd name="connsiteY36" fmla="*/ 352368 h 5645151"/>
              <a:gd name="connsiteX37" fmla="*/ 741918 w 4603567"/>
              <a:gd name="connsiteY37" fmla="*/ 5292784 h 5645151"/>
              <a:gd name="connsiteX38" fmla="*/ 370959 w 4603567"/>
              <a:gd name="connsiteY38" fmla="*/ 5645151 h 5645151"/>
              <a:gd name="connsiteX39" fmla="*/ 0 w 4603567"/>
              <a:gd name="connsiteY39" fmla="*/ 5292784 h 5645151"/>
              <a:gd name="connsiteX40" fmla="*/ 0 w 4603567"/>
              <a:gd name="connsiteY40" fmla="*/ 352368 h 5645151"/>
              <a:gd name="connsiteX41" fmla="*/ 370959 w 4603567"/>
              <a:gd name="connsiteY41" fmla="*/ 0 h 56451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4603567" h="5645151">
                <a:moveTo>
                  <a:pt x="4232608" y="0"/>
                </a:moveTo>
                <a:cubicBezTo>
                  <a:pt x="4436655" y="0"/>
                  <a:pt x="4603567" y="158547"/>
                  <a:pt x="4603567" y="352367"/>
                </a:cubicBezTo>
                <a:lnTo>
                  <a:pt x="4603567" y="5292784"/>
                </a:lnTo>
                <a:cubicBezTo>
                  <a:pt x="4603567" y="5486604"/>
                  <a:pt x="4436655" y="5645151"/>
                  <a:pt x="4232608" y="5645151"/>
                </a:cubicBezTo>
                <a:cubicBezTo>
                  <a:pt x="4028562" y="5645151"/>
                  <a:pt x="3861649" y="5486604"/>
                  <a:pt x="3861649" y="5292784"/>
                </a:cubicBezTo>
                <a:lnTo>
                  <a:pt x="3861649" y="352367"/>
                </a:lnTo>
                <a:cubicBezTo>
                  <a:pt x="3861649" y="158547"/>
                  <a:pt x="4028562" y="0"/>
                  <a:pt x="4232608" y="0"/>
                </a:cubicBezTo>
                <a:close/>
                <a:moveTo>
                  <a:pt x="3459778" y="0"/>
                </a:moveTo>
                <a:cubicBezTo>
                  <a:pt x="3663365" y="0"/>
                  <a:pt x="3829901" y="158575"/>
                  <a:pt x="3829901" y="352429"/>
                </a:cubicBezTo>
                <a:lnTo>
                  <a:pt x="3829901" y="4151310"/>
                </a:lnTo>
                <a:cubicBezTo>
                  <a:pt x="3829901" y="4345164"/>
                  <a:pt x="3663365" y="4503738"/>
                  <a:pt x="3459778" y="4503738"/>
                </a:cubicBezTo>
                <a:cubicBezTo>
                  <a:pt x="3256191" y="4503738"/>
                  <a:pt x="3089654" y="4345164"/>
                  <a:pt x="3089654" y="4151310"/>
                </a:cubicBezTo>
                <a:lnTo>
                  <a:pt x="3089654" y="352429"/>
                </a:lnTo>
                <a:cubicBezTo>
                  <a:pt x="3089654" y="158575"/>
                  <a:pt x="3256191" y="0"/>
                  <a:pt x="3459778" y="0"/>
                </a:cubicBezTo>
                <a:close/>
                <a:moveTo>
                  <a:pt x="2687782" y="0"/>
                </a:moveTo>
                <a:cubicBezTo>
                  <a:pt x="2891369" y="0"/>
                  <a:pt x="3057905" y="158551"/>
                  <a:pt x="3057905" y="352375"/>
                </a:cubicBezTo>
                <a:lnTo>
                  <a:pt x="3057905" y="4651426"/>
                </a:lnTo>
                <a:cubicBezTo>
                  <a:pt x="3057905" y="4845251"/>
                  <a:pt x="2891369" y="5003801"/>
                  <a:pt x="2687782" y="5003801"/>
                </a:cubicBezTo>
                <a:cubicBezTo>
                  <a:pt x="2484195" y="5003801"/>
                  <a:pt x="2317658" y="4845251"/>
                  <a:pt x="2317658" y="4651426"/>
                </a:cubicBezTo>
                <a:lnTo>
                  <a:pt x="2317658" y="352375"/>
                </a:lnTo>
                <a:cubicBezTo>
                  <a:pt x="2317658" y="158551"/>
                  <a:pt x="2484195" y="0"/>
                  <a:pt x="2687782" y="0"/>
                </a:cubicBezTo>
                <a:close/>
                <a:moveTo>
                  <a:pt x="1914950" y="0"/>
                </a:moveTo>
                <a:cubicBezTo>
                  <a:pt x="2118997" y="0"/>
                  <a:pt x="2285909" y="158548"/>
                  <a:pt x="2285909" y="352368"/>
                </a:cubicBezTo>
                <a:lnTo>
                  <a:pt x="2285909" y="5292784"/>
                </a:lnTo>
                <a:cubicBezTo>
                  <a:pt x="2285909" y="5486604"/>
                  <a:pt x="2118997" y="5645151"/>
                  <a:pt x="1914950" y="5645151"/>
                </a:cubicBezTo>
                <a:cubicBezTo>
                  <a:pt x="1710904" y="5645151"/>
                  <a:pt x="1543991" y="5486604"/>
                  <a:pt x="1543991" y="5292784"/>
                </a:cubicBezTo>
                <a:lnTo>
                  <a:pt x="1543991" y="352368"/>
                </a:lnTo>
                <a:cubicBezTo>
                  <a:pt x="1543991" y="158548"/>
                  <a:pt x="1710904" y="0"/>
                  <a:pt x="1914950" y="0"/>
                </a:cubicBezTo>
                <a:close/>
                <a:moveTo>
                  <a:pt x="1142955" y="0"/>
                </a:moveTo>
                <a:cubicBezTo>
                  <a:pt x="1347002" y="0"/>
                  <a:pt x="1513914" y="158545"/>
                  <a:pt x="1513914" y="352361"/>
                </a:cubicBezTo>
                <a:lnTo>
                  <a:pt x="1513914" y="4215241"/>
                </a:lnTo>
                <a:cubicBezTo>
                  <a:pt x="1513914" y="4408694"/>
                  <a:pt x="1347002" y="4567238"/>
                  <a:pt x="1142955" y="4567238"/>
                </a:cubicBezTo>
                <a:cubicBezTo>
                  <a:pt x="938909" y="4567238"/>
                  <a:pt x="771996" y="4408694"/>
                  <a:pt x="771996" y="4215241"/>
                </a:cubicBezTo>
                <a:lnTo>
                  <a:pt x="771996" y="352361"/>
                </a:lnTo>
                <a:cubicBezTo>
                  <a:pt x="771996" y="158545"/>
                  <a:pt x="938909" y="0"/>
                  <a:pt x="1142955" y="0"/>
                </a:cubicBezTo>
                <a:close/>
                <a:moveTo>
                  <a:pt x="370959" y="0"/>
                </a:moveTo>
                <a:cubicBezTo>
                  <a:pt x="575006" y="0"/>
                  <a:pt x="741918" y="158548"/>
                  <a:pt x="741918" y="352368"/>
                </a:cubicBezTo>
                <a:lnTo>
                  <a:pt x="741918" y="5292784"/>
                </a:lnTo>
                <a:cubicBezTo>
                  <a:pt x="741918" y="5486604"/>
                  <a:pt x="575006" y="5645151"/>
                  <a:pt x="370959" y="5645151"/>
                </a:cubicBezTo>
                <a:cubicBezTo>
                  <a:pt x="166912" y="5645151"/>
                  <a:pt x="0" y="5486604"/>
                  <a:pt x="0" y="5292784"/>
                </a:cubicBezTo>
                <a:lnTo>
                  <a:pt x="0" y="352368"/>
                </a:lnTo>
                <a:cubicBezTo>
                  <a:pt x="0" y="158548"/>
                  <a:pt x="166912" y="0"/>
                  <a:pt x="370959" y="0"/>
                </a:cubicBezTo>
                <a:close/>
              </a:path>
            </a:pathLst>
          </a:custGeom>
          <a:ln>
            <a:noFill/>
          </a:ln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7460092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943713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d/Gray 1 Content + Right Photo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6096000" y="152400"/>
            <a:ext cx="5892800" cy="6553200"/>
          </a:xfrm>
          <a:solidFill>
            <a:srgbClr val="FFFFFF"/>
          </a:solidFill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1200">
                <a:solidFill>
                  <a:srgbClr val="6C6463"/>
                </a:solidFill>
              </a:defRPr>
            </a:lvl1pPr>
          </a:lstStyle>
          <a:p>
            <a:r>
              <a:rPr lang="en-US"/>
              <a:t>ADD PHOTO HERE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203200" y="6520934"/>
            <a:ext cx="2844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>
              <a:defRPr sz="600" b="0" i="0">
                <a:solidFill>
                  <a:srgbClr val="6C6463"/>
                </a:solidFill>
                <a:latin typeface="Gill Sans MT"/>
                <a:cs typeface="Gill Sans MT"/>
              </a:defRPr>
            </a:lvl1pPr>
          </a:lstStyle>
          <a:p>
            <a:fld id="{60FEB5C5-97E6-6B45-BBE4-F2449473BB96}" type="datetime1">
              <a:rPr lang="en-US" smtClean="0"/>
              <a:pPr/>
              <a:t>1/25/2019</a:t>
            </a:fld>
            <a:endParaRPr lang="en-US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144000" y="6520934"/>
            <a:ext cx="2844800" cy="184666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r">
              <a:defRPr sz="600" b="0" i="0">
                <a:solidFill>
                  <a:srgbClr val="FFFFFF"/>
                </a:solidFill>
                <a:latin typeface="Gill Sans MT"/>
                <a:cs typeface="Gill Sans MT"/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914400" y="2057402"/>
            <a:ext cx="4876800" cy="4114799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>
                <a:solidFill>
                  <a:srgbClr val="FFFFFF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486964"/>
            <a:ext cx="4876395" cy="1311128"/>
          </a:xfrm>
        </p:spPr>
        <p:txBody>
          <a:bodyPr wrap="square"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2" hasCustomPrompt="1"/>
          </p:nvPr>
        </p:nvSpPr>
        <p:spPr>
          <a:xfrm rot="16200000">
            <a:off x="10494089" y="1436283"/>
            <a:ext cx="2743200" cy="175433"/>
          </a:xfrm>
        </p:spPr>
        <p:txBody>
          <a:bodyPr>
            <a:spAutoFit/>
          </a:bodyPr>
          <a:lstStyle>
            <a:lvl1pPr marL="0" indent="0" algn="r">
              <a:buNone/>
              <a:defRPr sz="600" baseline="0">
                <a:solidFill>
                  <a:srgbClr val="FFFFFF"/>
                </a:solidFill>
              </a:defRPr>
            </a:lvl1pPr>
            <a:lvl2pPr marL="230187" indent="0">
              <a:buNone/>
              <a:defRPr sz="1800">
                <a:solidFill>
                  <a:schemeClr val="bg1"/>
                </a:solidFill>
              </a:defRPr>
            </a:lvl2pPr>
            <a:lvl3pPr marL="460375" indent="0">
              <a:buNone/>
              <a:defRPr sz="1600">
                <a:solidFill>
                  <a:schemeClr val="bg1"/>
                </a:solidFill>
              </a:defRPr>
            </a:lvl3pPr>
            <a:lvl4pPr marL="684212" indent="0">
              <a:buNone/>
              <a:defRPr sz="1400">
                <a:solidFill>
                  <a:schemeClr val="bg1"/>
                </a:solidFill>
              </a:defRPr>
            </a:lvl4pPr>
            <a:lvl5pPr marL="1025525" indent="0">
              <a:buNone/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ADD PHOTO CREDIT HERE</a:t>
            </a:r>
          </a:p>
        </p:txBody>
      </p:sp>
    </p:spTree>
    <p:extLst>
      <p:ext uri="{BB962C8B-B14F-4D97-AF65-F5344CB8AC3E}">
        <p14:creationId xmlns:p14="http://schemas.microsoft.com/office/powerpoint/2010/main" val="4228830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036733" cy="6858000"/>
          </a:xfrm>
        </p:spPr>
        <p:txBody>
          <a:bodyPr>
            <a:normAutofit/>
          </a:bodyPr>
          <a:lstStyle>
            <a:lvl1pPr>
              <a:defRPr sz="1125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203596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Red/Gray 3 Content">
    <p:bg>
      <p:bgPr>
        <a:solidFill>
          <a:srgbClr val="E7E7E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805" y="1600200"/>
            <a:ext cx="3352395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924800" y="1600200"/>
            <a:ext cx="3353205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39C62A9A-2216-F44B-AFF9-136AA601C377}" type="datetime1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r>
              <a:rPr lang="en-US"/>
              <a:t>FOOTER GOES HERE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6C6463"/>
                </a:solidFill>
              </a:defRPr>
            </a:lvl1pPr>
          </a:lstStyle>
          <a:p>
            <a:fld id="{42782948-4DBE-204D-AB9E-B65E067054A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914805" y="669869"/>
            <a:ext cx="10363200" cy="701731"/>
          </a:xfrm>
        </p:spPr>
        <p:txBody>
          <a:bodyPr anchor="b" anchorCtr="0">
            <a:spAutoFit/>
          </a:bodyPr>
          <a:lstStyle>
            <a:lvl1pPr>
              <a:defRPr>
                <a:solidFill>
                  <a:srgbClr val="BA0C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3"/>
          <p:cNvSpPr>
            <a:spLocks noGrp="1"/>
          </p:cNvSpPr>
          <p:nvPr>
            <p:ph sz="half" idx="13"/>
          </p:nvPr>
        </p:nvSpPr>
        <p:spPr>
          <a:xfrm>
            <a:off x="4419398" y="1600200"/>
            <a:ext cx="3353205" cy="4572000"/>
          </a:xfrm>
        </p:spPr>
        <p:txBody>
          <a:bodyPr>
            <a:normAutofit/>
          </a:bodyPr>
          <a:lstStyle>
            <a:lvl1pPr>
              <a:defRPr sz="2000">
                <a:solidFill>
                  <a:srgbClr val="6C6463"/>
                </a:solidFill>
              </a:defRPr>
            </a:lvl1pPr>
            <a:lvl2pPr>
              <a:defRPr sz="1800">
                <a:solidFill>
                  <a:srgbClr val="6C6463"/>
                </a:solidFill>
              </a:defRPr>
            </a:lvl2pPr>
            <a:lvl3pPr>
              <a:defRPr sz="1600">
                <a:solidFill>
                  <a:srgbClr val="6C6463"/>
                </a:solidFill>
              </a:defRPr>
            </a:lvl3pPr>
            <a:lvl4pPr>
              <a:defRPr sz="1400">
                <a:solidFill>
                  <a:srgbClr val="6C6463"/>
                </a:solidFill>
              </a:defRPr>
            </a:lvl4pPr>
            <a:lvl5pPr>
              <a:defRPr sz="1600">
                <a:solidFill>
                  <a:srgbClr val="FFFF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</p:spTree>
    <p:extLst>
      <p:ext uri="{BB962C8B-B14F-4D97-AF65-F5344CB8AC3E}">
        <p14:creationId xmlns:p14="http://schemas.microsoft.com/office/powerpoint/2010/main" val="5368150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95A6-2600-FE47-805C-44CCE6C0E77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551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8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/>
          </p:nvPr>
        </p:nvSpPr>
        <p:spPr>
          <a:xfrm>
            <a:off x="5334000" y="0"/>
            <a:ext cx="6858000" cy="6858000"/>
          </a:xfrm>
          <a:custGeom>
            <a:avLst/>
            <a:gdLst>
              <a:gd name="connsiteX0" fmla="*/ 0 w 6858000"/>
              <a:gd name="connsiteY0" fmla="*/ 0 h 6858000"/>
              <a:gd name="connsiteX1" fmla="*/ 6858000 w 6858000"/>
              <a:gd name="connsiteY1" fmla="*/ 0 h 6858000"/>
              <a:gd name="connsiteX2" fmla="*/ 6858000 w 6858000"/>
              <a:gd name="connsiteY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858000" h="6858000">
                <a:moveTo>
                  <a:pt x="0" y="0"/>
                </a:moveTo>
                <a:lnTo>
                  <a:pt x="6858000" y="0"/>
                </a:lnTo>
                <a:lnTo>
                  <a:pt x="6858000" y="6858000"/>
                </a:lnTo>
                <a:close/>
              </a:path>
            </a:pathLst>
          </a:custGeom>
          <a:ln>
            <a:noFill/>
          </a:ln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5985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/>
          </p:nvPr>
        </p:nvSpPr>
        <p:spPr>
          <a:xfrm>
            <a:off x="1472597" y="-1"/>
            <a:ext cx="4438054" cy="6858000"/>
          </a:xfrm>
          <a:custGeom>
            <a:avLst/>
            <a:gdLst>
              <a:gd name="connsiteX0" fmla="*/ 2393011 w 4438054"/>
              <a:gd name="connsiteY0" fmla="*/ 2617063 h 6858000"/>
              <a:gd name="connsiteX1" fmla="*/ 4438054 w 4438054"/>
              <a:gd name="connsiteY1" fmla="*/ 2617063 h 6858000"/>
              <a:gd name="connsiteX2" fmla="*/ 3756373 w 4438054"/>
              <a:gd name="connsiteY2" fmla="*/ 6858000 h 6858000"/>
              <a:gd name="connsiteX3" fmla="*/ 1711330 w 4438054"/>
              <a:gd name="connsiteY3" fmla="*/ 6858000 h 6858000"/>
              <a:gd name="connsiteX4" fmla="*/ 681681 w 4438054"/>
              <a:gd name="connsiteY4" fmla="*/ 0 h 6858000"/>
              <a:gd name="connsiteX5" fmla="*/ 2726724 w 4438054"/>
              <a:gd name="connsiteY5" fmla="*/ 0 h 6858000"/>
              <a:gd name="connsiteX6" fmla="*/ 2045043 w 4438054"/>
              <a:gd name="connsiteY6" fmla="*/ 4240937 h 6858000"/>
              <a:gd name="connsiteX7" fmla="*/ 0 w 4438054"/>
              <a:gd name="connsiteY7" fmla="*/ 4240937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438054" h="6858000">
                <a:moveTo>
                  <a:pt x="2393011" y="2617063"/>
                </a:moveTo>
                <a:lnTo>
                  <a:pt x="4438054" y="2617063"/>
                </a:lnTo>
                <a:lnTo>
                  <a:pt x="3756373" y="6858000"/>
                </a:lnTo>
                <a:lnTo>
                  <a:pt x="1711330" y="6858000"/>
                </a:lnTo>
                <a:close/>
                <a:moveTo>
                  <a:pt x="681681" y="0"/>
                </a:moveTo>
                <a:lnTo>
                  <a:pt x="2726724" y="0"/>
                </a:lnTo>
                <a:lnTo>
                  <a:pt x="2045043" y="4240937"/>
                </a:lnTo>
                <a:lnTo>
                  <a:pt x="0" y="4240937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0079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3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/>
          <p:cNvSpPr>
            <a:spLocks noGrp="1"/>
          </p:cNvSpPr>
          <p:nvPr>
            <p:ph type="pic" sz="quarter" idx="13"/>
          </p:nvPr>
        </p:nvSpPr>
        <p:spPr>
          <a:xfrm>
            <a:off x="1629369" y="1189727"/>
            <a:ext cx="3952594" cy="4478546"/>
          </a:xfrm>
          <a:custGeom>
            <a:avLst/>
            <a:gdLst>
              <a:gd name="connsiteX0" fmla="*/ 821064 w 1574800"/>
              <a:gd name="connsiteY0" fmla="*/ 1354138 h 1784351"/>
              <a:gd name="connsiteX1" fmla="*/ 1547473 w 1574800"/>
              <a:gd name="connsiteY1" fmla="*/ 1354138 h 1784351"/>
              <a:gd name="connsiteX2" fmla="*/ 1549400 w 1574800"/>
              <a:gd name="connsiteY2" fmla="*/ 1361820 h 1784351"/>
              <a:gd name="connsiteX3" fmla="*/ 813357 w 1574800"/>
              <a:gd name="connsiteY3" fmla="*/ 1784351 h 1784351"/>
              <a:gd name="connsiteX4" fmla="*/ 792162 w 1574800"/>
              <a:gd name="connsiteY4" fmla="*/ 1772828 h 1784351"/>
              <a:gd name="connsiteX5" fmla="*/ 792162 w 1574800"/>
              <a:gd name="connsiteY5" fmla="*/ 1381026 h 1784351"/>
              <a:gd name="connsiteX6" fmla="*/ 821064 w 1574800"/>
              <a:gd name="connsiteY6" fmla="*/ 1354138 h 1784351"/>
              <a:gd name="connsiteX7" fmla="*/ 30840 w 1574800"/>
              <a:gd name="connsiteY7" fmla="*/ 1354138 h 1784351"/>
              <a:gd name="connsiteX8" fmla="*/ 755323 w 1574800"/>
              <a:gd name="connsiteY8" fmla="*/ 1354138 h 1784351"/>
              <a:gd name="connsiteX9" fmla="*/ 784225 w 1574800"/>
              <a:gd name="connsiteY9" fmla="*/ 1381026 h 1784351"/>
              <a:gd name="connsiteX10" fmla="*/ 784225 w 1574800"/>
              <a:gd name="connsiteY10" fmla="*/ 1772828 h 1784351"/>
              <a:gd name="connsiteX11" fmla="*/ 763030 w 1574800"/>
              <a:gd name="connsiteY11" fmla="*/ 1784351 h 1784351"/>
              <a:gd name="connsiteX12" fmla="*/ 26987 w 1574800"/>
              <a:gd name="connsiteY12" fmla="*/ 1361820 h 1784351"/>
              <a:gd name="connsiteX13" fmla="*/ 30840 w 1574800"/>
              <a:gd name="connsiteY13" fmla="*/ 1354138 h 1784351"/>
              <a:gd name="connsiteX14" fmla="*/ 788194 w 1574800"/>
              <a:gd name="connsiteY14" fmla="*/ 1336675 h 1784351"/>
              <a:gd name="connsiteX15" fmla="*/ 793977 w 1574800"/>
              <a:gd name="connsiteY15" fmla="*/ 1338629 h 1784351"/>
              <a:gd name="connsiteX16" fmla="*/ 801688 w 1574800"/>
              <a:gd name="connsiteY16" fmla="*/ 1350352 h 1784351"/>
              <a:gd name="connsiteX17" fmla="*/ 788194 w 1574800"/>
              <a:gd name="connsiteY17" fmla="*/ 1362075 h 1784351"/>
              <a:gd name="connsiteX18" fmla="*/ 774700 w 1574800"/>
              <a:gd name="connsiteY18" fmla="*/ 1350352 h 1784351"/>
              <a:gd name="connsiteX19" fmla="*/ 782411 w 1574800"/>
              <a:gd name="connsiteY19" fmla="*/ 1338629 h 1784351"/>
              <a:gd name="connsiteX20" fmla="*/ 788194 w 1574800"/>
              <a:gd name="connsiteY20" fmla="*/ 1336675 h 1784351"/>
              <a:gd name="connsiteX21" fmla="*/ 1171929 w 1574800"/>
              <a:gd name="connsiteY21" fmla="*/ 693738 h 1784351"/>
              <a:gd name="connsiteX22" fmla="*/ 1183481 w 1574800"/>
              <a:gd name="connsiteY22" fmla="*/ 697589 h 1784351"/>
              <a:gd name="connsiteX23" fmla="*/ 1196959 w 1574800"/>
              <a:gd name="connsiteY23" fmla="*/ 693738 h 1784351"/>
              <a:gd name="connsiteX24" fmla="*/ 1558925 w 1574800"/>
              <a:gd name="connsiteY24" fmla="*/ 1323431 h 1784351"/>
              <a:gd name="connsiteX25" fmla="*/ 1547373 w 1574800"/>
              <a:gd name="connsiteY25" fmla="*/ 1344613 h 1784351"/>
              <a:gd name="connsiteX26" fmla="*/ 819589 w 1574800"/>
              <a:gd name="connsiteY26" fmla="*/ 1344613 h 1784351"/>
              <a:gd name="connsiteX27" fmla="*/ 808037 w 1574800"/>
              <a:gd name="connsiteY27" fmla="*/ 1323431 h 1784351"/>
              <a:gd name="connsiteX28" fmla="*/ 1171929 w 1574800"/>
              <a:gd name="connsiteY28" fmla="*/ 693738 h 1784351"/>
              <a:gd name="connsiteX29" fmla="*/ 379253 w 1574800"/>
              <a:gd name="connsiteY29" fmla="*/ 693738 h 1784351"/>
              <a:gd name="connsiteX30" fmla="*/ 392737 w 1574800"/>
              <a:gd name="connsiteY30" fmla="*/ 697590 h 1784351"/>
              <a:gd name="connsiteX31" fmla="*/ 404294 w 1574800"/>
              <a:gd name="connsiteY31" fmla="*/ 693738 h 1784351"/>
              <a:gd name="connsiteX32" fmla="*/ 768350 w 1574800"/>
              <a:gd name="connsiteY32" fmla="*/ 1323431 h 1784351"/>
              <a:gd name="connsiteX33" fmla="*/ 754867 w 1574800"/>
              <a:gd name="connsiteY33" fmla="*/ 1344613 h 1784351"/>
              <a:gd name="connsiteX34" fmla="*/ 32533 w 1574800"/>
              <a:gd name="connsiteY34" fmla="*/ 1344613 h 1784351"/>
              <a:gd name="connsiteX35" fmla="*/ 32533 w 1574800"/>
              <a:gd name="connsiteY35" fmla="*/ 1342687 h 1784351"/>
              <a:gd name="connsiteX36" fmla="*/ 19050 w 1574800"/>
              <a:gd name="connsiteY36" fmla="*/ 1317654 h 1784351"/>
              <a:gd name="connsiteX37" fmla="*/ 379253 w 1574800"/>
              <a:gd name="connsiteY37" fmla="*/ 693738 h 1784351"/>
              <a:gd name="connsiteX38" fmla="*/ 424302 w 1574800"/>
              <a:gd name="connsiteY38" fmla="*/ 669925 h 1784351"/>
              <a:gd name="connsiteX39" fmla="*/ 1152086 w 1574800"/>
              <a:gd name="connsiteY39" fmla="*/ 669925 h 1784351"/>
              <a:gd name="connsiteX40" fmla="*/ 1163638 w 1574800"/>
              <a:gd name="connsiteY40" fmla="*/ 691056 h 1784351"/>
              <a:gd name="connsiteX41" fmla="*/ 799746 w 1574800"/>
              <a:gd name="connsiteY41" fmla="*/ 1319213 h 1784351"/>
              <a:gd name="connsiteX42" fmla="*/ 776642 w 1574800"/>
              <a:gd name="connsiteY42" fmla="*/ 1319213 h 1784351"/>
              <a:gd name="connsiteX43" fmla="*/ 412750 w 1574800"/>
              <a:gd name="connsiteY43" fmla="*/ 691056 h 1784351"/>
              <a:gd name="connsiteX44" fmla="*/ 424302 w 1574800"/>
              <a:gd name="connsiteY44" fmla="*/ 669925 h 1784351"/>
              <a:gd name="connsiteX45" fmla="*/ 1183298 w 1574800"/>
              <a:gd name="connsiteY45" fmla="*/ 652463 h 1784351"/>
              <a:gd name="connsiteX46" fmla="*/ 1195021 w 1574800"/>
              <a:gd name="connsiteY46" fmla="*/ 658246 h 1784351"/>
              <a:gd name="connsiteX47" fmla="*/ 1196975 w 1574800"/>
              <a:gd name="connsiteY47" fmla="*/ 665957 h 1784351"/>
              <a:gd name="connsiteX48" fmla="*/ 1191114 w 1574800"/>
              <a:gd name="connsiteY48" fmla="*/ 677523 h 1784351"/>
              <a:gd name="connsiteX49" fmla="*/ 1177437 w 1574800"/>
              <a:gd name="connsiteY49" fmla="*/ 677523 h 1784351"/>
              <a:gd name="connsiteX50" fmla="*/ 1171575 w 1574800"/>
              <a:gd name="connsiteY50" fmla="*/ 665957 h 1784351"/>
              <a:gd name="connsiteX51" fmla="*/ 1177437 w 1574800"/>
              <a:gd name="connsiteY51" fmla="*/ 654391 h 1784351"/>
              <a:gd name="connsiteX52" fmla="*/ 1183298 w 1574800"/>
              <a:gd name="connsiteY52" fmla="*/ 652463 h 1784351"/>
              <a:gd name="connsiteX53" fmla="*/ 393089 w 1574800"/>
              <a:gd name="connsiteY53" fmla="*/ 652463 h 1784351"/>
              <a:gd name="connsiteX54" fmla="*/ 398951 w 1574800"/>
              <a:gd name="connsiteY54" fmla="*/ 654391 h 1784351"/>
              <a:gd name="connsiteX55" fmla="*/ 404812 w 1574800"/>
              <a:gd name="connsiteY55" fmla="*/ 665957 h 1784351"/>
              <a:gd name="connsiteX56" fmla="*/ 398951 w 1574800"/>
              <a:gd name="connsiteY56" fmla="*/ 677524 h 1784351"/>
              <a:gd name="connsiteX57" fmla="*/ 385274 w 1574800"/>
              <a:gd name="connsiteY57" fmla="*/ 677524 h 1784351"/>
              <a:gd name="connsiteX58" fmla="*/ 379412 w 1574800"/>
              <a:gd name="connsiteY58" fmla="*/ 665957 h 1784351"/>
              <a:gd name="connsiteX59" fmla="*/ 381366 w 1574800"/>
              <a:gd name="connsiteY59" fmla="*/ 658246 h 1784351"/>
              <a:gd name="connsiteX60" fmla="*/ 393089 w 1574800"/>
              <a:gd name="connsiteY60" fmla="*/ 652463 h 1784351"/>
              <a:gd name="connsiteX61" fmla="*/ 1555535 w 1574800"/>
              <a:gd name="connsiteY61" fmla="*/ 457200 h 1784351"/>
              <a:gd name="connsiteX62" fmla="*/ 1574800 w 1574800"/>
              <a:gd name="connsiteY62" fmla="*/ 468745 h 1784351"/>
              <a:gd name="connsiteX63" fmla="*/ 1574800 w 1574800"/>
              <a:gd name="connsiteY63" fmla="*/ 1317289 h 1784351"/>
              <a:gd name="connsiteX64" fmla="*/ 1569021 w 1574800"/>
              <a:gd name="connsiteY64" fmla="*/ 1319213 h 1784351"/>
              <a:gd name="connsiteX65" fmla="*/ 1204912 w 1574800"/>
              <a:gd name="connsiteY65" fmla="*/ 690021 h 1784351"/>
              <a:gd name="connsiteX66" fmla="*/ 1216471 w 1574800"/>
              <a:gd name="connsiteY66" fmla="*/ 665007 h 1784351"/>
              <a:gd name="connsiteX67" fmla="*/ 1214545 w 1574800"/>
              <a:gd name="connsiteY67" fmla="*/ 653462 h 1784351"/>
              <a:gd name="connsiteX68" fmla="*/ 1555535 w 1574800"/>
              <a:gd name="connsiteY68" fmla="*/ 457200 h 1784351"/>
              <a:gd name="connsiteX69" fmla="*/ 21172 w 1574800"/>
              <a:gd name="connsiteY69" fmla="*/ 457200 h 1784351"/>
              <a:gd name="connsiteX70" fmla="*/ 361851 w 1574800"/>
              <a:gd name="connsiteY70" fmla="*/ 653407 h 1784351"/>
              <a:gd name="connsiteX71" fmla="*/ 359926 w 1574800"/>
              <a:gd name="connsiteY71" fmla="*/ 664948 h 1784351"/>
              <a:gd name="connsiteX72" fmla="*/ 371475 w 1574800"/>
              <a:gd name="connsiteY72" fmla="*/ 689955 h 1784351"/>
              <a:gd name="connsiteX73" fmla="*/ 11548 w 1574800"/>
              <a:gd name="connsiteY73" fmla="*/ 1311275 h 1784351"/>
              <a:gd name="connsiteX74" fmla="*/ 0 w 1574800"/>
              <a:gd name="connsiteY74" fmla="*/ 1309352 h 1784351"/>
              <a:gd name="connsiteX75" fmla="*/ 0 w 1574800"/>
              <a:gd name="connsiteY75" fmla="*/ 468742 h 1784351"/>
              <a:gd name="connsiteX76" fmla="*/ 21172 w 1574800"/>
              <a:gd name="connsiteY76" fmla="*/ 457200 h 1784351"/>
              <a:gd name="connsiteX77" fmla="*/ 776642 w 1574800"/>
              <a:gd name="connsiteY77" fmla="*/ 11113 h 1784351"/>
              <a:gd name="connsiteX78" fmla="*/ 788194 w 1574800"/>
              <a:gd name="connsiteY78" fmla="*/ 13035 h 1784351"/>
              <a:gd name="connsiteX79" fmla="*/ 799746 w 1574800"/>
              <a:gd name="connsiteY79" fmla="*/ 11113 h 1784351"/>
              <a:gd name="connsiteX80" fmla="*/ 1163638 w 1574800"/>
              <a:gd name="connsiteY80" fmla="*/ 639594 h 1784351"/>
              <a:gd name="connsiteX81" fmla="*/ 1152086 w 1574800"/>
              <a:gd name="connsiteY81" fmla="*/ 658813 h 1784351"/>
              <a:gd name="connsiteX82" fmla="*/ 424302 w 1574800"/>
              <a:gd name="connsiteY82" fmla="*/ 658813 h 1784351"/>
              <a:gd name="connsiteX83" fmla="*/ 412750 w 1574800"/>
              <a:gd name="connsiteY83" fmla="*/ 639594 h 1784351"/>
              <a:gd name="connsiteX84" fmla="*/ 776642 w 1574800"/>
              <a:gd name="connsiteY84" fmla="*/ 11113 h 1784351"/>
              <a:gd name="connsiteX85" fmla="*/ 813814 w 1574800"/>
              <a:gd name="connsiteY85" fmla="*/ 0 h 1784351"/>
              <a:gd name="connsiteX86" fmla="*/ 1549400 w 1574800"/>
              <a:gd name="connsiteY86" fmla="*/ 425194 h 1784351"/>
              <a:gd name="connsiteX87" fmla="*/ 1547475 w 1574800"/>
              <a:gd name="connsiteY87" fmla="*/ 436738 h 1784351"/>
              <a:gd name="connsiteX88" fmla="*/ 1549400 w 1574800"/>
              <a:gd name="connsiteY88" fmla="*/ 448282 h 1784351"/>
              <a:gd name="connsiteX89" fmla="*/ 1210491 w 1574800"/>
              <a:gd name="connsiteY89" fmla="*/ 644525 h 1784351"/>
              <a:gd name="connsiteX90" fmla="*/ 1183533 w 1574800"/>
              <a:gd name="connsiteY90" fmla="*/ 632981 h 1784351"/>
              <a:gd name="connsiteX91" fmla="*/ 1171979 w 1574800"/>
              <a:gd name="connsiteY91" fmla="*/ 634905 h 1784351"/>
              <a:gd name="connsiteX92" fmla="*/ 808037 w 1574800"/>
              <a:gd name="connsiteY92" fmla="*/ 5772 h 1784351"/>
              <a:gd name="connsiteX93" fmla="*/ 813814 w 1574800"/>
              <a:gd name="connsiteY93" fmla="*/ 0 h 1784351"/>
              <a:gd name="connsiteX94" fmla="*/ 762573 w 1574800"/>
              <a:gd name="connsiteY94" fmla="*/ 0 h 1784351"/>
              <a:gd name="connsiteX95" fmla="*/ 768350 w 1574800"/>
              <a:gd name="connsiteY95" fmla="*/ 5772 h 1784351"/>
              <a:gd name="connsiteX96" fmla="*/ 404408 w 1574800"/>
              <a:gd name="connsiteY96" fmla="*/ 634906 h 1784351"/>
              <a:gd name="connsiteX97" fmla="*/ 365896 w 1574800"/>
              <a:gd name="connsiteY97" fmla="*/ 644525 h 1784351"/>
              <a:gd name="connsiteX98" fmla="*/ 26987 w 1574800"/>
              <a:gd name="connsiteY98" fmla="*/ 448282 h 1784351"/>
              <a:gd name="connsiteX99" fmla="*/ 28912 w 1574800"/>
              <a:gd name="connsiteY99" fmla="*/ 436738 h 1784351"/>
              <a:gd name="connsiteX100" fmla="*/ 26987 w 1574800"/>
              <a:gd name="connsiteY100" fmla="*/ 425194 h 1784351"/>
              <a:gd name="connsiteX101" fmla="*/ 762573 w 1574800"/>
              <a:gd name="connsiteY101" fmla="*/ 0 h 1784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</a:cxnLst>
            <a:rect l="l" t="t" r="r" b="b"/>
            <a:pathLst>
              <a:path w="1574800" h="1784351">
                <a:moveTo>
                  <a:pt x="821064" y="1354138"/>
                </a:moveTo>
                <a:cubicBezTo>
                  <a:pt x="821064" y="1354138"/>
                  <a:pt x="821064" y="1354138"/>
                  <a:pt x="1547473" y="1354138"/>
                </a:cubicBezTo>
                <a:cubicBezTo>
                  <a:pt x="1547473" y="1356059"/>
                  <a:pt x="1549400" y="1359900"/>
                  <a:pt x="1549400" y="1361820"/>
                </a:cubicBezTo>
                <a:cubicBezTo>
                  <a:pt x="1549400" y="1361820"/>
                  <a:pt x="1549400" y="1361820"/>
                  <a:pt x="813357" y="1784351"/>
                </a:cubicBezTo>
                <a:cubicBezTo>
                  <a:pt x="807577" y="1778589"/>
                  <a:pt x="801796" y="1774748"/>
                  <a:pt x="792162" y="1772828"/>
                </a:cubicBezTo>
                <a:cubicBezTo>
                  <a:pt x="792162" y="1772828"/>
                  <a:pt x="792162" y="1772828"/>
                  <a:pt x="792162" y="1381026"/>
                </a:cubicBezTo>
                <a:cubicBezTo>
                  <a:pt x="807577" y="1379106"/>
                  <a:pt x="819138" y="1367582"/>
                  <a:pt x="821064" y="1354138"/>
                </a:cubicBezTo>
                <a:close/>
                <a:moveTo>
                  <a:pt x="30840" y="1354138"/>
                </a:moveTo>
                <a:cubicBezTo>
                  <a:pt x="30840" y="1354138"/>
                  <a:pt x="30840" y="1354138"/>
                  <a:pt x="755323" y="1354138"/>
                </a:cubicBezTo>
                <a:cubicBezTo>
                  <a:pt x="757250" y="1367582"/>
                  <a:pt x="768811" y="1379106"/>
                  <a:pt x="784225" y="1381026"/>
                </a:cubicBezTo>
                <a:cubicBezTo>
                  <a:pt x="784225" y="1381026"/>
                  <a:pt x="784225" y="1381026"/>
                  <a:pt x="784225" y="1772828"/>
                </a:cubicBezTo>
                <a:cubicBezTo>
                  <a:pt x="774591" y="1774748"/>
                  <a:pt x="766884" y="1778589"/>
                  <a:pt x="763030" y="1784351"/>
                </a:cubicBezTo>
                <a:cubicBezTo>
                  <a:pt x="763030" y="1784351"/>
                  <a:pt x="763030" y="1784351"/>
                  <a:pt x="26987" y="1361820"/>
                </a:cubicBezTo>
                <a:cubicBezTo>
                  <a:pt x="28914" y="1359900"/>
                  <a:pt x="28914" y="1356059"/>
                  <a:pt x="30840" y="1354138"/>
                </a:cubicBezTo>
                <a:close/>
                <a:moveTo>
                  <a:pt x="788194" y="1336675"/>
                </a:moveTo>
                <a:cubicBezTo>
                  <a:pt x="790122" y="1336675"/>
                  <a:pt x="792050" y="1336675"/>
                  <a:pt x="793977" y="1338629"/>
                </a:cubicBezTo>
                <a:cubicBezTo>
                  <a:pt x="797833" y="1340583"/>
                  <a:pt x="801688" y="1344490"/>
                  <a:pt x="801688" y="1350352"/>
                </a:cubicBezTo>
                <a:cubicBezTo>
                  <a:pt x="801688" y="1356214"/>
                  <a:pt x="795905" y="1362075"/>
                  <a:pt x="788194" y="1362075"/>
                </a:cubicBezTo>
                <a:cubicBezTo>
                  <a:pt x="780483" y="1362075"/>
                  <a:pt x="774700" y="1356214"/>
                  <a:pt x="774700" y="1350352"/>
                </a:cubicBezTo>
                <a:cubicBezTo>
                  <a:pt x="774700" y="1344490"/>
                  <a:pt x="776628" y="1340583"/>
                  <a:pt x="782411" y="1338629"/>
                </a:cubicBezTo>
                <a:cubicBezTo>
                  <a:pt x="784339" y="1336675"/>
                  <a:pt x="786267" y="1336675"/>
                  <a:pt x="788194" y="1336675"/>
                </a:cubicBezTo>
                <a:close/>
                <a:moveTo>
                  <a:pt x="1171929" y="693738"/>
                </a:moveTo>
                <a:cubicBezTo>
                  <a:pt x="1175780" y="695664"/>
                  <a:pt x="1179631" y="697589"/>
                  <a:pt x="1183481" y="697589"/>
                </a:cubicBezTo>
                <a:cubicBezTo>
                  <a:pt x="1189257" y="697589"/>
                  <a:pt x="1193108" y="695664"/>
                  <a:pt x="1196959" y="693738"/>
                </a:cubicBezTo>
                <a:cubicBezTo>
                  <a:pt x="1196959" y="693738"/>
                  <a:pt x="1196959" y="693738"/>
                  <a:pt x="1558925" y="1323431"/>
                </a:cubicBezTo>
                <a:cubicBezTo>
                  <a:pt x="1553149" y="1329208"/>
                  <a:pt x="1549298" y="1336910"/>
                  <a:pt x="1547373" y="1344613"/>
                </a:cubicBezTo>
                <a:cubicBezTo>
                  <a:pt x="1547373" y="1344613"/>
                  <a:pt x="1547373" y="1344613"/>
                  <a:pt x="819589" y="1344613"/>
                </a:cubicBezTo>
                <a:cubicBezTo>
                  <a:pt x="819589" y="1336910"/>
                  <a:pt x="815739" y="1329208"/>
                  <a:pt x="808037" y="1323431"/>
                </a:cubicBezTo>
                <a:cubicBezTo>
                  <a:pt x="808037" y="1323431"/>
                  <a:pt x="808037" y="1323431"/>
                  <a:pt x="1171929" y="693738"/>
                </a:cubicBezTo>
                <a:close/>
                <a:moveTo>
                  <a:pt x="379253" y="693738"/>
                </a:moveTo>
                <a:cubicBezTo>
                  <a:pt x="383106" y="695664"/>
                  <a:pt x="386958" y="697590"/>
                  <a:pt x="392737" y="697590"/>
                </a:cubicBezTo>
                <a:cubicBezTo>
                  <a:pt x="396590" y="697590"/>
                  <a:pt x="400442" y="695664"/>
                  <a:pt x="404294" y="693738"/>
                </a:cubicBezTo>
                <a:cubicBezTo>
                  <a:pt x="404294" y="693738"/>
                  <a:pt x="404294" y="693738"/>
                  <a:pt x="768350" y="1323431"/>
                </a:cubicBezTo>
                <a:cubicBezTo>
                  <a:pt x="760645" y="1329208"/>
                  <a:pt x="756793" y="1336910"/>
                  <a:pt x="754867" y="1344613"/>
                </a:cubicBezTo>
                <a:cubicBezTo>
                  <a:pt x="754867" y="1344613"/>
                  <a:pt x="754867" y="1344613"/>
                  <a:pt x="32533" y="1344613"/>
                </a:cubicBezTo>
                <a:cubicBezTo>
                  <a:pt x="32533" y="1344613"/>
                  <a:pt x="32533" y="1342687"/>
                  <a:pt x="32533" y="1342687"/>
                </a:cubicBezTo>
                <a:cubicBezTo>
                  <a:pt x="32533" y="1333059"/>
                  <a:pt x="26755" y="1323431"/>
                  <a:pt x="19050" y="1317654"/>
                </a:cubicBezTo>
                <a:cubicBezTo>
                  <a:pt x="19050" y="1317654"/>
                  <a:pt x="19050" y="1317654"/>
                  <a:pt x="379253" y="693738"/>
                </a:cubicBezTo>
                <a:close/>
                <a:moveTo>
                  <a:pt x="424302" y="669925"/>
                </a:moveTo>
                <a:cubicBezTo>
                  <a:pt x="424302" y="669925"/>
                  <a:pt x="424302" y="669925"/>
                  <a:pt x="1152086" y="669925"/>
                </a:cubicBezTo>
                <a:cubicBezTo>
                  <a:pt x="1152086" y="677609"/>
                  <a:pt x="1157862" y="685293"/>
                  <a:pt x="1163638" y="691056"/>
                </a:cubicBezTo>
                <a:cubicBezTo>
                  <a:pt x="1163638" y="691056"/>
                  <a:pt x="1163638" y="691056"/>
                  <a:pt x="799746" y="1319213"/>
                </a:cubicBezTo>
                <a:cubicBezTo>
                  <a:pt x="792045" y="1315371"/>
                  <a:pt x="784344" y="1315371"/>
                  <a:pt x="776642" y="1319213"/>
                </a:cubicBezTo>
                <a:cubicBezTo>
                  <a:pt x="776642" y="1319213"/>
                  <a:pt x="776642" y="1319213"/>
                  <a:pt x="412750" y="691056"/>
                </a:cubicBezTo>
                <a:cubicBezTo>
                  <a:pt x="418526" y="685293"/>
                  <a:pt x="422377" y="677609"/>
                  <a:pt x="424302" y="669925"/>
                </a:cubicBezTo>
                <a:close/>
                <a:moveTo>
                  <a:pt x="1183298" y="652463"/>
                </a:moveTo>
                <a:cubicBezTo>
                  <a:pt x="1189160" y="652463"/>
                  <a:pt x="1193068" y="654391"/>
                  <a:pt x="1195021" y="658246"/>
                </a:cubicBezTo>
                <a:cubicBezTo>
                  <a:pt x="1196975" y="660174"/>
                  <a:pt x="1196975" y="664029"/>
                  <a:pt x="1196975" y="665957"/>
                </a:cubicBezTo>
                <a:cubicBezTo>
                  <a:pt x="1196975" y="669812"/>
                  <a:pt x="1195021" y="675596"/>
                  <a:pt x="1191114" y="677523"/>
                </a:cubicBezTo>
                <a:cubicBezTo>
                  <a:pt x="1187206" y="679451"/>
                  <a:pt x="1181344" y="679451"/>
                  <a:pt x="1177437" y="677523"/>
                </a:cubicBezTo>
                <a:cubicBezTo>
                  <a:pt x="1173529" y="673668"/>
                  <a:pt x="1171575" y="669812"/>
                  <a:pt x="1171575" y="665957"/>
                </a:cubicBezTo>
                <a:cubicBezTo>
                  <a:pt x="1171575" y="660174"/>
                  <a:pt x="1173529" y="656318"/>
                  <a:pt x="1177437" y="654391"/>
                </a:cubicBezTo>
                <a:cubicBezTo>
                  <a:pt x="1179391" y="652463"/>
                  <a:pt x="1181344" y="652463"/>
                  <a:pt x="1183298" y="652463"/>
                </a:cubicBezTo>
                <a:close/>
                <a:moveTo>
                  <a:pt x="393089" y="652463"/>
                </a:moveTo>
                <a:cubicBezTo>
                  <a:pt x="395043" y="652463"/>
                  <a:pt x="396997" y="652463"/>
                  <a:pt x="398951" y="654391"/>
                </a:cubicBezTo>
                <a:cubicBezTo>
                  <a:pt x="402858" y="656319"/>
                  <a:pt x="404812" y="660174"/>
                  <a:pt x="404812" y="665957"/>
                </a:cubicBezTo>
                <a:cubicBezTo>
                  <a:pt x="404812" y="669813"/>
                  <a:pt x="402858" y="673668"/>
                  <a:pt x="398951" y="677524"/>
                </a:cubicBezTo>
                <a:cubicBezTo>
                  <a:pt x="395043" y="679451"/>
                  <a:pt x="389181" y="679451"/>
                  <a:pt x="385274" y="677524"/>
                </a:cubicBezTo>
                <a:cubicBezTo>
                  <a:pt x="381366" y="673668"/>
                  <a:pt x="379412" y="669813"/>
                  <a:pt x="379412" y="665957"/>
                </a:cubicBezTo>
                <a:cubicBezTo>
                  <a:pt x="379412" y="664030"/>
                  <a:pt x="379412" y="660174"/>
                  <a:pt x="381366" y="658246"/>
                </a:cubicBezTo>
                <a:cubicBezTo>
                  <a:pt x="383320" y="654391"/>
                  <a:pt x="387228" y="652463"/>
                  <a:pt x="393089" y="652463"/>
                </a:cubicBezTo>
                <a:close/>
                <a:moveTo>
                  <a:pt x="1555535" y="457200"/>
                </a:moveTo>
                <a:cubicBezTo>
                  <a:pt x="1559388" y="462973"/>
                  <a:pt x="1567094" y="466821"/>
                  <a:pt x="1574800" y="468745"/>
                </a:cubicBezTo>
                <a:cubicBezTo>
                  <a:pt x="1574800" y="468745"/>
                  <a:pt x="1574800" y="468745"/>
                  <a:pt x="1574800" y="1317289"/>
                </a:cubicBezTo>
                <a:cubicBezTo>
                  <a:pt x="1572874" y="1317289"/>
                  <a:pt x="1570947" y="1319213"/>
                  <a:pt x="1569021" y="1319213"/>
                </a:cubicBezTo>
                <a:cubicBezTo>
                  <a:pt x="1569021" y="1319213"/>
                  <a:pt x="1569021" y="1319213"/>
                  <a:pt x="1204912" y="690021"/>
                </a:cubicBezTo>
                <a:cubicBezTo>
                  <a:pt x="1212618" y="684248"/>
                  <a:pt x="1216471" y="674628"/>
                  <a:pt x="1216471" y="665007"/>
                </a:cubicBezTo>
                <a:cubicBezTo>
                  <a:pt x="1216471" y="661159"/>
                  <a:pt x="1216471" y="657310"/>
                  <a:pt x="1214545" y="653462"/>
                </a:cubicBezTo>
                <a:cubicBezTo>
                  <a:pt x="1214545" y="653462"/>
                  <a:pt x="1214545" y="653462"/>
                  <a:pt x="1555535" y="457200"/>
                </a:cubicBezTo>
                <a:close/>
                <a:moveTo>
                  <a:pt x="21172" y="457200"/>
                </a:moveTo>
                <a:cubicBezTo>
                  <a:pt x="21172" y="457200"/>
                  <a:pt x="21172" y="457200"/>
                  <a:pt x="361851" y="653407"/>
                </a:cubicBezTo>
                <a:cubicBezTo>
                  <a:pt x="359926" y="657254"/>
                  <a:pt x="359926" y="661101"/>
                  <a:pt x="359926" y="664948"/>
                </a:cubicBezTo>
                <a:cubicBezTo>
                  <a:pt x="359926" y="674566"/>
                  <a:pt x="363776" y="684184"/>
                  <a:pt x="371475" y="689955"/>
                </a:cubicBezTo>
                <a:cubicBezTo>
                  <a:pt x="371475" y="689955"/>
                  <a:pt x="371475" y="689955"/>
                  <a:pt x="11548" y="1311275"/>
                </a:cubicBezTo>
                <a:cubicBezTo>
                  <a:pt x="9623" y="1311275"/>
                  <a:pt x="3849" y="1309352"/>
                  <a:pt x="0" y="1309352"/>
                </a:cubicBezTo>
                <a:cubicBezTo>
                  <a:pt x="0" y="1309352"/>
                  <a:pt x="0" y="1309352"/>
                  <a:pt x="0" y="468742"/>
                </a:cubicBezTo>
                <a:cubicBezTo>
                  <a:pt x="9623" y="466818"/>
                  <a:pt x="17322" y="462971"/>
                  <a:pt x="21172" y="457200"/>
                </a:cubicBezTo>
                <a:close/>
                <a:moveTo>
                  <a:pt x="776642" y="11113"/>
                </a:moveTo>
                <a:cubicBezTo>
                  <a:pt x="780493" y="11113"/>
                  <a:pt x="784344" y="13035"/>
                  <a:pt x="788194" y="13035"/>
                </a:cubicBezTo>
                <a:cubicBezTo>
                  <a:pt x="792045" y="13035"/>
                  <a:pt x="795896" y="11113"/>
                  <a:pt x="799746" y="11113"/>
                </a:cubicBezTo>
                <a:cubicBezTo>
                  <a:pt x="799746" y="11113"/>
                  <a:pt x="799746" y="11113"/>
                  <a:pt x="1163638" y="639594"/>
                </a:cubicBezTo>
                <a:cubicBezTo>
                  <a:pt x="1157862" y="643437"/>
                  <a:pt x="1152086" y="651125"/>
                  <a:pt x="1152086" y="658813"/>
                </a:cubicBezTo>
                <a:cubicBezTo>
                  <a:pt x="1152086" y="658813"/>
                  <a:pt x="1152086" y="658813"/>
                  <a:pt x="424302" y="658813"/>
                </a:cubicBezTo>
                <a:cubicBezTo>
                  <a:pt x="422377" y="651125"/>
                  <a:pt x="418526" y="643437"/>
                  <a:pt x="412750" y="639594"/>
                </a:cubicBezTo>
                <a:cubicBezTo>
                  <a:pt x="412750" y="639594"/>
                  <a:pt x="412750" y="639594"/>
                  <a:pt x="776642" y="11113"/>
                </a:cubicBezTo>
                <a:close/>
                <a:moveTo>
                  <a:pt x="813814" y="0"/>
                </a:moveTo>
                <a:cubicBezTo>
                  <a:pt x="813814" y="0"/>
                  <a:pt x="813814" y="0"/>
                  <a:pt x="1549400" y="425194"/>
                </a:cubicBezTo>
                <a:cubicBezTo>
                  <a:pt x="1547475" y="429042"/>
                  <a:pt x="1547475" y="432890"/>
                  <a:pt x="1547475" y="436738"/>
                </a:cubicBezTo>
                <a:cubicBezTo>
                  <a:pt x="1547475" y="440586"/>
                  <a:pt x="1547475" y="444434"/>
                  <a:pt x="1549400" y="448282"/>
                </a:cubicBezTo>
                <a:cubicBezTo>
                  <a:pt x="1549400" y="448282"/>
                  <a:pt x="1549400" y="448282"/>
                  <a:pt x="1210491" y="644525"/>
                </a:cubicBezTo>
                <a:cubicBezTo>
                  <a:pt x="1202789" y="636829"/>
                  <a:pt x="1195086" y="632981"/>
                  <a:pt x="1183533" y="632981"/>
                </a:cubicBezTo>
                <a:cubicBezTo>
                  <a:pt x="1179682" y="632981"/>
                  <a:pt x="1175830" y="632981"/>
                  <a:pt x="1171979" y="634905"/>
                </a:cubicBezTo>
                <a:cubicBezTo>
                  <a:pt x="1171979" y="634905"/>
                  <a:pt x="1171979" y="634905"/>
                  <a:pt x="808037" y="5772"/>
                </a:cubicBezTo>
                <a:cubicBezTo>
                  <a:pt x="809963" y="3848"/>
                  <a:pt x="811888" y="1924"/>
                  <a:pt x="813814" y="0"/>
                </a:cubicBezTo>
                <a:close/>
                <a:moveTo>
                  <a:pt x="762573" y="0"/>
                </a:moveTo>
                <a:cubicBezTo>
                  <a:pt x="764499" y="1924"/>
                  <a:pt x="766425" y="3848"/>
                  <a:pt x="768350" y="5772"/>
                </a:cubicBezTo>
                <a:cubicBezTo>
                  <a:pt x="768350" y="5772"/>
                  <a:pt x="768350" y="5772"/>
                  <a:pt x="404408" y="634906"/>
                </a:cubicBezTo>
                <a:cubicBezTo>
                  <a:pt x="390929" y="631057"/>
                  <a:pt x="375524" y="634906"/>
                  <a:pt x="365896" y="644525"/>
                </a:cubicBezTo>
                <a:cubicBezTo>
                  <a:pt x="365896" y="644525"/>
                  <a:pt x="365896" y="644525"/>
                  <a:pt x="26987" y="448282"/>
                </a:cubicBezTo>
                <a:cubicBezTo>
                  <a:pt x="26987" y="444434"/>
                  <a:pt x="28912" y="440586"/>
                  <a:pt x="28912" y="436738"/>
                </a:cubicBezTo>
                <a:cubicBezTo>
                  <a:pt x="28912" y="432890"/>
                  <a:pt x="26987" y="429042"/>
                  <a:pt x="26987" y="425194"/>
                </a:cubicBezTo>
                <a:cubicBezTo>
                  <a:pt x="26987" y="425194"/>
                  <a:pt x="26987" y="425194"/>
                  <a:pt x="762573" y="0"/>
                </a:cubicBezTo>
                <a:close/>
              </a:path>
            </a:pathLst>
          </a:custGeom>
          <a:noFill/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53672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0105C16-9AAB-49D0-8DAD-D91658A1C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2D285A"/>
                </a:solidFill>
                <a:latin typeface="+mj-lt"/>
              </a:defRPr>
            </a:lvl1pPr>
          </a:lstStyle>
          <a:p>
            <a:r>
              <a:rPr lang="en-US"/>
              <a:t>SSG ADVISORS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A0E6EC9-9AF1-4EC4-9A79-1BB81C51D7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2D285A"/>
                </a:solidFill>
                <a:latin typeface="+mj-lt"/>
              </a:defRPr>
            </a:lvl1pPr>
          </a:lstStyle>
          <a:p>
            <a:fld id="{5CEB69FE-35E3-48FF-85BA-954F748D21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063280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6146800" y="2180168"/>
            <a:ext cx="6045200" cy="278553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>
              <a:sym typeface="Helvetica" charset="0"/>
            </a:endParaRPr>
          </a:p>
        </p:txBody>
      </p:sp>
      <p:sp>
        <p:nvSpPr>
          <p:cNvPr id="2" name="Rectangle 1"/>
          <p:cNvSpPr/>
          <p:nvPr userDrawn="1"/>
        </p:nvSpPr>
        <p:spPr>
          <a:xfrm>
            <a:off x="614363" y="6357938"/>
            <a:ext cx="2200275" cy="2571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98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8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/>
          <p:cNvSpPr>
            <a:spLocks noGrp="1"/>
          </p:cNvSpPr>
          <p:nvPr>
            <p:ph type="pic" sz="quarter" idx="10"/>
          </p:nvPr>
        </p:nvSpPr>
        <p:spPr>
          <a:xfrm>
            <a:off x="4952169" y="2295974"/>
            <a:ext cx="2290990" cy="2290990"/>
          </a:xfrm>
          <a:custGeom>
            <a:avLst/>
            <a:gdLst>
              <a:gd name="connsiteX0" fmla="*/ 1145495 w 2290990"/>
              <a:gd name="connsiteY0" fmla="*/ 0 h 2290990"/>
              <a:gd name="connsiteX1" fmla="*/ 2290990 w 2290990"/>
              <a:gd name="connsiteY1" fmla="*/ 1145495 h 2290990"/>
              <a:gd name="connsiteX2" fmla="*/ 1145495 w 2290990"/>
              <a:gd name="connsiteY2" fmla="*/ 2290990 h 2290990"/>
              <a:gd name="connsiteX3" fmla="*/ 0 w 2290990"/>
              <a:gd name="connsiteY3" fmla="*/ 1145495 h 2290990"/>
              <a:gd name="connsiteX4" fmla="*/ 1145495 w 2290990"/>
              <a:gd name="connsiteY4" fmla="*/ 0 h 2290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90990" h="2290990">
                <a:moveTo>
                  <a:pt x="1145495" y="0"/>
                </a:moveTo>
                <a:cubicBezTo>
                  <a:pt x="1778134" y="0"/>
                  <a:pt x="2290990" y="512856"/>
                  <a:pt x="2290990" y="1145495"/>
                </a:cubicBezTo>
                <a:cubicBezTo>
                  <a:pt x="2290990" y="1778134"/>
                  <a:pt x="1778134" y="2290990"/>
                  <a:pt x="1145495" y="2290990"/>
                </a:cubicBezTo>
                <a:cubicBezTo>
                  <a:pt x="512856" y="2290990"/>
                  <a:pt x="0" y="1778134"/>
                  <a:pt x="0" y="1145495"/>
                </a:cubicBezTo>
                <a:cubicBezTo>
                  <a:pt x="0" y="512856"/>
                  <a:pt x="512856" y="0"/>
                  <a:pt x="1145495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1"/>
          </p:nvPr>
        </p:nvSpPr>
        <p:spPr>
          <a:xfrm>
            <a:off x="0" y="0"/>
            <a:ext cx="12192000" cy="3441469"/>
          </a:xfrm>
          <a:custGeom>
            <a:avLst/>
            <a:gdLst>
              <a:gd name="connsiteX0" fmla="*/ 0 w 12192000"/>
              <a:gd name="connsiteY0" fmla="*/ 0 h 3441469"/>
              <a:gd name="connsiteX1" fmla="*/ 12192000 w 12192000"/>
              <a:gd name="connsiteY1" fmla="*/ 0 h 3441469"/>
              <a:gd name="connsiteX2" fmla="*/ 12192000 w 12192000"/>
              <a:gd name="connsiteY2" fmla="*/ 3441469 h 3441469"/>
              <a:gd name="connsiteX3" fmla="*/ 7475361 w 12192000"/>
              <a:gd name="connsiteY3" fmla="*/ 3441469 h 3441469"/>
              <a:gd name="connsiteX4" fmla="*/ 6096001 w 12192000"/>
              <a:gd name="connsiteY4" fmla="*/ 2062109 h 3441469"/>
              <a:gd name="connsiteX5" fmla="*/ 4716641 w 12192000"/>
              <a:gd name="connsiteY5" fmla="*/ 3441469 h 3441469"/>
              <a:gd name="connsiteX6" fmla="*/ 0 w 12192000"/>
              <a:gd name="connsiteY6" fmla="*/ 3441469 h 34414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2192000" h="3441469">
                <a:moveTo>
                  <a:pt x="0" y="0"/>
                </a:moveTo>
                <a:lnTo>
                  <a:pt x="12192000" y="0"/>
                </a:lnTo>
                <a:lnTo>
                  <a:pt x="12192000" y="3441469"/>
                </a:lnTo>
                <a:lnTo>
                  <a:pt x="7475361" y="3441469"/>
                </a:lnTo>
                <a:cubicBezTo>
                  <a:pt x="7475361" y="2679670"/>
                  <a:pt x="6857800" y="2062109"/>
                  <a:pt x="6096001" y="2062109"/>
                </a:cubicBezTo>
                <a:cubicBezTo>
                  <a:pt x="5334202" y="2062109"/>
                  <a:pt x="4716641" y="2679670"/>
                  <a:pt x="4716641" y="3441469"/>
                </a:cubicBezTo>
                <a:lnTo>
                  <a:pt x="0" y="3441469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>
              <a:defRPr sz="1500">
                <a:solidFill>
                  <a:srgbClr val="00B0F0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105C16-9AAB-49D0-8DAD-D91658A1C90C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algn="ctr">
              <a:defRPr sz="1400">
                <a:solidFill>
                  <a:srgbClr val="2D285A"/>
                </a:solidFill>
                <a:latin typeface="+mj-lt"/>
              </a:defRPr>
            </a:lvl1pPr>
          </a:lstStyle>
          <a:p>
            <a:r>
              <a:rPr lang="en-US"/>
              <a:t>SSG ADVISORS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0E6EC9-9AF1-4EC4-9A79-1BB81C51D734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rgbClr val="2D285A"/>
                </a:solidFill>
                <a:latin typeface="+mj-lt"/>
              </a:defRPr>
            </a:lvl1pPr>
          </a:lstStyle>
          <a:p>
            <a:fld id="{5CEB69FE-35E3-48FF-85BA-954F748D21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Rectangle 1"/>
          <p:cNvSpPr/>
          <p:nvPr userDrawn="1"/>
        </p:nvSpPr>
        <p:spPr>
          <a:xfrm>
            <a:off x="528638" y="6356350"/>
            <a:ext cx="2300287" cy="24447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6253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&amp;_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349617" y="135554"/>
            <a:ext cx="10527933" cy="727715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>
            <a:lvl1pPr>
              <a:defRPr sz="4000">
                <a:solidFill>
                  <a:schemeClr val="bg1"/>
                </a:solidFill>
              </a:defRPr>
            </a:lvl1pPr>
          </a:lstStyle>
          <a:p>
            <a:r>
              <a:rPr lang="en-US"/>
              <a:t>Title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2" hasCustomPrompt="1"/>
          </p:nvPr>
        </p:nvSpPr>
        <p:spPr>
          <a:xfrm>
            <a:off x="349616" y="869950"/>
            <a:ext cx="10527237" cy="399984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lvl1pPr>
              <a:lnSpc>
                <a:spcPts val="2000"/>
              </a:lnSpc>
              <a:defRPr sz="2000">
                <a:solidFill>
                  <a:srgbClr val="505050"/>
                </a:solidFill>
                <a:latin typeface="+mj-lt"/>
              </a:defRPr>
            </a:lvl1pPr>
          </a:lstStyle>
          <a:p>
            <a:pPr lvl="0"/>
            <a:r>
              <a:rPr lang="en-US"/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369345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228" y="2305877"/>
            <a:ext cx="10515600" cy="38710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95A6-2600-FE47-805C-44CCE6C0E77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EFBFD2D1-7D60-41BA-85CE-D36C4771176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95803" y="1521448"/>
            <a:ext cx="10515600" cy="784429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4275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43755" y="2002631"/>
            <a:ext cx="7110046" cy="2852737"/>
          </a:xfrm>
        </p:spPr>
        <p:txBody>
          <a:bodyPr anchor="ctr" anchorCtr="0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95A6-2600-FE47-805C-44CCE6C0E77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A3FF1DA-1BF5-4427-9A9D-799AD366CB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l="54696" t="9178" r="-2718" b="9178"/>
          <a:stretch/>
        </p:blipFill>
        <p:spPr>
          <a:xfrm>
            <a:off x="0" y="0"/>
            <a:ext cx="40386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47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95A6-2600-FE47-805C-44CCE6C0E77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7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95A6-2600-FE47-805C-44CCE6C0E77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787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95A6-2600-FE47-805C-44CCE6C0E77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289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subhea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95A6-2600-FE47-805C-44CCE6C0E77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8B9FC3F4-F23E-4206-B7E8-641453FF57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95803" y="1521448"/>
            <a:ext cx="10515600" cy="764552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78235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A95A6-2600-FE47-805C-44CCE6C0E77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94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7228" y="365125"/>
            <a:ext cx="10515600" cy="125641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228" y="2005781"/>
            <a:ext cx="10515600" cy="41711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A95A6-2600-FE47-805C-44CCE6C0E774}" type="datetimeFigureOut">
              <a:rPr lang="en-US" smtClean="0"/>
              <a:t>1/25/2019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03FEC-FFF6-7D40-9A7D-8845F2C542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3C5F6C-AED3-431E-BDCB-41E1F7EF6CA8}"/>
              </a:ext>
            </a:extLst>
          </p:cNvPr>
          <p:cNvSpPr/>
          <p:nvPr userDrawn="1"/>
        </p:nvSpPr>
        <p:spPr>
          <a:xfrm>
            <a:off x="979714" y="-19120"/>
            <a:ext cx="10232572" cy="2048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31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6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600"/>
        </a:spcBef>
        <a:buFont typeface="Arial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600"/>
        </a:spcBef>
        <a:buFont typeface="Arial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6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600"/>
        </a:spcBef>
        <a:buFont typeface="Arial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tiff"/><Relationship Id="rId11" Type="http://schemas.openxmlformats.org/officeDocument/2006/relationships/image" Target="../media/image11.png"/><Relationship Id="rId5" Type="http://schemas.openxmlformats.org/officeDocument/2006/relationships/image" Target="../media/image5.tiff"/><Relationship Id="rId15" Type="http://schemas.openxmlformats.org/officeDocument/2006/relationships/image" Target="../media/image1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5" name="Shape 1325"/>
          <p:cNvSpPr txBox="1">
            <a:spLocks noGrp="1"/>
          </p:cNvSpPr>
          <p:nvPr>
            <p:ph type="title"/>
          </p:nvPr>
        </p:nvSpPr>
        <p:spPr>
          <a:xfrm>
            <a:off x="-98075" y="0"/>
            <a:ext cx="3437623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lIns="91425" tIns="45700" rIns="91425" bIns="45700" anchor="ctr" anchorCtr="0">
            <a:noAutofit/>
          </a:bodyPr>
          <a:lstStyle/>
          <a:p>
            <a:pPr marL="0" marR="0" lvl="0" indent="-342900" algn="ctr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None/>
            </a:pPr>
            <a:r>
              <a:rPr lang="en-US" sz="5400" b="0" i="0" u="none" strike="noStrike" cap="none" dirty="0">
                <a:latin typeface="Cambria" charset="0"/>
                <a:ea typeface="Cambria" charset="0"/>
                <a:cs typeface="Cambria" charset="0"/>
                <a:sym typeface="Calibri"/>
              </a:rPr>
              <a:t>Workshop</a:t>
            </a:r>
            <a:br>
              <a:rPr lang="en-US" sz="5400" b="0" i="0" u="none" strike="noStrike" cap="none" dirty="0">
                <a:latin typeface="Cambria" charset="0"/>
                <a:ea typeface="Cambria" charset="0"/>
                <a:cs typeface="Cambria" charset="0"/>
                <a:sym typeface="Calibri"/>
              </a:rPr>
            </a:br>
            <a:r>
              <a:rPr lang="en-US" sz="5400" b="0" i="0" u="none" strike="noStrike" cap="none" dirty="0">
                <a:latin typeface="Cambria" charset="0"/>
                <a:ea typeface="Cambria" charset="0"/>
                <a:cs typeface="Cambria" charset="0"/>
                <a:sym typeface="Calibri"/>
              </a:rPr>
              <a:t>Agenda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CDFA5F6-BEAD-4ACB-BD54-68C37CFC7AAE}"/>
              </a:ext>
            </a:extLst>
          </p:cNvPr>
          <p:cNvSpPr/>
          <p:nvPr/>
        </p:nvSpPr>
        <p:spPr>
          <a:xfrm>
            <a:off x="3339548" y="0"/>
            <a:ext cx="892225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EC33C70-698E-49B6-9F40-DF2ECD3BC725}"/>
              </a:ext>
            </a:extLst>
          </p:cNvPr>
          <p:cNvSpPr txBox="1"/>
          <p:nvPr/>
        </p:nvSpPr>
        <p:spPr>
          <a:xfrm>
            <a:off x="3498573" y="614154"/>
            <a:ext cx="8571507" cy="584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  <a:tabLst>
                <a:tab pos="2624138" algn="r"/>
                <a:tab pos="3140075" algn="l"/>
              </a:tabLst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8:45 – 9:15AM: 	Welcome &amp; Introduction</a:t>
            </a:r>
          </a:p>
          <a:p>
            <a:pPr>
              <a:spcAft>
                <a:spcPts val="1200"/>
              </a:spcAft>
              <a:tabLst>
                <a:tab pos="2624138" algn="r"/>
                <a:tab pos="3140075" algn="l"/>
              </a:tabLst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9:15 – 9:30AM: 	Resonance Project Timeline</a:t>
            </a:r>
          </a:p>
          <a:p>
            <a:pPr>
              <a:spcAft>
                <a:spcPts val="1200"/>
              </a:spcAft>
              <a:tabLst>
                <a:tab pos="2624138" algn="r"/>
                <a:tab pos="3140075" algn="l"/>
              </a:tabLst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9:30 – 10:15AM: 	Phase One Findings </a:t>
            </a:r>
          </a:p>
          <a:p>
            <a:pPr>
              <a:spcAft>
                <a:spcPts val="1200"/>
              </a:spcAft>
              <a:tabLst>
                <a:tab pos="2624138" algn="r"/>
                <a:tab pos="3140075" algn="l"/>
              </a:tabLst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2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10:15 – 10:30AM: 	Break</a:t>
            </a:r>
          </a:p>
          <a:p>
            <a:pPr>
              <a:spcAft>
                <a:spcPts val="1200"/>
              </a:spcAft>
              <a:tabLst>
                <a:tab pos="2624138" algn="r"/>
                <a:tab pos="3140075" algn="l"/>
              </a:tabLst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10:30 – 11:30AM: 	Phase One Findings cont.</a:t>
            </a:r>
          </a:p>
          <a:p>
            <a:pPr>
              <a:spcAft>
                <a:spcPts val="1200"/>
              </a:spcAft>
              <a:tabLst>
                <a:tab pos="2624138" algn="r"/>
                <a:tab pos="3140075" algn="l"/>
              </a:tabLst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11:30AM – 12:30PM: 	Framing Future State</a:t>
            </a:r>
          </a:p>
          <a:p>
            <a:pPr>
              <a:spcAft>
                <a:spcPts val="1200"/>
              </a:spcAft>
              <a:tabLst>
                <a:tab pos="2624138" algn="r"/>
                <a:tab pos="3140075" algn="l"/>
              </a:tabLst>
            </a:pPr>
            <a:r>
              <a:rPr lang="en-US" sz="22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12:30 – 1:30PM: 	Lunch</a:t>
            </a:r>
          </a:p>
          <a:p>
            <a:pPr>
              <a:spcAft>
                <a:spcPts val="1200"/>
              </a:spcAft>
              <a:tabLst>
                <a:tab pos="2624138" algn="r"/>
                <a:tab pos="3140075" algn="l"/>
              </a:tabLst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1:30 – 2:30PM: 	Criteria for Narrowing Business Models</a:t>
            </a:r>
          </a:p>
          <a:p>
            <a:pPr>
              <a:spcAft>
                <a:spcPts val="1200"/>
              </a:spcAft>
              <a:tabLst>
                <a:tab pos="2624138" algn="r"/>
                <a:tab pos="3140075" algn="l"/>
              </a:tabLst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2:30 – 3:30PM: 	Business Models Presentation &amp; Scoring</a:t>
            </a:r>
          </a:p>
          <a:p>
            <a:pPr>
              <a:spcAft>
                <a:spcPts val="1200"/>
              </a:spcAft>
              <a:tabLst>
                <a:tab pos="2624138" algn="r"/>
                <a:tab pos="3140075" algn="l"/>
              </a:tabLst>
            </a:pPr>
            <a:r>
              <a:rPr lang="en-US" sz="2200" dirty="0">
                <a:solidFill>
                  <a:schemeClr val="tx2">
                    <a:lumMod val="40000"/>
                    <a:lumOff val="60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3:30 –3:45PM: 	Break</a:t>
            </a:r>
            <a:endParaRPr lang="en-US" sz="22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spcAft>
                <a:spcPts val="1200"/>
              </a:spcAft>
              <a:tabLst>
                <a:tab pos="2624138" algn="r"/>
                <a:tab pos="3140075" algn="l"/>
              </a:tabLst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3:45 – 5:00PM: 	Business Models Presentation &amp; Scoring cont.</a:t>
            </a:r>
          </a:p>
          <a:p>
            <a:pPr>
              <a:spcAft>
                <a:spcPts val="1200"/>
              </a:spcAft>
              <a:tabLst>
                <a:tab pos="2624138" algn="r"/>
                <a:tab pos="3140075" algn="l"/>
              </a:tabLst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5:00 – 5:30PM:	Next Steps</a:t>
            </a:r>
          </a:p>
        </p:txBody>
      </p:sp>
    </p:spTree>
    <p:extLst>
      <p:ext uri="{BB962C8B-B14F-4D97-AF65-F5344CB8AC3E}">
        <p14:creationId xmlns:p14="http://schemas.microsoft.com/office/powerpoint/2010/main" val="5919082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1E7C6-3690-8F4E-8F81-D3EE7B3B5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Pre-Workshop Primer: Questions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BEA6DF-0750-644A-8EC6-7AC956F169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7228" y="2227458"/>
            <a:ext cx="4756592" cy="4171182"/>
          </a:xfrm>
        </p:spPr>
        <p:txBody>
          <a:bodyPr/>
          <a:lstStyle/>
          <a:p>
            <a:pPr>
              <a:spcBef>
                <a:spcPts val="1800"/>
              </a:spcBef>
              <a:spcAft>
                <a:spcPts val="2400"/>
              </a:spcAft>
            </a:pPr>
            <a:r>
              <a:rPr lang="en-US" sz="2600" dirty="0"/>
              <a:t>What are the key tenants that should define the future state of OpenLMIS?</a:t>
            </a:r>
          </a:p>
          <a:p>
            <a:pPr>
              <a:spcBef>
                <a:spcPts val="1800"/>
              </a:spcBef>
              <a:spcAft>
                <a:spcPts val="2400"/>
              </a:spcAft>
            </a:pPr>
            <a:r>
              <a:rPr lang="en-US" sz="2600" dirty="0"/>
              <a:t>What constitutes success for a sustainable future state of OpenLMIS?</a:t>
            </a:r>
          </a:p>
          <a:p>
            <a:pPr>
              <a:spcAft>
                <a:spcPts val="1200"/>
              </a:spcAft>
            </a:pPr>
            <a:endParaRPr lang="en-US" dirty="0"/>
          </a:p>
          <a:p>
            <a:pPr>
              <a:spcAft>
                <a:spcPts val="1200"/>
              </a:spcAft>
            </a:pPr>
            <a:endParaRPr lang="en-US" dirty="0"/>
          </a:p>
          <a:p>
            <a:pPr lvl="1">
              <a:spcAft>
                <a:spcPts val="1200"/>
              </a:spcAft>
            </a:pPr>
            <a:endParaRPr lang="en-US" dirty="0"/>
          </a:p>
        </p:txBody>
      </p:sp>
      <p:sp>
        <p:nvSpPr>
          <p:cNvPr id="19" name="Shape 2637">
            <a:extLst>
              <a:ext uri="{FF2B5EF4-FFF2-40B4-BE49-F238E27FC236}">
                <a16:creationId xmlns:a16="http://schemas.microsoft.com/office/drawing/2014/main" id="{9C142EED-8CF9-4E34-B3B3-B36ABCBE3084}"/>
              </a:ext>
            </a:extLst>
          </p:cNvPr>
          <p:cNvSpPr/>
          <p:nvPr/>
        </p:nvSpPr>
        <p:spPr>
          <a:xfrm>
            <a:off x="9617502" y="191820"/>
            <a:ext cx="163499" cy="2997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424" tIns="19424" rIns="19424" bIns="19424" anchor="ctr"/>
          <a:lstStyle/>
          <a:p>
            <a:pPr marL="0" marR="0" lvl="0" indent="0" algn="l" defTabSz="2331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1529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Arial" panose="020B0604020202020204" pitchFamily="34" charset="0"/>
              <a:sym typeface="Gill Sans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F9FB86C-26C3-42D1-AD83-7BFCB96C55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5423" y="2659925"/>
            <a:ext cx="4241858" cy="23648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7935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1E7C6-3690-8F4E-8F81-D3EE7B3B53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Describing the OpenLMIS current state</a:t>
            </a:r>
          </a:p>
        </p:txBody>
      </p:sp>
      <p:sp>
        <p:nvSpPr>
          <p:cNvPr id="19" name="Shape 2637">
            <a:extLst>
              <a:ext uri="{FF2B5EF4-FFF2-40B4-BE49-F238E27FC236}">
                <a16:creationId xmlns:a16="http://schemas.microsoft.com/office/drawing/2014/main" id="{9C142EED-8CF9-4E34-B3B3-B36ABCBE3084}"/>
              </a:ext>
            </a:extLst>
          </p:cNvPr>
          <p:cNvSpPr/>
          <p:nvPr/>
        </p:nvSpPr>
        <p:spPr>
          <a:xfrm>
            <a:off x="9617502" y="191820"/>
            <a:ext cx="163499" cy="29974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5400" y="8836"/>
                </a:moveTo>
                <a:lnTo>
                  <a:pt x="16200" y="8836"/>
                </a:lnTo>
                <a:lnTo>
                  <a:pt x="16200" y="11782"/>
                </a:lnTo>
                <a:cubicBezTo>
                  <a:pt x="16200" y="13409"/>
                  <a:pt x="13783" y="14727"/>
                  <a:pt x="10800" y="14727"/>
                </a:cubicBezTo>
                <a:cubicBezTo>
                  <a:pt x="7817" y="14727"/>
                  <a:pt x="5400" y="13409"/>
                  <a:pt x="5400" y="11782"/>
                </a:cubicBezTo>
                <a:cubicBezTo>
                  <a:pt x="5400" y="11782"/>
                  <a:pt x="5400" y="8836"/>
                  <a:pt x="5400" y="8836"/>
                </a:cubicBezTo>
                <a:close/>
                <a:moveTo>
                  <a:pt x="5400" y="3927"/>
                </a:moveTo>
                <a:cubicBezTo>
                  <a:pt x="5400" y="2301"/>
                  <a:pt x="7817" y="982"/>
                  <a:pt x="10800" y="982"/>
                </a:cubicBezTo>
                <a:cubicBezTo>
                  <a:pt x="13783" y="982"/>
                  <a:pt x="16200" y="2301"/>
                  <a:pt x="16200" y="3927"/>
                </a:cubicBezTo>
                <a:lnTo>
                  <a:pt x="16200" y="7855"/>
                </a:lnTo>
                <a:lnTo>
                  <a:pt x="5400" y="7855"/>
                </a:lnTo>
                <a:cubicBezTo>
                  <a:pt x="5400" y="7855"/>
                  <a:pt x="5400" y="3927"/>
                  <a:pt x="5400" y="3927"/>
                </a:cubicBezTo>
                <a:close/>
                <a:moveTo>
                  <a:pt x="10800" y="15709"/>
                </a:moveTo>
                <a:cubicBezTo>
                  <a:pt x="14777" y="15709"/>
                  <a:pt x="18000" y="13951"/>
                  <a:pt x="18000" y="11782"/>
                </a:cubicBezTo>
                <a:lnTo>
                  <a:pt x="18000" y="3927"/>
                </a:lnTo>
                <a:cubicBezTo>
                  <a:pt x="18000" y="1758"/>
                  <a:pt x="14777" y="0"/>
                  <a:pt x="10800" y="0"/>
                </a:cubicBezTo>
                <a:cubicBezTo>
                  <a:pt x="6823" y="0"/>
                  <a:pt x="3600" y="1758"/>
                  <a:pt x="3600" y="3927"/>
                </a:cubicBezTo>
                <a:lnTo>
                  <a:pt x="3600" y="11782"/>
                </a:lnTo>
                <a:cubicBezTo>
                  <a:pt x="3600" y="13951"/>
                  <a:pt x="6823" y="15709"/>
                  <a:pt x="10800" y="15709"/>
                </a:cubicBezTo>
                <a:moveTo>
                  <a:pt x="21600" y="11782"/>
                </a:moveTo>
                <a:lnTo>
                  <a:pt x="21600" y="10309"/>
                </a:lnTo>
                <a:cubicBezTo>
                  <a:pt x="21600" y="10038"/>
                  <a:pt x="21197" y="9818"/>
                  <a:pt x="20700" y="9818"/>
                </a:cubicBezTo>
                <a:cubicBezTo>
                  <a:pt x="20203" y="9818"/>
                  <a:pt x="19800" y="10038"/>
                  <a:pt x="19800" y="10309"/>
                </a:cubicBezTo>
                <a:lnTo>
                  <a:pt x="19800" y="11782"/>
                </a:lnTo>
                <a:cubicBezTo>
                  <a:pt x="19800" y="14493"/>
                  <a:pt x="15771" y="16691"/>
                  <a:pt x="10800" y="16691"/>
                </a:cubicBezTo>
                <a:cubicBezTo>
                  <a:pt x="5829" y="16691"/>
                  <a:pt x="1800" y="14493"/>
                  <a:pt x="1800" y="11782"/>
                </a:cubicBezTo>
                <a:lnTo>
                  <a:pt x="1800" y="10309"/>
                </a:lnTo>
                <a:cubicBezTo>
                  <a:pt x="1800" y="10038"/>
                  <a:pt x="1397" y="9818"/>
                  <a:pt x="900" y="9818"/>
                </a:cubicBezTo>
                <a:cubicBezTo>
                  <a:pt x="403" y="9818"/>
                  <a:pt x="0" y="10038"/>
                  <a:pt x="0" y="10309"/>
                </a:cubicBezTo>
                <a:lnTo>
                  <a:pt x="0" y="11782"/>
                </a:lnTo>
                <a:cubicBezTo>
                  <a:pt x="0" y="14870"/>
                  <a:pt x="4358" y="17398"/>
                  <a:pt x="9900" y="17648"/>
                </a:cubicBezTo>
                <a:lnTo>
                  <a:pt x="9900" y="20618"/>
                </a:lnTo>
                <a:lnTo>
                  <a:pt x="3600" y="20618"/>
                </a:lnTo>
                <a:cubicBezTo>
                  <a:pt x="3103" y="20618"/>
                  <a:pt x="2700" y="20838"/>
                  <a:pt x="2700" y="21110"/>
                </a:cubicBezTo>
                <a:cubicBezTo>
                  <a:pt x="2700" y="21381"/>
                  <a:pt x="3103" y="21600"/>
                  <a:pt x="3600" y="21600"/>
                </a:cubicBezTo>
                <a:lnTo>
                  <a:pt x="18000" y="21600"/>
                </a:lnTo>
                <a:cubicBezTo>
                  <a:pt x="18497" y="21600"/>
                  <a:pt x="18900" y="21381"/>
                  <a:pt x="18900" y="21110"/>
                </a:cubicBezTo>
                <a:cubicBezTo>
                  <a:pt x="18900" y="20838"/>
                  <a:pt x="18497" y="20618"/>
                  <a:pt x="18000" y="20618"/>
                </a:cubicBezTo>
                <a:lnTo>
                  <a:pt x="11700" y="20618"/>
                </a:lnTo>
                <a:lnTo>
                  <a:pt x="11700" y="17648"/>
                </a:lnTo>
                <a:cubicBezTo>
                  <a:pt x="17243" y="17398"/>
                  <a:pt x="21600" y="14870"/>
                  <a:pt x="21600" y="11782"/>
                </a:cubicBezTo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19424" tIns="19424" rIns="19424" bIns="19424" anchor="ctr"/>
          <a:lstStyle/>
          <a:p>
            <a:pPr marL="0" marR="0" lvl="0" indent="0" algn="l" defTabSz="233102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3000" cap="none">
                <a:solidFill>
                  <a:srgbClr val="FFFFFF"/>
                </a:solidFill>
                <a:effectLst>
                  <a:outerShdw blurRad="38100" dist="12700" dir="5400000" rotWithShape="0">
                    <a:srgbClr val="000000">
                      <a:alpha val="50000"/>
                    </a:srgbClr>
                  </a:outerShdw>
                </a:effectLst>
                <a:latin typeface="Gill Sans"/>
                <a:ea typeface="Gill Sans"/>
                <a:cs typeface="Gill Sans"/>
                <a:sym typeface="Gill Sans"/>
              </a:defRPr>
            </a:pPr>
            <a:endParaRPr kumimoji="0" sz="1529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>
                <a:outerShdw blurRad="38100" dist="12700" dir="5400000" rotWithShape="0">
                  <a:srgbClr val="000000">
                    <a:alpha val="50000"/>
                  </a:srgbClr>
                </a:outerShdw>
              </a:effectLst>
              <a:uLnTx/>
              <a:uFillTx/>
              <a:latin typeface="Arial" panose="020B0604020202020204" pitchFamily="34" charset="0"/>
              <a:sym typeface="Gill Sans"/>
            </a:endParaRPr>
          </a:p>
        </p:txBody>
      </p:sp>
    </p:spTree>
    <p:extLst>
      <p:ext uri="{BB962C8B-B14F-4D97-AF65-F5344CB8AC3E}">
        <p14:creationId xmlns:p14="http://schemas.microsoft.com/office/powerpoint/2010/main" val="2421425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>
            <a:extLst>
              <a:ext uri="{FF2B5EF4-FFF2-40B4-BE49-F238E27FC236}">
                <a16:creationId xmlns:a16="http://schemas.microsoft.com/office/drawing/2014/main" id="{BE851076-DCC7-480A-B7A1-7D4C353A3C6A}"/>
              </a:ext>
            </a:extLst>
          </p:cNvPr>
          <p:cNvSpPr/>
          <p:nvPr/>
        </p:nvSpPr>
        <p:spPr>
          <a:xfrm>
            <a:off x="8768808" y="4743005"/>
            <a:ext cx="2434883" cy="790062"/>
          </a:xfrm>
          <a:prstGeom prst="rect">
            <a:avLst/>
          </a:prstGeom>
          <a:solidFill>
            <a:schemeClr val="tx2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539CB5D9-1740-804E-AA39-E89795E72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OpenLMIS Ecosystem*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439495D1-9C23-49E6-9B40-0E82559716A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95803" y="1521448"/>
            <a:ext cx="9578233" cy="764552"/>
          </a:xfrm>
        </p:spPr>
        <p:txBody>
          <a:bodyPr/>
          <a:lstStyle/>
          <a:p>
            <a:r>
              <a:rPr lang="en-US"/>
              <a:t>The </a:t>
            </a:r>
            <a:r>
              <a:rPr lang="en-US" err="1"/>
              <a:t>OpenLMIS</a:t>
            </a:r>
            <a:r>
              <a:rPr lang="en-US"/>
              <a:t> ecosystem is a collaboration of funders, distribution mechanisms, implementers, and tech partners.</a:t>
            </a: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9AE8819B-8FAF-44F9-9313-90B29A07ABF1}"/>
              </a:ext>
            </a:extLst>
          </p:cNvPr>
          <p:cNvSpPr txBox="1"/>
          <p:nvPr/>
        </p:nvSpPr>
        <p:spPr>
          <a:xfrm>
            <a:off x="895803" y="6414658"/>
            <a:ext cx="9578233" cy="230832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9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*Other partners include: BAO Systems, </a:t>
            </a:r>
            <a:r>
              <a:rPr lang="en-US" sz="900" i="1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BrowserStack</a:t>
            </a:r>
            <a:r>
              <a:rPr lang="en-US" sz="900" i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UNFPA, AMP. 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210F6EA-18E5-43F5-8463-F52FBF323296}"/>
              </a:ext>
            </a:extLst>
          </p:cNvPr>
          <p:cNvSpPr/>
          <p:nvPr/>
        </p:nvSpPr>
        <p:spPr>
          <a:xfrm>
            <a:off x="990600" y="2920769"/>
            <a:ext cx="2434883" cy="3366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>
            <a:extLst>
              <a:ext uri="{FF2B5EF4-FFF2-40B4-BE49-F238E27FC236}">
                <a16:creationId xmlns:a16="http://schemas.microsoft.com/office/drawing/2014/main" id="{9D05D1F9-6DDD-4511-94B2-011DC2C365FD}"/>
              </a:ext>
            </a:extLst>
          </p:cNvPr>
          <p:cNvSpPr/>
          <p:nvPr/>
        </p:nvSpPr>
        <p:spPr>
          <a:xfrm>
            <a:off x="3582572" y="2920769"/>
            <a:ext cx="2434883" cy="3366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987EB7FD-2118-4FB7-B2D6-B3BF0F6F4F21}"/>
              </a:ext>
            </a:extLst>
          </p:cNvPr>
          <p:cNvSpPr/>
          <p:nvPr/>
        </p:nvSpPr>
        <p:spPr>
          <a:xfrm>
            <a:off x="6174545" y="2920769"/>
            <a:ext cx="2434883" cy="3366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C5B091D1-D333-4CE4-AED9-D911AC95DE78}"/>
              </a:ext>
            </a:extLst>
          </p:cNvPr>
          <p:cNvSpPr/>
          <p:nvPr/>
        </p:nvSpPr>
        <p:spPr>
          <a:xfrm>
            <a:off x="8768808" y="2920769"/>
            <a:ext cx="2434883" cy="3366329"/>
          </a:xfrm>
          <a:prstGeom prst="rect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3" name="Shape 136" descr="USAID.png">
            <a:extLst>
              <a:ext uri="{FF2B5EF4-FFF2-40B4-BE49-F238E27FC236}">
                <a16:creationId xmlns:a16="http://schemas.microsoft.com/office/drawing/2014/main" id="{4103DE6E-1315-459A-83BC-A19466E14035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15013" y="3968629"/>
            <a:ext cx="1186057" cy="357745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Shape 137" descr="Bill &amp; Melinda Gates Foundation.png">
            <a:extLst>
              <a:ext uri="{FF2B5EF4-FFF2-40B4-BE49-F238E27FC236}">
                <a16:creationId xmlns:a16="http://schemas.microsoft.com/office/drawing/2014/main" id="{0EF018BE-D265-4340-9779-10BF004EC4E2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398092" y="3321603"/>
            <a:ext cx="1619899" cy="357745"/>
          </a:xfrm>
          <a:prstGeom prst="rect">
            <a:avLst/>
          </a:prstGeom>
          <a:noFill/>
          <a:ln>
            <a:noFill/>
          </a:ln>
        </p:spPr>
      </p:pic>
      <p:sp>
        <p:nvSpPr>
          <p:cNvPr id="55" name="TextBox 54">
            <a:extLst>
              <a:ext uri="{FF2B5EF4-FFF2-40B4-BE49-F238E27FC236}">
                <a16:creationId xmlns:a16="http://schemas.microsoft.com/office/drawing/2014/main" id="{0816CBB0-3143-4F76-8C97-85000EB878BA}"/>
              </a:ext>
            </a:extLst>
          </p:cNvPr>
          <p:cNvSpPr txBox="1"/>
          <p:nvPr/>
        </p:nvSpPr>
        <p:spPr>
          <a:xfrm>
            <a:off x="1059875" y="5276413"/>
            <a:ext cx="2365607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i="1" dirty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Previous:</a:t>
            </a:r>
          </a:p>
          <a:p>
            <a:pPr marL="166688" indent="-166688"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PEPFAR</a:t>
            </a:r>
          </a:p>
          <a:p>
            <a:pPr marL="166688" indent="-166688"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Life-Saving Commodities</a:t>
            </a:r>
          </a:p>
          <a:p>
            <a:pPr marL="166688" indent="-166688">
              <a:buFont typeface="Arial" panose="020B0604020202020204" pitchFamily="34" charset="0"/>
              <a:buChar char="•"/>
            </a:pPr>
            <a:r>
              <a:rPr lang="en-US" sz="1200" i="1" dirty="0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The Rockefeller Foundation</a:t>
            </a:r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16D99F6A-17A8-42F7-86DD-37B3597E748C}"/>
              </a:ext>
            </a:extLst>
          </p:cNvPr>
          <p:cNvSpPr/>
          <p:nvPr/>
        </p:nvSpPr>
        <p:spPr>
          <a:xfrm>
            <a:off x="990600" y="4591679"/>
            <a:ext cx="2434882" cy="516797"/>
          </a:xfrm>
          <a:prstGeom prst="rect">
            <a:avLst/>
          </a:prstGeom>
          <a:solidFill>
            <a:schemeClr val="tx2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 dirty="0">
                <a:solidFill>
                  <a:schemeClr val="tx2"/>
                </a:solidFill>
              </a:rPr>
              <a:t>Other implementation-specific funders (e.g. Gavi)</a:t>
            </a:r>
          </a:p>
        </p:txBody>
      </p:sp>
      <p:pic>
        <p:nvPicPr>
          <p:cNvPr id="57" name="Picture 56">
            <a:extLst>
              <a:ext uri="{FF2B5EF4-FFF2-40B4-BE49-F238E27FC236}">
                <a16:creationId xmlns:a16="http://schemas.microsoft.com/office/drawing/2014/main" id="{5C3DB24A-1D15-4E7A-8ED9-C97B3811CB5C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1185" t="10817" r="12124" b="12355"/>
          <a:stretch/>
        </p:blipFill>
        <p:spPr>
          <a:xfrm>
            <a:off x="4481229" y="3328278"/>
            <a:ext cx="637568" cy="638707"/>
          </a:xfrm>
          <a:prstGeom prst="rect">
            <a:avLst/>
          </a:prstGeom>
        </p:spPr>
      </p:pic>
      <p:pic>
        <p:nvPicPr>
          <p:cNvPr id="58" name="Picture 57">
            <a:extLst>
              <a:ext uri="{FF2B5EF4-FFF2-40B4-BE49-F238E27FC236}">
                <a16:creationId xmlns:a16="http://schemas.microsoft.com/office/drawing/2014/main" id="{5AB5EDEB-26DA-479A-8DA5-C6946E9E896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428880" y="4256648"/>
            <a:ext cx="742267" cy="742267"/>
          </a:xfrm>
          <a:prstGeom prst="rect">
            <a:avLst/>
          </a:prstGeom>
        </p:spPr>
      </p:pic>
      <p:sp>
        <p:nvSpPr>
          <p:cNvPr id="59" name="Rectangle 58">
            <a:extLst>
              <a:ext uri="{FF2B5EF4-FFF2-40B4-BE49-F238E27FC236}">
                <a16:creationId xmlns:a16="http://schemas.microsoft.com/office/drawing/2014/main" id="{4C4BC554-7721-4BF1-84A2-51988774DD52}"/>
              </a:ext>
            </a:extLst>
          </p:cNvPr>
          <p:cNvSpPr/>
          <p:nvPr/>
        </p:nvSpPr>
        <p:spPr>
          <a:xfrm>
            <a:off x="3582572" y="5375521"/>
            <a:ext cx="2434882" cy="516797"/>
          </a:xfrm>
          <a:prstGeom prst="rect">
            <a:avLst/>
          </a:prstGeom>
          <a:solidFill>
            <a:schemeClr val="tx2">
              <a:alpha val="1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050">
                <a:solidFill>
                  <a:schemeClr val="tx2"/>
                </a:solidFill>
              </a:rPr>
              <a:t>Other mechanisms (e.g. USAID MEASURE Evaluation Project)</a:t>
            </a:r>
          </a:p>
        </p:txBody>
      </p:sp>
      <p:pic>
        <p:nvPicPr>
          <p:cNvPr id="60" name="Shape 138" descr="Chemonics_RGB_Horizontal_NoTagline.png">
            <a:extLst>
              <a:ext uri="{FF2B5EF4-FFF2-40B4-BE49-F238E27FC236}">
                <a16:creationId xmlns:a16="http://schemas.microsoft.com/office/drawing/2014/main" id="{CF535DB7-EE96-42E9-B0AE-FD26F3B5912B}"/>
              </a:ext>
            </a:extLst>
          </p:cNvPr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6565607" y="3640050"/>
            <a:ext cx="1627156" cy="525891"/>
          </a:xfrm>
          <a:prstGeom prst="rect">
            <a:avLst/>
          </a:prstGeom>
          <a:noFill/>
          <a:ln>
            <a:noFill/>
          </a:ln>
        </p:spPr>
      </p:pic>
      <p:pic>
        <p:nvPicPr>
          <p:cNvPr id="61" name="Shape 139" descr="John Snow, Inc..png">
            <a:extLst>
              <a:ext uri="{FF2B5EF4-FFF2-40B4-BE49-F238E27FC236}">
                <a16:creationId xmlns:a16="http://schemas.microsoft.com/office/drawing/2014/main" id="{72EDF923-FA7E-4066-8A9D-CD38A7CDA1E4}"/>
              </a:ext>
            </a:extLst>
          </p:cNvPr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7033567" y="4283503"/>
            <a:ext cx="663019" cy="341263"/>
          </a:xfrm>
          <a:prstGeom prst="rect">
            <a:avLst/>
          </a:prstGeom>
          <a:noFill/>
          <a:ln>
            <a:noFill/>
          </a:ln>
        </p:spPr>
      </p:pic>
      <p:pic>
        <p:nvPicPr>
          <p:cNvPr id="62" name="Shape 141" descr="VillageReachLOGO MAIN PNG.png">
            <a:extLst>
              <a:ext uri="{FF2B5EF4-FFF2-40B4-BE49-F238E27FC236}">
                <a16:creationId xmlns:a16="http://schemas.microsoft.com/office/drawing/2014/main" id="{E926D898-D4E5-4168-A2BD-815425DB4202}"/>
              </a:ext>
            </a:extLst>
          </p:cNvPr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6593161" y="3262078"/>
            <a:ext cx="1761132" cy="3938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3" name="Shape 140" descr="CHAI.png">
            <a:extLst>
              <a:ext uri="{FF2B5EF4-FFF2-40B4-BE49-F238E27FC236}">
                <a16:creationId xmlns:a16="http://schemas.microsoft.com/office/drawing/2014/main" id="{82135DBD-CEE5-410A-B7C9-955666C6525D}"/>
              </a:ext>
            </a:extLst>
          </p:cNvPr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6720230" y="4879489"/>
            <a:ext cx="1373331" cy="556593"/>
          </a:xfrm>
          <a:prstGeom prst="rect">
            <a:avLst/>
          </a:prstGeom>
          <a:noFill/>
          <a:ln>
            <a:noFill/>
          </a:ln>
        </p:spPr>
      </p:pic>
      <p:pic>
        <p:nvPicPr>
          <p:cNvPr id="64" name="Shape 142" descr="PATH.png">
            <a:extLst>
              <a:ext uri="{FF2B5EF4-FFF2-40B4-BE49-F238E27FC236}">
                <a16:creationId xmlns:a16="http://schemas.microsoft.com/office/drawing/2014/main" id="{36EDD9D6-8EDD-4611-A70B-70E21DBB1BF3}"/>
              </a:ext>
            </a:extLst>
          </p:cNvPr>
          <p:cNvPicPr preferRelativeResize="0"/>
          <p:nvPr/>
        </p:nvPicPr>
        <p:blipFill rotWithShape="1">
          <a:blip r:embed="rId11">
            <a:alphaModFix/>
          </a:blip>
          <a:srcRect/>
          <a:stretch/>
        </p:blipFill>
        <p:spPr>
          <a:xfrm>
            <a:off x="6709605" y="5655696"/>
            <a:ext cx="1339161" cy="374284"/>
          </a:xfrm>
          <a:prstGeom prst="rect">
            <a:avLst/>
          </a:prstGeom>
          <a:noFill/>
          <a:ln>
            <a:noFill/>
          </a:ln>
        </p:spPr>
      </p:pic>
      <p:sp>
        <p:nvSpPr>
          <p:cNvPr id="65" name="Rectangle 64">
            <a:extLst>
              <a:ext uri="{FF2B5EF4-FFF2-40B4-BE49-F238E27FC236}">
                <a16:creationId xmlns:a16="http://schemas.microsoft.com/office/drawing/2014/main" id="{6FABF16C-2155-444B-8632-3403106845F3}"/>
              </a:ext>
            </a:extLst>
          </p:cNvPr>
          <p:cNvSpPr/>
          <p:nvPr/>
        </p:nvSpPr>
        <p:spPr>
          <a:xfrm>
            <a:off x="8768808" y="4790140"/>
            <a:ext cx="2434882" cy="219465"/>
          </a:xfrm>
          <a:prstGeom prst="rect">
            <a:avLst/>
          </a:prstGeom>
          <a:noFill/>
          <a:ln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>
                <a:solidFill>
                  <a:schemeClr val="tx2"/>
                </a:solidFill>
                <a:ea typeface="Cambria" panose="02040503050406030204" pitchFamily="18" charset="0"/>
                <a:cs typeface="Arial" panose="020B0604020202020204" pitchFamily="34" charset="0"/>
              </a:rPr>
              <a:t>Integrations</a:t>
            </a:r>
          </a:p>
        </p:txBody>
      </p:sp>
      <p:pic>
        <p:nvPicPr>
          <p:cNvPr id="66" name="Picture 6">
            <a:extLst>
              <a:ext uri="{FF2B5EF4-FFF2-40B4-BE49-F238E27FC236}">
                <a16:creationId xmlns:a16="http://schemas.microsoft.com/office/drawing/2014/main" id="{C2C09E70-83CB-4402-A180-8A75B5763C6D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867504" y="5110618"/>
            <a:ext cx="1145955" cy="295934"/>
          </a:xfrm>
          <a:prstGeom prst="rect">
            <a:avLst/>
          </a:prstGeom>
        </p:spPr>
      </p:pic>
      <p:pic>
        <p:nvPicPr>
          <p:cNvPr id="67" name="Picture 8" descr="A close up of a sign&#10;&#10;Description generated with very high confidence">
            <a:extLst>
              <a:ext uri="{FF2B5EF4-FFF2-40B4-BE49-F238E27FC236}">
                <a16:creationId xmlns:a16="http://schemas.microsoft.com/office/drawing/2014/main" id="{C9612B13-0A7A-4896-802A-1B9C349CDDC9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10144759" y="5092388"/>
            <a:ext cx="904236" cy="323369"/>
          </a:xfrm>
          <a:prstGeom prst="rect">
            <a:avLst/>
          </a:prstGeom>
        </p:spPr>
      </p:pic>
      <p:sp>
        <p:nvSpPr>
          <p:cNvPr id="68" name="TextBox 67">
            <a:extLst>
              <a:ext uri="{FF2B5EF4-FFF2-40B4-BE49-F238E27FC236}">
                <a16:creationId xmlns:a16="http://schemas.microsoft.com/office/drawing/2014/main" id="{822523ED-9BA9-4FE5-ADB4-0CD57490907E}"/>
              </a:ext>
            </a:extLst>
          </p:cNvPr>
          <p:cNvSpPr txBox="1"/>
          <p:nvPr/>
        </p:nvSpPr>
        <p:spPr>
          <a:xfrm>
            <a:off x="8803446" y="5634243"/>
            <a:ext cx="2365607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200" i="1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Previous:</a:t>
            </a:r>
          </a:p>
          <a:p>
            <a:pPr marL="166688" indent="-166688">
              <a:buFont typeface="Arial" panose="020B0604020202020204" pitchFamily="34" charset="0"/>
              <a:buChar char="•"/>
            </a:pPr>
            <a:r>
              <a:rPr lang="en-US" sz="1200" i="1" err="1">
                <a:solidFill>
                  <a:schemeClr val="tx2">
                    <a:lumMod val="50000"/>
                  </a:schemeClr>
                </a:solidFill>
                <a:latin typeface="+mn-lt"/>
                <a:cs typeface="Arial" panose="020B0604020202020204" pitchFamily="34" charset="0"/>
              </a:rPr>
              <a:t>ThoughtWorks</a:t>
            </a:r>
            <a:endParaRPr lang="en-US" sz="1200" i="1">
              <a:solidFill>
                <a:schemeClr val="tx2">
                  <a:lumMod val="50000"/>
                </a:schemeClr>
              </a:solidFill>
              <a:latin typeface="+mn-lt"/>
              <a:cs typeface="Arial" panose="020B0604020202020204" pitchFamily="34" charset="0"/>
            </a:endParaRP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064307FD-E67C-4521-8CCA-FAFEB4A1A29F}"/>
              </a:ext>
            </a:extLst>
          </p:cNvPr>
          <p:cNvGrpSpPr/>
          <p:nvPr/>
        </p:nvGrpSpPr>
        <p:grpSpPr>
          <a:xfrm>
            <a:off x="8994588" y="3280191"/>
            <a:ext cx="2066452" cy="1390718"/>
            <a:chOff x="9223483" y="2640972"/>
            <a:chExt cx="2816813" cy="1895711"/>
          </a:xfrm>
        </p:grpSpPr>
        <p:pic>
          <p:nvPicPr>
            <p:cNvPr id="69" name="Shape 148" descr="Soldevelo_logo_EPS_CMYK (1).png">
              <a:extLst>
                <a:ext uri="{FF2B5EF4-FFF2-40B4-BE49-F238E27FC236}">
                  <a16:creationId xmlns:a16="http://schemas.microsoft.com/office/drawing/2014/main" id="{DB944B2F-14D8-49D6-9A59-AB9C77E374AA}"/>
                </a:ext>
              </a:extLst>
            </p:cNvPr>
            <p:cNvPicPr preferRelativeResize="0"/>
            <p:nvPr/>
          </p:nvPicPr>
          <p:blipFill rotWithShape="1">
            <a:blip r:embed="rId14">
              <a:alphaModFix/>
            </a:blip>
            <a:srcRect/>
            <a:stretch/>
          </p:blipFill>
          <p:spPr>
            <a:xfrm>
              <a:off x="9700473" y="2640972"/>
              <a:ext cx="1735485" cy="44861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0" name="Shape 150">
              <a:extLst>
                <a:ext uri="{FF2B5EF4-FFF2-40B4-BE49-F238E27FC236}">
                  <a16:creationId xmlns:a16="http://schemas.microsoft.com/office/drawing/2014/main" id="{4DEBC161-D93A-4F58-A368-69E581A9910E}"/>
                </a:ext>
              </a:extLst>
            </p:cNvPr>
            <p:cNvPicPr preferRelativeResize="0"/>
            <p:nvPr/>
          </p:nvPicPr>
          <p:blipFill>
            <a:blip r:embed="rId15">
              <a:alphaModFix/>
            </a:blip>
            <a:stretch>
              <a:fillRect/>
            </a:stretch>
          </p:blipFill>
          <p:spPr>
            <a:xfrm>
              <a:off x="9470557" y="3192715"/>
              <a:ext cx="967756" cy="42646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1" name="Shape 139" descr="John Snow, Inc..png">
              <a:extLst>
                <a:ext uri="{FF2B5EF4-FFF2-40B4-BE49-F238E27FC236}">
                  <a16:creationId xmlns:a16="http://schemas.microsoft.com/office/drawing/2014/main" id="{2E49BBF0-91D9-4C60-9AC4-4FFF9AC6F908}"/>
                </a:ext>
              </a:extLst>
            </p:cNvPr>
            <p:cNvPicPr preferRelativeResize="0"/>
            <p:nvPr/>
          </p:nvPicPr>
          <p:blipFill rotWithShape="1">
            <a:blip r:embed="rId8">
              <a:alphaModFix/>
            </a:blip>
            <a:srcRect/>
            <a:stretch/>
          </p:blipFill>
          <p:spPr>
            <a:xfrm>
              <a:off x="10683464" y="3187654"/>
              <a:ext cx="844980" cy="43491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2" name="Shape 141" descr="VillageReachLOGO MAIN PNG.png">
              <a:extLst>
                <a:ext uri="{FF2B5EF4-FFF2-40B4-BE49-F238E27FC236}">
                  <a16:creationId xmlns:a16="http://schemas.microsoft.com/office/drawing/2014/main" id="{3DCF2F37-3F83-4281-92BB-D9D5E7DAE13E}"/>
                </a:ext>
              </a:extLst>
            </p:cNvPr>
            <p:cNvPicPr preferRelativeResize="0"/>
            <p:nvPr/>
          </p:nvPicPr>
          <p:blipFill rotWithShape="1">
            <a:blip r:embed="rId9">
              <a:alphaModFix/>
            </a:blip>
            <a:srcRect/>
            <a:stretch/>
          </p:blipFill>
          <p:spPr>
            <a:xfrm>
              <a:off x="9941797" y="3755599"/>
              <a:ext cx="2098499" cy="469347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73" name="Picture 3" descr="A display in a dark room&#10;&#10;Description generated with high confidence">
              <a:extLst>
                <a:ext uri="{FF2B5EF4-FFF2-40B4-BE49-F238E27FC236}">
                  <a16:creationId xmlns:a16="http://schemas.microsoft.com/office/drawing/2014/main" id="{C2AC992A-547D-49A1-9526-218779995FB1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9223483" y="4108058"/>
              <a:ext cx="1524000" cy="428625"/>
            </a:xfrm>
            <a:prstGeom prst="rect">
              <a:avLst/>
            </a:prstGeom>
          </p:spPr>
        </p:pic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963867E4-ED13-4F4F-B61B-7C23484BAAF7}"/>
              </a:ext>
            </a:extLst>
          </p:cNvPr>
          <p:cNvSpPr/>
          <p:nvPr/>
        </p:nvSpPr>
        <p:spPr>
          <a:xfrm>
            <a:off x="1059875" y="2579136"/>
            <a:ext cx="2365607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Donors:</a:t>
            </a:r>
          </a:p>
        </p:txBody>
      </p:sp>
      <p:sp>
        <p:nvSpPr>
          <p:cNvPr id="80" name="Rectangle 79">
            <a:extLst>
              <a:ext uri="{FF2B5EF4-FFF2-40B4-BE49-F238E27FC236}">
                <a16:creationId xmlns:a16="http://schemas.microsoft.com/office/drawing/2014/main" id="{051B653F-97E3-4BA6-8BC9-8054332BCB9E}"/>
              </a:ext>
            </a:extLst>
          </p:cNvPr>
          <p:cNvSpPr/>
          <p:nvPr/>
        </p:nvSpPr>
        <p:spPr>
          <a:xfrm>
            <a:off x="3651847" y="2496037"/>
            <a:ext cx="1556836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Funds Distribution</a:t>
            </a:r>
          </a:p>
          <a:p>
            <a:pPr>
              <a:lnSpc>
                <a:spcPct val="90000"/>
              </a:lnSpc>
            </a:pPr>
            <a:r>
              <a:rPr lang="en-US" sz="1200" b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Mechanisms: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80F17594-CA87-4D6E-8B0F-A9C1F7558C32}"/>
              </a:ext>
            </a:extLst>
          </p:cNvPr>
          <p:cNvSpPr/>
          <p:nvPr/>
        </p:nvSpPr>
        <p:spPr>
          <a:xfrm>
            <a:off x="6279532" y="2579137"/>
            <a:ext cx="1234633" cy="2585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b="1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Implementers:</a:t>
            </a:r>
          </a:p>
        </p:txBody>
      </p:sp>
      <p:sp>
        <p:nvSpPr>
          <p:cNvPr id="82" name="Rectangle 81">
            <a:extLst>
              <a:ext uri="{FF2B5EF4-FFF2-40B4-BE49-F238E27FC236}">
                <a16:creationId xmlns:a16="http://schemas.microsoft.com/office/drawing/2014/main" id="{0FBD43BB-0ECA-4F7C-B4E1-0DA84E487C7E}"/>
              </a:ext>
            </a:extLst>
          </p:cNvPr>
          <p:cNvSpPr/>
          <p:nvPr/>
        </p:nvSpPr>
        <p:spPr>
          <a:xfrm>
            <a:off x="8853649" y="2579137"/>
            <a:ext cx="2278476" cy="25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en-US" sz="1200" b="1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Technology Partners:</a:t>
            </a:r>
          </a:p>
        </p:txBody>
      </p:sp>
      <p:grpSp>
        <p:nvGrpSpPr>
          <p:cNvPr id="83" name="Group 82">
            <a:extLst>
              <a:ext uri="{FF2B5EF4-FFF2-40B4-BE49-F238E27FC236}">
                <a16:creationId xmlns:a16="http://schemas.microsoft.com/office/drawing/2014/main" id="{13FDF00A-EBFC-4E60-B50F-686C6B6F2772}"/>
              </a:ext>
            </a:extLst>
          </p:cNvPr>
          <p:cNvGrpSpPr/>
          <p:nvPr/>
        </p:nvGrpSpPr>
        <p:grpSpPr>
          <a:xfrm>
            <a:off x="990600" y="2462729"/>
            <a:ext cx="10207942" cy="0"/>
            <a:chOff x="990600" y="2462729"/>
            <a:chExt cx="10207942" cy="0"/>
          </a:xfrm>
        </p:grpSpPr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FC18C610-3ACB-45FA-B273-8D828F53947D}"/>
                </a:ext>
              </a:extLst>
            </p:cNvPr>
            <p:cNvCxnSpPr>
              <a:cxnSpLocks/>
            </p:cNvCxnSpPr>
            <p:nvPr/>
          </p:nvCxnSpPr>
          <p:spPr>
            <a:xfrm>
              <a:off x="990600" y="2462729"/>
              <a:ext cx="2434882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151025CE-1BBF-4871-838D-9F4D823B7306}"/>
                </a:ext>
              </a:extLst>
            </p:cNvPr>
            <p:cNvCxnSpPr>
              <a:cxnSpLocks/>
            </p:cNvCxnSpPr>
            <p:nvPr/>
          </p:nvCxnSpPr>
          <p:spPr>
            <a:xfrm>
              <a:off x="3581620" y="2462729"/>
              <a:ext cx="2434882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B50FB7BD-3F8A-471C-8B01-B9E73C1F4B6B}"/>
                </a:ext>
              </a:extLst>
            </p:cNvPr>
            <p:cNvCxnSpPr>
              <a:cxnSpLocks/>
            </p:cNvCxnSpPr>
            <p:nvPr/>
          </p:nvCxnSpPr>
          <p:spPr>
            <a:xfrm>
              <a:off x="6172640" y="2462729"/>
              <a:ext cx="2434882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33C2843A-3F03-40FF-8BB6-12156CF57607}"/>
                </a:ext>
              </a:extLst>
            </p:cNvPr>
            <p:cNvCxnSpPr>
              <a:cxnSpLocks/>
            </p:cNvCxnSpPr>
            <p:nvPr/>
          </p:nvCxnSpPr>
          <p:spPr>
            <a:xfrm>
              <a:off x="8763660" y="2462729"/>
              <a:ext cx="2434882" cy="0"/>
            </a:xfrm>
            <a:prstGeom prst="line">
              <a:avLst/>
            </a:prstGeom>
            <a:ln w="1270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014AFA89-71C7-4324-85CC-236851CE026E}"/>
              </a:ext>
            </a:extLst>
          </p:cNvPr>
          <p:cNvGrpSpPr/>
          <p:nvPr/>
        </p:nvGrpSpPr>
        <p:grpSpPr>
          <a:xfrm>
            <a:off x="9282546" y="0"/>
            <a:ext cx="1932709" cy="727880"/>
            <a:chOff x="3291016" y="1869859"/>
            <a:chExt cx="2854474" cy="1075027"/>
          </a:xfrm>
        </p:grpSpPr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5F433B72-0ED1-415A-B06D-00C26B8F457C}"/>
                </a:ext>
              </a:extLst>
            </p:cNvPr>
            <p:cNvSpPr/>
            <p:nvPr/>
          </p:nvSpPr>
          <p:spPr>
            <a:xfrm>
              <a:off x="3291016" y="1869859"/>
              <a:ext cx="2854474" cy="107502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2960" tIns="123013" rIns="123013" bIns="123013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/>
                <a:t>Stakeholder Mapping</a:t>
              </a:r>
            </a:p>
          </p:txBody>
        </p:sp>
        <p:sp>
          <p:nvSpPr>
            <p:cNvPr id="45" name="Shape 2533">
              <a:extLst>
                <a:ext uri="{FF2B5EF4-FFF2-40B4-BE49-F238E27FC236}">
                  <a16:creationId xmlns:a16="http://schemas.microsoft.com/office/drawing/2014/main" id="{29A41896-E667-4B73-B764-1773A1CF4DFC}"/>
                </a:ext>
              </a:extLst>
            </p:cNvPr>
            <p:cNvSpPr/>
            <p:nvPr/>
          </p:nvSpPr>
          <p:spPr>
            <a:xfrm>
              <a:off x="3752568" y="2175381"/>
              <a:ext cx="344983" cy="42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8836"/>
                  </a:moveTo>
                  <a:lnTo>
                    <a:pt x="10800" y="5967"/>
                  </a:lnTo>
                  <a:lnTo>
                    <a:pt x="13929" y="8836"/>
                  </a:lnTo>
                  <a:cubicBezTo>
                    <a:pt x="13929" y="8836"/>
                    <a:pt x="10800" y="8836"/>
                    <a:pt x="10800" y="8836"/>
                  </a:cubicBezTo>
                  <a:close/>
                  <a:moveTo>
                    <a:pt x="14400" y="19636"/>
                  </a:moveTo>
                  <a:cubicBezTo>
                    <a:pt x="14400" y="20179"/>
                    <a:pt x="13862" y="20618"/>
                    <a:pt x="13200" y="20618"/>
                  </a:cubicBezTo>
                  <a:lnTo>
                    <a:pt x="2400" y="20618"/>
                  </a:lnTo>
                  <a:cubicBezTo>
                    <a:pt x="1738" y="20618"/>
                    <a:pt x="1200" y="20179"/>
                    <a:pt x="1200" y="19636"/>
                  </a:cubicBezTo>
                  <a:lnTo>
                    <a:pt x="1200" y="6873"/>
                  </a:lnTo>
                  <a:cubicBezTo>
                    <a:pt x="1200" y="6331"/>
                    <a:pt x="1738" y="5891"/>
                    <a:pt x="2400" y="5891"/>
                  </a:cubicBezTo>
                  <a:lnTo>
                    <a:pt x="9600" y="5891"/>
                  </a:lnTo>
                  <a:lnTo>
                    <a:pt x="9600" y="8836"/>
                  </a:lnTo>
                  <a:cubicBezTo>
                    <a:pt x="9600" y="9378"/>
                    <a:pt x="10138" y="9818"/>
                    <a:pt x="10800" y="9818"/>
                  </a:cubicBezTo>
                  <a:lnTo>
                    <a:pt x="14400" y="9818"/>
                  </a:lnTo>
                  <a:cubicBezTo>
                    <a:pt x="14400" y="9818"/>
                    <a:pt x="14400" y="19636"/>
                    <a:pt x="14400" y="19636"/>
                  </a:cubicBezTo>
                  <a:close/>
                  <a:moveTo>
                    <a:pt x="2400" y="4909"/>
                  </a:moveTo>
                  <a:cubicBezTo>
                    <a:pt x="1075" y="4909"/>
                    <a:pt x="0" y="5788"/>
                    <a:pt x="0" y="6873"/>
                  </a:cubicBezTo>
                  <a:lnTo>
                    <a:pt x="0" y="19636"/>
                  </a:lnTo>
                  <a:cubicBezTo>
                    <a:pt x="0" y="20721"/>
                    <a:pt x="1075" y="21600"/>
                    <a:pt x="2400" y="21600"/>
                  </a:cubicBezTo>
                  <a:lnTo>
                    <a:pt x="13200" y="21600"/>
                  </a:lnTo>
                  <a:cubicBezTo>
                    <a:pt x="14525" y="21600"/>
                    <a:pt x="15600" y="20721"/>
                    <a:pt x="15600" y="19636"/>
                  </a:cubicBezTo>
                  <a:lnTo>
                    <a:pt x="15600" y="8836"/>
                  </a:lnTo>
                  <a:lnTo>
                    <a:pt x="11400" y="4909"/>
                  </a:lnTo>
                  <a:cubicBezTo>
                    <a:pt x="11400" y="4909"/>
                    <a:pt x="2400" y="4909"/>
                    <a:pt x="2400" y="4909"/>
                  </a:cubicBezTo>
                  <a:close/>
                  <a:moveTo>
                    <a:pt x="16800" y="3927"/>
                  </a:moveTo>
                  <a:lnTo>
                    <a:pt x="16800" y="1058"/>
                  </a:lnTo>
                  <a:lnTo>
                    <a:pt x="19929" y="3927"/>
                  </a:lnTo>
                  <a:cubicBezTo>
                    <a:pt x="19929" y="3927"/>
                    <a:pt x="16800" y="3927"/>
                    <a:pt x="16800" y="3927"/>
                  </a:cubicBezTo>
                  <a:close/>
                  <a:moveTo>
                    <a:pt x="17400" y="0"/>
                  </a:moveTo>
                  <a:lnTo>
                    <a:pt x="8400" y="0"/>
                  </a:lnTo>
                  <a:cubicBezTo>
                    <a:pt x="7075" y="0"/>
                    <a:pt x="6000" y="879"/>
                    <a:pt x="6000" y="1964"/>
                  </a:cubicBezTo>
                  <a:lnTo>
                    <a:pt x="6000" y="3436"/>
                  </a:lnTo>
                  <a:cubicBezTo>
                    <a:pt x="6000" y="3708"/>
                    <a:pt x="6268" y="3927"/>
                    <a:pt x="6600" y="3927"/>
                  </a:cubicBezTo>
                  <a:cubicBezTo>
                    <a:pt x="6932" y="3927"/>
                    <a:pt x="7200" y="3708"/>
                    <a:pt x="7200" y="3436"/>
                  </a:cubicBezTo>
                  <a:lnTo>
                    <a:pt x="7200" y="1964"/>
                  </a:lnTo>
                  <a:cubicBezTo>
                    <a:pt x="7200" y="1422"/>
                    <a:pt x="7738" y="982"/>
                    <a:pt x="8400" y="982"/>
                  </a:cubicBezTo>
                  <a:lnTo>
                    <a:pt x="15600" y="982"/>
                  </a:lnTo>
                  <a:lnTo>
                    <a:pt x="15600" y="3927"/>
                  </a:lnTo>
                  <a:cubicBezTo>
                    <a:pt x="15600" y="4469"/>
                    <a:pt x="16138" y="4909"/>
                    <a:pt x="16800" y="4909"/>
                  </a:cubicBezTo>
                  <a:lnTo>
                    <a:pt x="20400" y="4909"/>
                  </a:lnTo>
                  <a:lnTo>
                    <a:pt x="20400" y="14727"/>
                  </a:lnTo>
                  <a:cubicBezTo>
                    <a:pt x="20400" y="15269"/>
                    <a:pt x="19862" y="15709"/>
                    <a:pt x="19200" y="15709"/>
                  </a:cubicBezTo>
                  <a:lnTo>
                    <a:pt x="17400" y="15709"/>
                  </a:lnTo>
                  <a:cubicBezTo>
                    <a:pt x="17068" y="15709"/>
                    <a:pt x="16800" y="15929"/>
                    <a:pt x="16800" y="16200"/>
                  </a:cubicBezTo>
                  <a:cubicBezTo>
                    <a:pt x="16800" y="16472"/>
                    <a:pt x="17068" y="16691"/>
                    <a:pt x="17400" y="16691"/>
                  </a:cubicBezTo>
                  <a:lnTo>
                    <a:pt x="19200" y="16691"/>
                  </a:lnTo>
                  <a:cubicBezTo>
                    <a:pt x="20525" y="16691"/>
                    <a:pt x="21600" y="15812"/>
                    <a:pt x="21600" y="14727"/>
                  </a:cubicBezTo>
                  <a:lnTo>
                    <a:pt x="21600" y="3927"/>
                  </a:lnTo>
                  <a:cubicBezTo>
                    <a:pt x="21600" y="3927"/>
                    <a:pt x="17400" y="0"/>
                    <a:pt x="17400" y="0"/>
                  </a:cubicBezTo>
                  <a:close/>
                  <a:moveTo>
                    <a:pt x="3600" y="12273"/>
                  </a:moveTo>
                  <a:cubicBezTo>
                    <a:pt x="3600" y="12544"/>
                    <a:pt x="3868" y="12764"/>
                    <a:pt x="4200" y="12764"/>
                  </a:cubicBezTo>
                  <a:lnTo>
                    <a:pt x="11400" y="12764"/>
                  </a:lnTo>
                  <a:cubicBezTo>
                    <a:pt x="11732" y="12764"/>
                    <a:pt x="12000" y="12544"/>
                    <a:pt x="12000" y="12273"/>
                  </a:cubicBezTo>
                  <a:cubicBezTo>
                    <a:pt x="12000" y="12002"/>
                    <a:pt x="11732" y="11782"/>
                    <a:pt x="11400" y="11782"/>
                  </a:cubicBezTo>
                  <a:lnTo>
                    <a:pt x="4200" y="11782"/>
                  </a:lnTo>
                  <a:cubicBezTo>
                    <a:pt x="3868" y="11782"/>
                    <a:pt x="3600" y="12002"/>
                    <a:pt x="3600" y="12273"/>
                  </a:cubicBezTo>
                  <a:moveTo>
                    <a:pt x="4200" y="9818"/>
                  </a:moveTo>
                  <a:lnTo>
                    <a:pt x="6600" y="9818"/>
                  </a:lnTo>
                  <a:cubicBezTo>
                    <a:pt x="6932" y="9818"/>
                    <a:pt x="7200" y="9599"/>
                    <a:pt x="7200" y="9327"/>
                  </a:cubicBezTo>
                  <a:cubicBezTo>
                    <a:pt x="7200" y="9056"/>
                    <a:pt x="6932" y="8836"/>
                    <a:pt x="6600" y="8836"/>
                  </a:cubicBezTo>
                  <a:lnTo>
                    <a:pt x="4200" y="8836"/>
                  </a:lnTo>
                  <a:cubicBezTo>
                    <a:pt x="3868" y="8836"/>
                    <a:pt x="3600" y="9056"/>
                    <a:pt x="3600" y="9327"/>
                  </a:cubicBezTo>
                  <a:cubicBezTo>
                    <a:pt x="3600" y="9599"/>
                    <a:pt x="3868" y="9818"/>
                    <a:pt x="4200" y="9818"/>
                  </a:cubicBezTo>
                  <a:moveTo>
                    <a:pt x="9000" y="17673"/>
                  </a:moveTo>
                  <a:lnTo>
                    <a:pt x="4200" y="17673"/>
                  </a:lnTo>
                  <a:cubicBezTo>
                    <a:pt x="3868" y="17673"/>
                    <a:pt x="3600" y="17893"/>
                    <a:pt x="3600" y="18164"/>
                  </a:cubicBezTo>
                  <a:cubicBezTo>
                    <a:pt x="3600" y="18435"/>
                    <a:pt x="3868" y="18655"/>
                    <a:pt x="4200" y="18655"/>
                  </a:cubicBezTo>
                  <a:lnTo>
                    <a:pt x="9000" y="18655"/>
                  </a:lnTo>
                  <a:cubicBezTo>
                    <a:pt x="9332" y="18655"/>
                    <a:pt x="9600" y="18435"/>
                    <a:pt x="9600" y="18164"/>
                  </a:cubicBezTo>
                  <a:cubicBezTo>
                    <a:pt x="9600" y="17893"/>
                    <a:pt x="9332" y="17673"/>
                    <a:pt x="9000" y="17673"/>
                  </a:cubicBezTo>
                  <a:moveTo>
                    <a:pt x="11400" y="14727"/>
                  </a:moveTo>
                  <a:lnTo>
                    <a:pt x="4200" y="14727"/>
                  </a:lnTo>
                  <a:cubicBezTo>
                    <a:pt x="3868" y="14727"/>
                    <a:pt x="3600" y="14947"/>
                    <a:pt x="3600" y="15218"/>
                  </a:cubicBezTo>
                  <a:cubicBezTo>
                    <a:pt x="3600" y="15490"/>
                    <a:pt x="3868" y="15709"/>
                    <a:pt x="4200" y="15709"/>
                  </a:cubicBezTo>
                  <a:lnTo>
                    <a:pt x="11400" y="15709"/>
                  </a:lnTo>
                  <a:cubicBezTo>
                    <a:pt x="11732" y="15709"/>
                    <a:pt x="12000" y="15490"/>
                    <a:pt x="12000" y="15218"/>
                  </a:cubicBezTo>
                  <a:cubicBezTo>
                    <a:pt x="12000" y="14947"/>
                    <a:pt x="11732" y="14727"/>
                    <a:pt x="11400" y="14727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2960" tIns="123013" rIns="123013" bIns="123013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sz="1900" b="1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/>
              </a:endParaRPr>
            </a:p>
          </p:txBody>
        </p:sp>
      </p:grpSp>
      <p:sp>
        <p:nvSpPr>
          <p:cNvPr id="46" name="TextBox 45">
            <a:extLst>
              <a:ext uri="{FF2B5EF4-FFF2-40B4-BE49-F238E27FC236}">
                <a16:creationId xmlns:a16="http://schemas.microsoft.com/office/drawing/2014/main" id="{6F78F8D8-0710-4923-BAD5-EC8F8E7C7C1C}"/>
              </a:ext>
            </a:extLst>
          </p:cNvPr>
          <p:cNvSpPr txBox="1"/>
          <p:nvPr/>
        </p:nvSpPr>
        <p:spPr>
          <a:xfrm>
            <a:off x="1150012" y="2460292"/>
            <a:ext cx="2133515" cy="466832"/>
          </a:xfrm>
          <a:prstGeom prst="rect">
            <a:avLst/>
          </a:prstGeom>
          <a:solidFill>
            <a:srgbClr val="181D54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Calibri" panose="020F0502020204030204" pitchFamily="34" charset="0"/>
              </a:rPr>
              <a:t>Donors: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9D1ADA2F-BEF9-4FE7-9800-8A90514AFC4F}"/>
              </a:ext>
            </a:extLst>
          </p:cNvPr>
          <p:cNvSpPr txBox="1"/>
          <p:nvPr/>
        </p:nvSpPr>
        <p:spPr>
          <a:xfrm>
            <a:off x="3735102" y="2460292"/>
            <a:ext cx="2130552" cy="46683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Calibri" panose="020F0502020204030204" pitchFamily="34" charset="0"/>
              </a:rPr>
              <a:t>Funds Distribution</a:t>
            </a:r>
          </a:p>
          <a:p>
            <a:pPr algn="ctr"/>
            <a:r>
              <a:rPr lang="en-US" sz="1200" b="1" dirty="0">
                <a:solidFill>
                  <a:schemeClr val="bg1"/>
                </a:solidFill>
                <a:cs typeface="Calibri" panose="020F0502020204030204" pitchFamily="34" charset="0"/>
              </a:rPr>
              <a:t>Mechanisms:</a:t>
            </a:r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141B04C4-901F-4BC0-807D-DE2A16811138}"/>
              </a:ext>
            </a:extLst>
          </p:cNvPr>
          <p:cNvSpPr txBox="1"/>
          <p:nvPr/>
        </p:nvSpPr>
        <p:spPr>
          <a:xfrm>
            <a:off x="8931651" y="2460292"/>
            <a:ext cx="2130552" cy="46683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Calibri" panose="020F0502020204030204" pitchFamily="34" charset="0"/>
              </a:rPr>
              <a:t>Technology Partners:</a:t>
            </a: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A374CC23-DA00-4554-AAB4-C8F0E7CA297E}"/>
              </a:ext>
            </a:extLst>
          </p:cNvPr>
          <p:cNvSpPr txBox="1"/>
          <p:nvPr/>
        </p:nvSpPr>
        <p:spPr>
          <a:xfrm>
            <a:off x="6353581" y="2460292"/>
            <a:ext cx="2130552" cy="466833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en-US" sz="1200" b="1" dirty="0">
                <a:solidFill>
                  <a:schemeClr val="bg1"/>
                </a:solidFill>
                <a:cs typeface="Calibri" panose="020F0502020204030204" pitchFamily="34" charset="0"/>
              </a:rPr>
              <a:t>Implementers:</a:t>
            </a:r>
          </a:p>
        </p:txBody>
      </p:sp>
    </p:spTree>
    <p:extLst>
      <p:ext uri="{BB962C8B-B14F-4D97-AF65-F5344CB8AC3E}">
        <p14:creationId xmlns:p14="http://schemas.microsoft.com/office/powerpoint/2010/main" val="29307219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39CB5D9-1740-804E-AA39-E89795E725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OpenLMIS Funding Trails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32EFC6-647A-481B-AE4D-B78DE17FA34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There are two related, yet distinct "funding trails" that make up the current </a:t>
            </a:r>
            <a:r>
              <a:rPr lang="en-US" err="1"/>
              <a:t>OpenLMIS</a:t>
            </a:r>
            <a:r>
              <a:rPr lang="en-US"/>
              <a:t> ecosystem.</a:t>
            </a:r>
          </a:p>
        </p:txBody>
      </p:sp>
      <p:sp>
        <p:nvSpPr>
          <p:cNvPr id="17" name="Text Placeholder 6">
            <a:extLst>
              <a:ext uri="{FF2B5EF4-FFF2-40B4-BE49-F238E27FC236}">
                <a16:creationId xmlns:a16="http://schemas.microsoft.com/office/drawing/2014/main" id="{163A9DE1-BDDE-4194-99DE-F336E42B9E98}"/>
              </a:ext>
            </a:extLst>
          </p:cNvPr>
          <p:cNvSpPr txBox="1">
            <a:spLocks/>
          </p:cNvSpPr>
          <p:nvPr/>
        </p:nvSpPr>
        <p:spPr>
          <a:xfrm>
            <a:off x="6225126" y="3136689"/>
            <a:ext cx="4976274" cy="2923877"/>
          </a:xfrm>
          <a:prstGeom prst="rect">
            <a:avLst/>
          </a:prstGeom>
        </p:spPr>
        <p:txBody>
          <a:bodyPr wrap="square">
            <a:sp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L="285750" indent="-285750">
              <a:spcAft>
                <a:spcPts val="600"/>
              </a:spcAft>
              <a:buClr>
                <a:srgbClr val="181D54"/>
              </a:buClr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</a:defRPr>
            </a:lvl1pPr>
            <a:lvl2pPr marL="742950" marR="0" lvl="1" indent="-15875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143000" marR="0" lvl="2" indent="-1143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600200" marR="0" lvl="3" indent="-1270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057400" marR="0" lvl="4" indent="-1270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514600" marR="0" lvl="5" indent="-1270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971800" marR="0" lvl="6" indent="-1270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429000" marR="0" lvl="7" indent="-1270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886200" marR="0" lvl="8" indent="-1270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181D5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The implementation funding trail is more decentralized with funds coming primarily from USAID and additional support from other organizations (e.g., Gavi, DFID) depending on the implementation.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181D5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The funds come through the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GHSC-PSM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project, as well as </a:t>
            </a: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other projects, 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to procure supplies for the Ministry of Health in each country.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181D5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The selection of a global good technology may be procured strictly by a relationship.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181D5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The implementation funding supports both the implementation and technology partners.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ED4B302-D975-45B6-8743-6DA5078561A5}"/>
              </a:ext>
            </a:extLst>
          </p:cNvPr>
          <p:cNvSpPr/>
          <p:nvPr/>
        </p:nvSpPr>
        <p:spPr>
          <a:xfrm>
            <a:off x="990600" y="2287748"/>
            <a:ext cx="205216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F15A3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TRAIL A: </a:t>
            </a:r>
            <a:b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F15A3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</a:b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Core Funding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3827EAE-5E1E-4F32-83AA-32F5DB171F34}"/>
              </a:ext>
            </a:extLst>
          </p:cNvPr>
          <p:cNvSpPr/>
          <p:nvPr/>
        </p:nvSpPr>
        <p:spPr>
          <a:xfrm>
            <a:off x="6225126" y="2287748"/>
            <a:ext cx="349005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F15A3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TRAIL B: </a:t>
            </a:r>
            <a:b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F15A3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</a:br>
            <a:r>
              <a:rPr kumimoji="0" lang="en-US" sz="24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Implementation Funding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C9D197F-86CE-4D13-BC52-A37ABE414D79}"/>
              </a:ext>
            </a:extLst>
          </p:cNvPr>
          <p:cNvSpPr/>
          <p:nvPr/>
        </p:nvSpPr>
        <p:spPr>
          <a:xfrm>
            <a:off x="990600" y="3136689"/>
            <a:ext cx="4879421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181D5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The core funding trail is the backbone of OpenLMIS; it enables improvements to current state functionality, including through the gap analysis project and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rearchitecture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, as well as the stewardship behind its implementations.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181D5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All funds in this trail are delivered through Digital Square, which manages funds distribution across global goods and advocates to donors for the funding of global goods.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>
                <a:srgbClr val="181D54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Core funding supports software development, hosting, </a:t>
            </a:r>
            <a:r>
              <a:rPr kumimoji="0" lang="en-US" sz="14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VillageReach</a:t>
            </a:r>
            <a:r>
              <a:rPr kumimoji="0" lang="en-US" sz="14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cs typeface="Arial"/>
                <a:sym typeface="Arial"/>
              </a:rPr>
              <a:t> and other salaries, advocacy, Governance Committee meetings, and travel.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3592864D-ED4A-463B-A8E8-300707FB2B11}"/>
              </a:ext>
            </a:extLst>
          </p:cNvPr>
          <p:cNvGrpSpPr/>
          <p:nvPr/>
        </p:nvGrpSpPr>
        <p:grpSpPr>
          <a:xfrm>
            <a:off x="9282546" y="0"/>
            <a:ext cx="1932709" cy="727880"/>
            <a:chOff x="3291016" y="1869859"/>
            <a:chExt cx="2854474" cy="1075027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8AB791F7-D14B-4B16-971F-39BA157E68A9}"/>
                </a:ext>
              </a:extLst>
            </p:cNvPr>
            <p:cNvSpPr/>
            <p:nvPr/>
          </p:nvSpPr>
          <p:spPr>
            <a:xfrm>
              <a:off x="3291016" y="1869859"/>
              <a:ext cx="2854474" cy="107502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2960" tIns="123013" rIns="123013" bIns="123013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/>
                <a:t>Stakeholder Mapping</a:t>
              </a:r>
            </a:p>
          </p:txBody>
        </p:sp>
        <p:sp>
          <p:nvSpPr>
            <p:cNvPr id="11" name="Shape 2533">
              <a:extLst>
                <a:ext uri="{FF2B5EF4-FFF2-40B4-BE49-F238E27FC236}">
                  <a16:creationId xmlns:a16="http://schemas.microsoft.com/office/drawing/2014/main" id="{C34FE766-B9C6-402B-8C52-94C4C08740E2}"/>
                </a:ext>
              </a:extLst>
            </p:cNvPr>
            <p:cNvSpPr/>
            <p:nvPr/>
          </p:nvSpPr>
          <p:spPr>
            <a:xfrm>
              <a:off x="3752568" y="2175381"/>
              <a:ext cx="344983" cy="42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8836"/>
                  </a:moveTo>
                  <a:lnTo>
                    <a:pt x="10800" y="5967"/>
                  </a:lnTo>
                  <a:lnTo>
                    <a:pt x="13929" y="8836"/>
                  </a:lnTo>
                  <a:cubicBezTo>
                    <a:pt x="13929" y="8836"/>
                    <a:pt x="10800" y="8836"/>
                    <a:pt x="10800" y="8836"/>
                  </a:cubicBezTo>
                  <a:close/>
                  <a:moveTo>
                    <a:pt x="14400" y="19636"/>
                  </a:moveTo>
                  <a:cubicBezTo>
                    <a:pt x="14400" y="20179"/>
                    <a:pt x="13862" y="20618"/>
                    <a:pt x="13200" y="20618"/>
                  </a:cubicBezTo>
                  <a:lnTo>
                    <a:pt x="2400" y="20618"/>
                  </a:lnTo>
                  <a:cubicBezTo>
                    <a:pt x="1738" y="20618"/>
                    <a:pt x="1200" y="20179"/>
                    <a:pt x="1200" y="19636"/>
                  </a:cubicBezTo>
                  <a:lnTo>
                    <a:pt x="1200" y="6873"/>
                  </a:lnTo>
                  <a:cubicBezTo>
                    <a:pt x="1200" y="6331"/>
                    <a:pt x="1738" y="5891"/>
                    <a:pt x="2400" y="5891"/>
                  </a:cubicBezTo>
                  <a:lnTo>
                    <a:pt x="9600" y="5891"/>
                  </a:lnTo>
                  <a:lnTo>
                    <a:pt x="9600" y="8836"/>
                  </a:lnTo>
                  <a:cubicBezTo>
                    <a:pt x="9600" y="9378"/>
                    <a:pt x="10138" y="9818"/>
                    <a:pt x="10800" y="9818"/>
                  </a:cubicBezTo>
                  <a:lnTo>
                    <a:pt x="14400" y="9818"/>
                  </a:lnTo>
                  <a:cubicBezTo>
                    <a:pt x="14400" y="9818"/>
                    <a:pt x="14400" y="19636"/>
                    <a:pt x="14400" y="19636"/>
                  </a:cubicBezTo>
                  <a:close/>
                  <a:moveTo>
                    <a:pt x="2400" y="4909"/>
                  </a:moveTo>
                  <a:cubicBezTo>
                    <a:pt x="1075" y="4909"/>
                    <a:pt x="0" y="5788"/>
                    <a:pt x="0" y="6873"/>
                  </a:cubicBezTo>
                  <a:lnTo>
                    <a:pt x="0" y="19636"/>
                  </a:lnTo>
                  <a:cubicBezTo>
                    <a:pt x="0" y="20721"/>
                    <a:pt x="1075" y="21600"/>
                    <a:pt x="2400" y="21600"/>
                  </a:cubicBezTo>
                  <a:lnTo>
                    <a:pt x="13200" y="21600"/>
                  </a:lnTo>
                  <a:cubicBezTo>
                    <a:pt x="14525" y="21600"/>
                    <a:pt x="15600" y="20721"/>
                    <a:pt x="15600" y="19636"/>
                  </a:cubicBezTo>
                  <a:lnTo>
                    <a:pt x="15600" y="8836"/>
                  </a:lnTo>
                  <a:lnTo>
                    <a:pt x="11400" y="4909"/>
                  </a:lnTo>
                  <a:cubicBezTo>
                    <a:pt x="11400" y="4909"/>
                    <a:pt x="2400" y="4909"/>
                    <a:pt x="2400" y="4909"/>
                  </a:cubicBezTo>
                  <a:close/>
                  <a:moveTo>
                    <a:pt x="16800" y="3927"/>
                  </a:moveTo>
                  <a:lnTo>
                    <a:pt x="16800" y="1058"/>
                  </a:lnTo>
                  <a:lnTo>
                    <a:pt x="19929" y="3927"/>
                  </a:lnTo>
                  <a:cubicBezTo>
                    <a:pt x="19929" y="3927"/>
                    <a:pt x="16800" y="3927"/>
                    <a:pt x="16800" y="3927"/>
                  </a:cubicBezTo>
                  <a:close/>
                  <a:moveTo>
                    <a:pt x="17400" y="0"/>
                  </a:moveTo>
                  <a:lnTo>
                    <a:pt x="8400" y="0"/>
                  </a:lnTo>
                  <a:cubicBezTo>
                    <a:pt x="7075" y="0"/>
                    <a:pt x="6000" y="879"/>
                    <a:pt x="6000" y="1964"/>
                  </a:cubicBezTo>
                  <a:lnTo>
                    <a:pt x="6000" y="3436"/>
                  </a:lnTo>
                  <a:cubicBezTo>
                    <a:pt x="6000" y="3708"/>
                    <a:pt x="6268" y="3927"/>
                    <a:pt x="6600" y="3927"/>
                  </a:cubicBezTo>
                  <a:cubicBezTo>
                    <a:pt x="6932" y="3927"/>
                    <a:pt x="7200" y="3708"/>
                    <a:pt x="7200" y="3436"/>
                  </a:cubicBezTo>
                  <a:lnTo>
                    <a:pt x="7200" y="1964"/>
                  </a:lnTo>
                  <a:cubicBezTo>
                    <a:pt x="7200" y="1422"/>
                    <a:pt x="7738" y="982"/>
                    <a:pt x="8400" y="982"/>
                  </a:cubicBezTo>
                  <a:lnTo>
                    <a:pt x="15600" y="982"/>
                  </a:lnTo>
                  <a:lnTo>
                    <a:pt x="15600" y="3927"/>
                  </a:lnTo>
                  <a:cubicBezTo>
                    <a:pt x="15600" y="4469"/>
                    <a:pt x="16138" y="4909"/>
                    <a:pt x="16800" y="4909"/>
                  </a:cubicBezTo>
                  <a:lnTo>
                    <a:pt x="20400" y="4909"/>
                  </a:lnTo>
                  <a:lnTo>
                    <a:pt x="20400" y="14727"/>
                  </a:lnTo>
                  <a:cubicBezTo>
                    <a:pt x="20400" y="15269"/>
                    <a:pt x="19862" y="15709"/>
                    <a:pt x="19200" y="15709"/>
                  </a:cubicBezTo>
                  <a:lnTo>
                    <a:pt x="17400" y="15709"/>
                  </a:lnTo>
                  <a:cubicBezTo>
                    <a:pt x="17068" y="15709"/>
                    <a:pt x="16800" y="15929"/>
                    <a:pt x="16800" y="16200"/>
                  </a:cubicBezTo>
                  <a:cubicBezTo>
                    <a:pt x="16800" y="16472"/>
                    <a:pt x="17068" y="16691"/>
                    <a:pt x="17400" y="16691"/>
                  </a:cubicBezTo>
                  <a:lnTo>
                    <a:pt x="19200" y="16691"/>
                  </a:lnTo>
                  <a:cubicBezTo>
                    <a:pt x="20525" y="16691"/>
                    <a:pt x="21600" y="15812"/>
                    <a:pt x="21600" y="14727"/>
                  </a:cubicBezTo>
                  <a:lnTo>
                    <a:pt x="21600" y="3927"/>
                  </a:lnTo>
                  <a:cubicBezTo>
                    <a:pt x="21600" y="3927"/>
                    <a:pt x="17400" y="0"/>
                    <a:pt x="17400" y="0"/>
                  </a:cubicBezTo>
                  <a:close/>
                  <a:moveTo>
                    <a:pt x="3600" y="12273"/>
                  </a:moveTo>
                  <a:cubicBezTo>
                    <a:pt x="3600" y="12544"/>
                    <a:pt x="3868" y="12764"/>
                    <a:pt x="4200" y="12764"/>
                  </a:cubicBezTo>
                  <a:lnTo>
                    <a:pt x="11400" y="12764"/>
                  </a:lnTo>
                  <a:cubicBezTo>
                    <a:pt x="11732" y="12764"/>
                    <a:pt x="12000" y="12544"/>
                    <a:pt x="12000" y="12273"/>
                  </a:cubicBezTo>
                  <a:cubicBezTo>
                    <a:pt x="12000" y="12002"/>
                    <a:pt x="11732" y="11782"/>
                    <a:pt x="11400" y="11782"/>
                  </a:cubicBezTo>
                  <a:lnTo>
                    <a:pt x="4200" y="11782"/>
                  </a:lnTo>
                  <a:cubicBezTo>
                    <a:pt x="3868" y="11782"/>
                    <a:pt x="3600" y="12002"/>
                    <a:pt x="3600" y="12273"/>
                  </a:cubicBezTo>
                  <a:moveTo>
                    <a:pt x="4200" y="9818"/>
                  </a:moveTo>
                  <a:lnTo>
                    <a:pt x="6600" y="9818"/>
                  </a:lnTo>
                  <a:cubicBezTo>
                    <a:pt x="6932" y="9818"/>
                    <a:pt x="7200" y="9599"/>
                    <a:pt x="7200" y="9327"/>
                  </a:cubicBezTo>
                  <a:cubicBezTo>
                    <a:pt x="7200" y="9056"/>
                    <a:pt x="6932" y="8836"/>
                    <a:pt x="6600" y="8836"/>
                  </a:cubicBezTo>
                  <a:lnTo>
                    <a:pt x="4200" y="8836"/>
                  </a:lnTo>
                  <a:cubicBezTo>
                    <a:pt x="3868" y="8836"/>
                    <a:pt x="3600" y="9056"/>
                    <a:pt x="3600" y="9327"/>
                  </a:cubicBezTo>
                  <a:cubicBezTo>
                    <a:pt x="3600" y="9599"/>
                    <a:pt x="3868" y="9818"/>
                    <a:pt x="4200" y="9818"/>
                  </a:cubicBezTo>
                  <a:moveTo>
                    <a:pt x="9000" y="17673"/>
                  </a:moveTo>
                  <a:lnTo>
                    <a:pt x="4200" y="17673"/>
                  </a:lnTo>
                  <a:cubicBezTo>
                    <a:pt x="3868" y="17673"/>
                    <a:pt x="3600" y="17893"/>
                    <a:pt x="3600" y="18164"/>
                  </a:cubicBezTo>
                  <a:cubicBezTo>
                    <a:pt x="3600" y="18435"/>
                    <a:pt x="3868" y="18655"/>
                    <a:pt x="4200" y="18655"/>
                  </a:cubicBezTo>
                  <a:lnTo>
                    <a:pt x="9000" y="18655"/>
                  </a:lnTo>
                  <a:cubicBezTo>
                    <a:pt x="9332" y="18655"/>
                    <a:pt x="9600" y="18435"/>
                    <a:pt x="9600" y="18164"/>
                  </a:cubicBezTo>
                  <a:cubicBezTo>
                    <a:pt x="9600" y="17893"/>
                    <a:pt x="9332" y="17673"/>
                    <a:pt x="9000" y="17673"/>
                  </a:cubicBezTo>
                  <a:moveTo>
                    <a:pt x="11400" y="14727"/>
                  </a:moveTo>
                  <a:lnTo>
                    <a:pt x="4200" y="14727"/>
                  </a:lnTo>
                  <a:cubicBezTo>
                    <a:pt x="3868" y="14727"/>
                    <a:pt x="3600" y="14947"/>
                    <a:pt x="3600" y="15218"/>
                  </a:cubicBezTo>
                  <a:cubicBezTo>
                    <a:pt x="3600" y="15490"/>
                    <a:pt x="3868" y="15709"/>
                    <a:pt x="4200" y="15709"/>
                  </a:cubicBezTo>
                  <a:lnTo>
                    <a:pt x="11400" y="15709"/>
                  </a:lnTo>
                  <a:cubicBezTo>
                    <a:pt x="11732" y="15709"/>
                    <a:pt x="12000" y="15490"/>
                    <a:pt x="12000" y="15218"/>
                  </a:cubicBezTo>
                  <a:cubicBezTo>
                    <a:pt x="12000" y="14947"/>
                    <a:pt x="11732" y="14727"/>
                    <a:pt x="11400" y="14727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2960" tIns="123013" rIns="123013" bIns="123013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sz="1900" b="1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40147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6F44E13E-52A8-4B95-93E9-A643788B9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3"/>
                </a:solidFill>
              </a:rPr>
              <a:t>TRAIL A: </a:t>
            </a:r>
            <a:r>
              <a:rPr lang="en-US"/>
              <a:t>Core Funding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8A82501-CE8C-40A7-AC74-2BA6472780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The first funding trail is simpler; as all core funding capital filters through Digital Square and is allocated to </a:t>
            </a:r>
            <a:r>
              <a:rPr lang="en-US" dirty="0" err="1"/>
              <a:t>VillageReach</a:t>
            </a:r>
            <a:r>
              <a:rPr lang="en-US" dirty="0"/>
              <a:t>, technology partners, and other global goods providers.</a:t>
            </a:r>
          </a:p>
          <a:p>
            <a:endParaRPr lang="en-US" dirty="0"/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9D32CAD-ECE0-7446-9925-92CE1BD344D0}"/>
              </a:ext>
            </a:extLst>
          </p:cNvPr>
          <p:cNvCxnSpPr>
            <a:cxnSpLocks/>
            <a:stCxn id="47" idx="3"/>
            <a:endCxn id="18" idx="1"/>
          </p:cNvCxnSpPr>
          <p:nvPr/>
        </p:nvCxnSpPr>
        <p:spPr>
          <a:xfrm flipV="1">
            <a:off x="8026743" y="3884825"/>
            <a:ext cx="751335" cy="1728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23BEDC3-D889-BF4C-B841-40E9B912ED60}"/>
              </a:ext>
            </a:extLst>
          </p:cNvPr>
          <p:cNvCxnSpPr>
            <a:cxnSpLocks/>
            <a:stCxn id="47" idx="3"/>
            <a:endCxn id="20" idx="1"/>
          </p:cNvCxnSpPr>
          <p:nvPr/>
        </p:nvCxnSpPr>
        <p:spPr>
          <a:xfrm>
            <a:off x="8026743" y="4057626"/>
            <a:ext cx="751336" cy="2596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17B301D4-540D-0A45-A070-533A23812968}"/>
              </a:ext>
            </a:extLst>
          </p:cNvPr>
          <p:cNvCxnSpPr>
            <a:cxnSpLocks/>
            <a:stCxn id="47" idx="3"/>
            <a:endCxn id="21" idx="1"/>
          </p:cNvCxnSpPr>
          <p:nvPr/>
        </p:nvCxnSpPr>
        <p:spPr>
          <a:xfrm>
            <a:off x="8026743" y="4057626"/>
            <a:ext cx="754788" cy="692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A960459-9941-AC4D-AF47-AB96E3FDC91C}"/>
              </a:ext>
            </a:extLst>
          </p:cNvPr>
          <p:cNvCxnSpPr>
            <a:cxnSpLocks/>
            <a:stCxn id="11" idx="3"/>
            <a:endCxn id="12" idx="1"/>
          </p:cNvCxnSpPr>
          <p:nvPr/>
        </p:nvCxnSpPr>
        <p:spPr>
          <a:xfrm>
            <a:off x="2921265" y="3714023"/>
            <a:ext cx="732291" cy="387053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95DBA93-E4A5-2B42-888B-26D756370264}"/>
              </a:ext>
            </a:extLst>
          </p:cNvPr>
          <p:cNvCxnSpPr>
            <a:cxnSpLocks/>
            <a:stCxn id="25" idx="3"/>
            <a:endCxn id="12" idx="1"/>
          </p:cNvCxnSpPr>
          <p:nvPr/>
        </p:nvCxnSpPr>
        <p:spPr>
          <a:xfrm flipV="1">
            <a:off x="2921265" y="4101076"/>
            <a:ext cx="732291" cy="387056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51EFDD62-BDBE-BB4C-A056-5EAF52876350}"/>
              </a:ext>
            </a:extLst>
          </p:cNvPr>
          <p:cNvCxnSpPr>
            <a:cxnSpLocks/>
            <a:stCxn id="12" idx="3"/>
            <a:endCxn id="13" idx="2"/>
          </p:cNvCxnSpPr>
          <p:nvPr/>
        </p:nvCxnSpPr>
        <p:spPr>
          <a:xfrm flipV="1">
            <a:off x="5743496" y="4101075"/>
            <a:ext cx="944642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63550C0C-F42F-8E43-8986-E727C9AC5218}"/>
              </a:ext>
            </a:extLst>
          </p:cNvPr>
          <p:cNvCxnSpPr>
            <a:cxnSpLocks/>
            <a:stCxn id="47" idx="3"/>
            <a:endCxn id="19" idx="1"/>
          </p:cNvCxnSpPr>
          <p:nvPr/>
        </p:nvCxnSpPr>
        <p:spPr>
          <a:xfrm flipV="1">
            <a:off x="8026743" y="3452325"/>
            <a:ext cx="751333" cy="6053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30C16113-480A-4B1B-BCC5-C444EF99EA33}"/>
              </a:ext>
            </a:extLst>
          </p:cNvPr>
          <p:cNvSpPr/>
          <p:nvPr/>
        </p:nvSpPr>
        <p:spPr>
          <a:xfrm>
            <a:off x="3653556" y="3838731"/>
            <a:ext cx="2089940" cy="5246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sym typeface="Arial"/>
              </a:rPr>
              <a:t>Digital Square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9323512-2F26-CC4B-9FE7-F92BC3152A46}"/>
              </a:ext>
            </a:extLst>
          </p:cNvPr>
          <p:cNvGrpSpPr/>
          <p:nvPr/>
        </p:nvGrpSpPr>
        <p:grpSpPr>
          <a:xfrm>
            <a:off x="8778076" y="3282076"/>
            <a:ext cx="2397644" cy="1637999"/>
            <a:chOff x="8723216" y="2044908"/>
            <a:chExt cx="2677619" cy="2925548"/>
          </a:xfrm>
          <a:solidFill>
            <a:schemeClr val="accent3"/>
          </a:solidFill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8B685833-F503-4AFA-A562-46DE0ACF854D}"/>
                </a:ext>
              </a:extLst>
            </p:cNvPr>
            <p:cNvSpPr/>
            <p:nvPr/>
          </p:nvSpPr>
          <p:spPr>
            <a:xfrm>
              <a:off x="8723218" y="2817375"/>
              <a:ext cx="2677616" cy="60814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  <a:sym typeface="Arial"/>
                </a:rPr>
                <a:t>SolDevelo</a:t>
              </a: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4D60AB2B-CF36-4DA5-AB75-BCBE0FC12419}"/>
                </a:ext>
              </a:extLst>
            </p:cNvPr>
            <p:cNvSpPr/>
            <p:nvPr/>
          </p:nvSpPr>
          <p:spPr>
            <a:xfrm>
              <a:off x="8723216" y="2044908"/>
              <a:ext cx="2677616" cy="60814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  <a:sym typeface="Arial"/>
                </a:rPr>
                <a:t>Ona</a:t>
              </a: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EDC6ED6D-A19A-4B43-BA89-D7F231EAE67B}"/>
                </a:ext>
              </a:extLst>
            </p:cNvPr>
            <p:cNvSpPr/>
            <p:nvPr/>
          </p:nvSpPr>
          <p:spPr>
            <a:xfrm>
              <a:off x="8723219" y="3589841"/>
              <a:ext cx="2677616" cy="60814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  <a:sym typeface="Arial"/>
                </a:rPr>
                <a:t>JSI</a:t>
              </a: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5C417B5B-FFD5-4318-9401-586CACD81D07}"/>
                </a:ext>
              </a:extLst>
            </p:cNvPr>
            <p:cNvSpPr/>
            <p:nvPr/>
          </p:nvSpPr>
          <p:spPr>
            <a:xfrm>
              <a:off x="8727075" y="4362310"/>
              <a:ext cx="2669903" cy="60814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  <a:sym typeface="Arial"/>
                </a:rPr>
                <a:t>VillageReach</a:t>
              </a: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sym typeface="Arial"/>
              </a:endParaRP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F940002-832C-7F44-AE73-F6A32B19223F}"/>
              </a:ext>
            </a:extLst>
          </p:cNvPr>
          <p:cNvSpPr txBox="1"/>
          <p:nvPr/>
        </p:nvSpPr>
        <p:spPr>
          <a:xfrm>
            <a:off x="990600" y="5096807"/>
            <a:ext cx="243488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BMGF and USAID provide core funding to </a:t>
            </a:r>
            <a:r>
              <a:rPr kumimoji="0" lang="en-US" sz="1100" b="0" i="0" u="none" strike="noStrike" kern="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OpenLMIS</a:t>
            </a:r>
            <a:r>
              <a: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though funding from BMGF will change in April 2019.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1E4802-2E7D-5443-91C0-C69930D0309E}"/>
              </a:ext>
            </a:extLst>
          </p:cNvPr>
          <p:cNvSpPr txBox="1"/>
          <p:nvPr/>
        </p:nvSpPr>
        <p:spPr>
          <a:xfrm>
            <a:off x="3581619" y="5096807"/>
            <a:ext cx="2434881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Digital Square serves as the mechanism for funds allocation; they build a stronger capacity for implementation.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538F792-210A-4B4E-8513-C486479AD027}"/>
              </a:ext>
            </a:extLst>
          </p:cNvPr>
          <p:cNvSpPr txBox="1"/>
          <p:nvPr/>
        </p:nvSpPr>
        <p:spPr>
          <a:xfrm>
            <a:off x="6172637" y="5096807"/>
            <a:ext cx="243488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Manages both in-house and external software development; as well as hosting, inquiry management, advocacy and the Governance Committee.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99BD23-8033-E64E-914A-63335F621C74}"/>
              </a:ext>
            </a:extLst>
          </p:cNvPr>
          <p:cNvSpPr txBox="1"/>
          <p:nvPr/>
        </p:nvSpPr>
        <p:spPr>
          <a:xfrm>
            <a:off x="8763654" y="5096807"/>
            <a:ext cx="243488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VillageReach</a:t>
            </a:r>
            <a:r>
              <a: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owns a contract with each of four technology partners who work together in sprint teams to make product improvements and resolve issues.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6105840-4C5A-AA46-8A5C-4CEB87982327}"/>
              </a:ext>
            </a:extLst>
          </p:cNvPr>
          <p:cNvGrpSpPr/>
          <p:nvPr/>
        </p:nvGrpSpPr>
        <p:grpSpPr>
          <a:xfrm>
            <a:off x="1327234" y="3411895"/>
            <a:ext cx="1594031" cy="1378364"/>
            <a:chOff x="366999" y="2062459"/>
            <a:chExt cx="1677356" cy="264539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E546B5A-5385-45F3-BA92-D9D911215601}"/>
                </a:ext>
              </a:extLst>
            </p:cNvPr>
            <p:cNvSpPr/>
            <p:nvPr/>
          </p:nvSpPr>
          <p:spPr>
            <a:xfrm>
              <a:off x="366999" y="2062459"/>
              <a:ext cx="1677356" cy="1159701"/>
            </a:xfrm>
            <a:prstGeom prst="rect">
              <a:avLst/>
            </a:prstGeom>
            <a:solidFill>
              <a:schemeClr val="tx2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  <a:sym typeface="Arial"/>
                </a:rPr>
                <a:t>BMGF</a:t>
              </a:r>
              <a:r>
                <a:rPr kumimoji="0" lang="en-US" sz="20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  <a:sym typeface="Arial"/>
                </a:rPr>
                <a:t>*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1EABAB2-A30F-D24E-9B09-D2A9104FD642}"/>
                </a:ext>
              </a:extLst>
            </p:cNvPr>
            <p:cNvSpPr/>
            <p:nvPr/>
          </p:nvSpPr>
          <p:spPr>
            <a:xfrm>
              <a:off x="366999" y="3548149"/>
              <a:ext cx="1677356" cy="1159700"/>
            </a:xfrm>
            <a:prstGeom prst="rect">
              <a:avLst/>
            </a:prstGeom>
            <a:solidFill>
              <a:schemeClr val="tx2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  <a:sym typeface="Arial"/>
                </a:rPr>
                <a:t>USAID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6A2067B-E1CA-2C47-92E6-18C7FC69790D}"/>
              </a:ext>
            </a:extLst>
          </p:cNvPr>
          <p:cNvGrpSpPr/>
          <p:nvPr/>
        </p:nvGrpSpPr>
        <p:grpSpPr>
          <a:xfrm>
            <a:off x="6688138" y="3401687"/>
            <a:ext cx="1412815" cy="1398776"/>
            <a:chOff x="6204055" y="2580706"/>
            <a:chExt cx="1894865" cy="1770926"/>
          </a:xfrm>
          <a:solidFill>
            <a:schemeClr val="accent4">
              <a:lumMod val="75000"/>
            </a:schemeClr>
          </a:solidFill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4FD7EDA-F7B0-4C57-BECB-B481C99EA56B}"/>
                </a:ext>
              </a:extLst>
            </p:cNvPr>
            <p:cNvSpPr/>
            <p:nvPr/>
          </p:nvSpPr>
          <p:spPr>
            <a:xfrm>
              <a:off x="6204055" y="2580706"/>
              <a:ext cx="1894865" cy="177092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7B4B23F-3C5F-1C4B-A948-E71A09721276}"/>
                </a:ext>
              </a:extLst>
            </p:cNvPr>
            <p:cNvSpPr/>
            <p:nvPr/>
          </p:nvSpPr>
          <p:spPr>
            <a:xfrm>
              <a:off x="6334902" y="3216328"/>
              <a:ext cx="1664487" cy="38966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  <a:sym typeface="Arial"/>
                </a:rPr>
                <a:t>VillageReach</a:t>
              </a: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sym typeface="Arial"/>
              </a:endParaRPr>
            </a:p>
          </p:txBody>
        </p:sp>
      </p:grpSp>
      <p:cxnSp>
        <p:nvCxnSpPr>
          <p:cNvPr id="9" name="Connector: Elbow 8">
            <a:extLst>
              <a:ext uri="{FF2B5EF4-FFF2-40B4-BE49-F238E27FC236}">
                <a16:creationId xmlns:a16="http://schemas.microsoft.com/office/drawing/2014/main" id="{043B8778-3C37-49C6-A8ED-6512F39DC40D}"/>
              </a:ext>
            </a:extLst>
          </p:cNvPr>
          <p:cNvCxnSpPr>
            <a:cxnSpLocks/>
            <a:stCxn id="11" idx="0"/>
            <a:endCxn id="13" idx="0"/>
          </p:cNvCxnSpPr>
          <p:nvPr/>
        </p:nvCxnSpPr>
        <p:spPr>
          <a:xfrm rot="5400000" flipH="1" flipV="1">
            <a:off x="4754294" y="771643"/>
            <a:ext cx="10208" cy="5270296"/>
          </a:xfrm>
          <a:prstGeom prst="bentConnector3">
            <a:avLst>
              <a:gd name="adj1" fmla="val 2339420"/>
            </a:avLst>
          </a:prstGeom>
          <a:ln w="1905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AE84319-BCF4-4488-9BB6-987079061EAA}"/>
              </a:ext>
            </a:extLst>
          </p:cNvPr>
          <p:cNvGrpSpPr/>
          <p:nvPr/>
        </p:nvGrpSpPr>
        <p:grpSpPr>
          <a:xfrm>
            <a:off x="990600" y="2462729"/>
            <a:ext cx="10207942" cy="463687"/>
            <a:chOff x="990600" y="2462729"/>
            <a:chExt cx="10207942" cy="463687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A87F4B68-7FEE-4398-B3B5-186F23DEC29A}"/>
                </a:ext>
              </a:extLst>
            </p:cNvPr>
            <p:cNvSpPr/>
            <p:nvPr/>
          </p:nvSpPr>
          <p:spPr>
            <a:xfrm>
              <a:off x="1059875" y="2579137"/>
              <a:ext cx="774571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2E2268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Donors: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29A43917-27C3-4F55-BB4E-7AE183983940}"/>
                </a:ext>
              </a:extLst>
            </p:cNvPr>
            <p:cNvSpPr/>
            <p:nvPr/>
          </p:nvSpPr>
          <p:spPr>
            <a:xfrm>
              <a:off x="3651847" y="2496037"/>
              <a:ext cx="1556836" cy="4247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6A24A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Funds Distribution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6A24A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Mechanisms: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86682E59-0AA0-4FC5-BE99-7A859D014F39}"/>
                </a:ext>
              </a:extLst>
            </p:cNvPr>
            <p:cNvSpPr/>
            <p:nvPr/>
          </p:nvSpPr>
          <p:spPr>
            <a:xfrm>
              <a:off x="6279532" y="2579137"/>
              <a:ext cx="1234633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8ABEC5">
                      <a:lumMod val="7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Implementers:</a:t>
              </a: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0D68263B-3290-4E3D-9CC8-94D01FEFBDBD}"/>
                </a:ext>
              </a:extLst>
            </p:cNvPr>
            <p:cNvSpPr/>
            <p:nvPr/>
          </p:nvSpPr>
          <p:spPr>
            <a:xfrm>
              <a:off x="8853649" y="2579137"/>
              <a:ext cx="2278476" cy="2585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F15A3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Technology Partners: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ABE4BAB-9CC6-42A5-A86B-F15229865878}"/>
                </a:ext>
              </a:extLst>
            </p:cNvPr>
            <p:cNvGrpSpPr/>
            <p:nvPr/>
          </p:nvGrpSpPr>
          <p:grpSpPr>
            <a:xfrm>
              <a:off x="990600" y="2462729"/>
              <a:ext cx="10207942" cy="0"/>
              <a:chOff x="990600" y="2462729"/>
              <a:chExt cx="10207942" cy="0"/>
            </a:xfrm>
          </p:grpSpPr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537463D9-D9D2-4103-8F55-76EE68E312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0600" y="2462729"/>
                <a:ext cx="2434882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21C0B195-B640-42AB-9E4D-E75955951E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1620" y="2462729"/>
                <a:ext cx="2434882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604EF44A-C1F5-4A10-94B3-914C30171D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2640" y="2462729"/>
                <a:ext cx="2434882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88533F45-7F0D-43DA-AF04-246DCC8E32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3660" y="2462729"/>
                <a:ext cx="2434882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1901B0A-4B67-4BA1-8127-B4ABA9CED82F}"/>
                </a:ext>
              </a:extLst>
            </p:cNvPr>
            <p:cNvGrpSpPr/>
            <p:nvPr/>
          </p:nvGrpSpPr>
          <p:grpSpPr>
            <a:xfrm>
              <a:off x="990600" y="2926416"/>
              <a:ext cx="10207942" cy="0"/>
              <a:chOff x="1014203" y="2926416"/>
              <a:chExt cx="10207942" cy="0"/>
            </a:xfrm>
          </p:grpSpPr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E1A19055-F34B-4CE8-9725-BF73C8DC9E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4203" y="2926416"/>
                <a:ext cx="2434882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87F0282A-A516-4F06-B3E9-723E9893CF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5223" y="2926416"/>
                <a:ext cx="2434882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715A374D-863E-4090-A450-0ECA877FF9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96243" y="2926416"/>
                <a:ext cx="2434882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1BBA60AB-242C-455D-BAC4-095A8A0880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87263" y="2926416"/>
                <a:ext cx="2434882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84ED8888-2EA6-4FF3-82B6-BF622CD5731E}"/>
              </a:ext>
            </a:extLst>
          </p:cNvPr>
          <p:cNvSpPr txBox="1"/>
          <p:nvPr/>
        </p:nvSpPr>
        <p:spPr>
          <a:xfrm>
            <a:off x="895803" y="6338025"/>
            <a:ext cx="72484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*Note: Core funding also supports salaries </a:t>
            </a:r>
            <a:r>
              <a:rPr lang="en-US" sz="1100" kern="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at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 </a:t>
            </a: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JSI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</a:t>
            </a:r>
            <a:r>
              <a:rPr kumimoji="0" lang="en-US" sz="1100" b="0" i="0" u="none" strike="noStrike" kern="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SolDevelo</a:t>
            </a: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, and Ona.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94C37560-6B69-4792-86CD-10787474F64C}"/>
              </a:ext>
            </a:extLst>
          </p:cNvPr>
          <p:cNvGrpSpPr/>
          <p:nvPr/>
        </p:nvGrpSpPr>
        <p:grpSpPr>
          <a:xfrm>
            <a:off x="9282546" y="0"/>
            <a:ext cx="1932709" cy="727880"/>
            <a:chOff x="3291016" y="1869859"/>
            <a:chExt cx="2854474" cy="1075027"/>
          </a:xfrm>
        </p:grpSpPr>
        <p:sp>
          <p:nvSpPr>
            <p:cNvPr id="45" name="Rectangle 44">
              <a:extLst>
                <a:ext uri="{FF2B5EF4-FFF2-40B4-BE49-F238E27FC236}">
                  <a16:creationId xmlns:a16="http://schemas.microsoft.com/office/drawing/2014/main" id="{85492366-0517-491A-A80C-144BEB9E2E90}"/>
                </a:ext>
              </a:extLst>
            </p:cNvPr>
            <p:cNvSpPr/>
            <p:nvPr/>
          </p:nvSpPr>
          <p:spPr>
            <a:xfrm>
              <a:off x="3291016" y="1869859"/>
              <a:ext cx="2854474" cy="107502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2960" tIns="123013" rIns="123013" bIns="123013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/>
                <a:t>Stakeholder Mapping</a:t>
              </a:r>
            </a:p>
          </p:txBody>
        </p:sp>
        <p:sp>
          <p:nvSpPr>
            <p:cNvPr id="46" name="Shape 2533">
              <a:extLst>
                <a:ext uri="{FF2B5EF4-FFF2-40B4-BE49-F238E27FC236}">
                  <a16:creationId xmlns:a16="http://schemas.microsoft.com/office/drawing/2014/main" id="{9C17A539-1C9B-49BC-8C51-0DDAD107B508}"/>
                </a:ext>
              </a:extLst>
            </p:cNvPr>
            <p:cNvSpPr/>
            <p:nvPr/>
          </p:nvSpPr>
          <p:spPr>
            <a:xfrm>
              <a:off x="3752568" y="2175381"/>
              <a:ext cx="344983" cy="42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8836"/>
                  </a:moveTo>
                  <a:lnTo>
                    <a:pt x="10800" y="5967"/>
                  </a:lnTo>
                  <a:lnTo>
                    <a:pt x="13929" y="8836"/>
                  </a:lnTo>
                  <a:cubicBezTo>
                    <a:pt x="13929" y="8836"/>
                    <a:pt x="10800" y="8836"/>
                    <a:pt x="10800" y="8836"/>
                  </a:cubicBezTo>
                  <a:close/>
                  <a:moveTo>
                    <a:pt x="14400" y="19636"/>
                  </a:moveTo>
                  <a:cubicBezTo>
                    <a:pt x="14400" y="20179"/>
                    <a:pt x="13862" y="20618"/>
                    <a:pt x="13200" y="20618"/>
                  </a:cubicBezTo>
                  <a:lnTo>
                    <a:pt x="2400" y="20618"/>
                  </a:lnTo>
                  <a:cubicBezTo>
                    <a:pt x="1738" y="20618"/>
                    <a:pt x="1200" y="20179"/>
                    <a:pt x="1200" y="19636"/>
                  </a:cubicBezTo>
                  <a:lnTo>
                    <a:pt x="1200" y="6873"/>
                  </a:lnTo>
                  <a:cubicBezTo>
                    <a:pt x="1200" y="6331"/>
                    <a:pt x="1738" y="5891"/>
                    <a:pt x="2400" y="5891"/>
                  </a:cubicBezTo>
                  <a:lnTo>
                    <a:pt x="9600" y="5891"/>
                  </a:lnTo>
                  <a:lnTo>
                    <a:pt x="9600" y="8836"/>
                  </a:lnTo>
                  <a:cubicBezTo>
                    <a:pt x="9600" y="9378"/>
                    <a:pt x="10138" y="9818"/>
                    <a:pt x="10800" y="9818"/>
                  </a:cubicBezTo>
                  <a:lnTo>
                    <a:pt x="14400" y="9818"/>
                  </a:lnTo>
                  <a:cubicBezTo>
                    <a:pt x="14400" y="9818"/>
                    <a:pt x="14400" y="19636"/>
                    <a:pt x="14400" y="19636"/>
                  </a:cubicBezTo>
                  <a:close/>
                  <a:moveTo>
                    <a:pt x="2400" y="4909"/>
                  </a:moveTo>
                  <a:cubicBezTo>
                    <a:pt x="1075" y="4909"/>
                    <a:pt x="0" y="5788"/>
                    <a:pt x="0" y="6873"/>
                  </a:cubicBezTo>
                  <a:lnTo>
                    <a:pt x="0" y="19636"/>
                  </a:lnTo>
                  <a:cubicBezTo>
                    <a:pt x="0" y="20721"/>
                    <a:pt x="1075" y="21600"/>
                    <a:pt x="2400" y="21600"/>
                  </a:cubicBezTo>
                  <a:lnTo>
                    <a:pt x="13200" y="21600"/>
                  </a:lnTo>
                  <a:cubicBezTo>
                    <a:pt x="14525" y="21600"/>
                    <a:pt x="15600" y="20721"/>
                    <a:pt x="15600" y="19636"/>
                  </a:cubicBezTo>
                  <a:lnTo>
                    <a:pt x="15600" y="8836"/>
                  </a:lnTo>
                  <a:lnTo>
                    <a:pt x="11400" y="4909"/>
                  </a:lnTo>
                  <a:cubicBezTo>
                    <a:pt x="11400" y="4909"/>
                    <a:pt x="2400" y="4909"/>
                    <a:pt x="2400" y="4909"/>
                  </a:cubicBezTo>
                  <a:close/>
                  <a:moveTo>
                    <a:pt x="16800" y="3927"/>
                  </a:moveTo>
                  <a:lnTo>
                    <a:pt x="16800" y="1058"/>
                  </a:lnTo>
                  <a:lnTo>
                    <a:pt x="19929" y="3927"/>
                  </a:lnTo>
                  <a:cubicBezTo>
                    <a:pt x="19929" y="3927"/>
                    <a:pt x="16800" y="3927"/>
                    <a:pt x="16800" y="3927"/>
                  </a:cubicBezTo>
                  <a:close/>
                  <a:moveTo>
                    <a:pt x="17400" y="0"/>
                  </a:moveTo>
                  <a:lnTo>
                    <a:pt x="8400" y="0"/>
                  </a:lnTo>
                  <a:cubicBezTo>
                    <a:pt x="7075" y="0"/>
                    <a:pt x="6000" y="879"/>
                    <a:pt x="6000" y="1964"/>
                  </a:cubicBezTo>
                  <a:lnTo>
                    <a:pt x="6000" y="3436"/>
                  </a:lnTo>
                  <a:cubicBezTo>
                    <a:pt x="6000" y="3708"/>
                    <a:pt x="6268" y="3927"/>
                    <a:pt x="6600" y="3927"/>
                  </a:cubicBezTo>
                  <a:cubicBezTo>
                    <a:pt x="6932" y="3927"/>
                    <a:pt x="7200" y="3708"/>
                    <a:pt x="7200" y="3436"/>
                  </a:cubicBezTo>
                  <a:lnTo>
                    <a:pt x="7200" y="1964"/>
                  </a:lnTo>
                  <a:cubicBezTo>
                    <a:pt x="7200" y="1422"/>
                    <a:pt x="7738" y="982"/>
                    <a:pt x="8400" y="982"/>
                  </a:cubicBezTo>
                  <a:lnTo>
                    <a:pt x="15600" y="982"/>
                  </a:lnTo>
                  <a:lnTo>
                    <a:pt x="15600" y="3927"/>
                  </a:lnTo>
                  <a:cubicBezTo>
                    <a:pt x="15600" y="4469"/>
                    <a:pt x="16138" y="4909"/>
                    <a:pt x="16800" y="4909"/>
                  </a:cubicBezTo>
                  <a:lnTo>
                    <a:pt x="20400" y="4909"/>
                  </a:lnTo>
                  <a:lnTo>
                    <a:pt x="20400" y="14727"/>
                  </a:lnTo>
                  <a:cubicBezTo>
                    <a:pt x="20400" y="15269"/>
                    <a:pt x="19862" y="15709"/>
                    <a:pt x="19200" y="15709"/>
                  </a:cubicBezTo>
                  <a:lnTo>
                    <a:pt x="17400" y="15709"/>
                  </a:lnTo>
                  <a:cubicBezTo>
                    <a:pt x="17068" y="15709"/>
                    <a:pt x="16800" y="15929"/>
                    <a:pt x="16800" y="16200"/>
                  </a:cubicBezTo>
                  <a:cubicBezTo>
                    <a:pt x="16800" y="16472"/>
                    <a:pt x="17068" y="16691"/>
                    <a:pt x="17400" y="16691"/>
                  </a:cubicBezTo>
                  <a:lnTo>
                    <a:pt x="19200" y="16691"/>
                  </a:lnTo>
                  <a:cubicBezTo>
                    <a:pt x="20525" y="16691"/>
                    <a:pt x="21600" y="15812"/>
                    <a:pt x="21600" y="14727"/>
                  </a:cubicBezTo>
                  <a:lnTo>
                    <a:pt x="21600" y="3927"/>
                  </a:lnTo>
                  <a:cubicBezTo>
                    <a:pt x="21600" y="3927"/>
                    <a:pt x="17400" y="0"/>
                    <a:pt x="17400" y="0"/>
                  </a:cubicBezTo>
                  <a:close/>
                  <a:moveTo>
                    <a:pt x="3600" y="12273"/>
                  </a:moveTo>
                  <a:cubicBezTo>
                    <a:pt x="3600" y="12544"/>
                    <a:pt x="3868" y="12764"/>
                    <a:pt x="4200" y="12764"/>
                  </a:cubicBezTo>
                  <a:lnTo>
                    <a:pt x="11400" y="12764"/>
                  </a:lnTo>
                  <a:cubicBezTo>
                    <a:pt x="11732" y="12764"/>
                    <a:pt x="12000" y="12544"/>
                    <a:pt x="12000" y="12273"/>
                  </a:cubicBezTo>
                  <a:cubicBezTo>
                    <a:pt x="12000" y="12002"/>
                    <a:pt x="11732" y="11782"/>
                    <a:pt x="11400" y="11782"/>
                  </a:cubicBezTo>
                  <a:lnTo>
                    <a:pt x="4200" y="11782"/>
                  </a:lnTo>
                  <a:cubicBezTo>
                    <a:pt x="3868" y="11782"/>
                    <a:pt x="3600" y="12002"/>
                    <a:pt x="3600" y="12273"/>
                  </a:cubicBezTo>
                  <a:moveTo>
                    <a:pt x="4200" y="9818"/>
                  </a:moveTo>
                  <a:lnTo>
                    <a:pt x="6600" y="9818"/>
                  </a:lnTo>
                  <a:cubicBezTo>
                    <a:pt x="6932" y="9818"/>
                    <a:pt x="7200" y="9599"/>
                    <a:pt x="7200" y="9327"/>
                  </a:cubicBezTo>
                  <a:cubicBezTo>
                    <a:pt x="7200" y="9056"/>
                    <a:pt x="6932" y="8836"/>
                    <a:pt x="6600" y="8836"/>
                  </a:cubicBezTo>
                  <a:lnTo>
                    <a:pt x="4200" y="8836"/>
                  </a:lnTo>
                  <a:cubicBezTo>
                    <a:pt x="3868" y="8836"/>
                    <a:pt x="3600" y="9056"/>
                    <a:pt x="3600" y="9327"/>
                  </a:cubicBezTo>
                  <a:cubicBezTo>
                    <a:pt x="3600" y="9599"/>
                    <a:pt x="3868" y="9818"/>
                    <a:pt x="4200" y="9818"/>
                  </a:cubicBezTo>
                  <a:moveTo>
                    <a:pt x="9000" y="17673"/>
                  </a:moveTo>
                  <a:lnTo>
                    <a:pt x="4200" y="17673"/>
                  </a:lnTo>
                  <a:cubicBezTo>
                    <a:pt x="3868" y="17673"/>
                    <a:pt x="3600" y="17893"/>
                    <a:pt x="3600" y="18164"/>
                  </a:cubicBezTo>
                  <a:cubicBezTo>
                    <a:pt x="3600" y="18435"/>
                    <a:pt x="3868" y="18655"/>
                    <a:pt x="4200" y="18655"/>
                  </a:cubicBezTo>
                  <a:lnTo>
                    <a:pt x="9000" y="18655"/>
                  </a:lnTo>
                  <a:cubicBezTo>
                    <a:pt x="9332" y="18655"/>
                    <a:pt x="9600" y="18435"/>
                    <a:pt x="9600" y="18164"/>
                  </a:cubicBezTo>
                  <a:cubicBezTo>
                    <a:pt x="9600" y="17893"/>
                    <a:pt x="9332" y="17673"/>
                    <a:pt x="9000" y="17673"/>
                  </a:cubicBezTo>
                  <a:moveTo>
                    <a:pt x="11400" y="14727"/>
                  </a:moveTo>
                  <a:lnTo>
                    <a:pt x="4200" y="14727"/>
                  </a:lnTo>
                  <a:cubicBezTo>
                    <a:pt x="3868" y="14727"/>
                    <a:pt x="3600" y="14947"/>
                    <a:pt x="3600" y="15218"/>
                  </a:cubicBezTo>
                  <a:cubicBezTo>
                    <a:pt x="3600" y="15490"/>
                    <a:pt x="3868" y="15709"/>
                    <a:pt x="4200" y="15709"/>
                  </a:cubicBezTo>
                  <a:lnTo>
                    <a:pt x="11400" y="15709"/>
                  </a:lnTo>
                  <a:cubicBezTo>
                    <a:pt x="11732" y="15709"/>
                    <a:pt x="12000" y="15490"/>
                    <a:pt x="12000" y="15218"/>
                  </a:cubicBezTo>
                  <a:cubicBezTo>
                    <a:pt x="12000" y="14947"/>
                    <a:pt x="11732" y="14727"/>
                    <a:pt x="11400" y="14727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2960" tIns="123013" rIns="123013" bIns="123013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sz="1900" b="1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050113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FB21CFAB-09DD-4972-95C7-9FB8C86A90AE}"/>
              </a:ext>
            </a:extLst>
          </p:cNvPr>
          <p:cNvCxnSpPr>
            <a:cxnSpLocks/>
          </p:cNvCxnSpPr>
          <p:nvPr/>
        </p:nvCxnSpPr>
        <p:spPr>
          <a:xfrm flipH="1">
            <a:off x="4697985" y="4042458"/>
            <a:ext cx="8" cy="635881"/>
          </a:xfrm>
          <a:prstGeom prst="line">
            <a:avLst/>
          </a:prstGeom>
          <a:ln w="12700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Rectangle 43">
            <a:extLst>
              <a:ext uri="{FF2B5EF4-FFF2-40B4-BE49-F238E27FC236}">
                <a16:creationId xmlns:a16="http://schemas.microsoft.com/office/drawing/2014/main" id="{5B5413AC-96A2-4178-93D7-50421508302F}"/>
              </a:ext>
            </a:extLst>
          </p:cNvPr>
          <p:cNvSpPr/>
          <p:nvPr/>
        </p:nvSpPr>
        <p:spPr>
          <a:xfrm>
            <a:off x="3598391" y="4612350"/>
            <a:ext cx="2199188" cy="4442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06A24A"/>
                </a:solidFill>
                <a:effectLst/>
                <a:uLnTx/>
                <a:uFillTx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sym typeface="Arial"/>
              </a:rPr>
              <a:t>Country </a:t>
            </a:r>
            <a:r>
              <a:rPr kumimoji="0" lang="en-US" sz="1400" b="0" i="0" u="none" strike="noStrike" kern="0" cap="none" spc="0" normalizeH="0" baseline="0" noProof="0" err="1">
                <a:ln>
                  <a:noFill/>
                </a:ln>
                <a:solidFill>
                  <a:srgbClr val="06A24A"/>
                </a:solidFill>
                <a:effectLst/>
                <a:uLnTx/>
                <a:uFillTx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sym typeface="Arial"/>
              </a:rPr>
              <a:t>MoH</a:t>
            </a:r>
            <a:endParaRPr kumimoji="0" lang="en-US" sz="1400" b="0" i="0" u="none" strike="noStrike" kern="0" cap="none" spc="0" normalizeH="0" baseline="0" noProof="0">
              <a:ln>
                <a:noFill/>
              </a:ln>
              <a:solidFill>
                <a:srgbClr val="06A24A"/>
              </a:solidFill>
              <a:effectLst/>
              <a:uLnTx/>
              <a:uFillTx/>
              <a:latin typeface="Arial" panose="020B0604020202020204" pitchFamily="34" charset="0"/>
              <a:ea typeface="Cambria" panose="02040503050406030204" pitchFamily="18" charset="0"/>
              <a:cs typeface="Arial" panose="020B0604020202020204" pitchFamily="34" charset="0"/>
              <a:sym typeface="Arial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6F44E13E-52A8-4B95-93E9-A643788B9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chemeClr val="accent3"/>
                </a:solidFill>
              </a:rPr>
              <a:t>TRAIL B: </a:t>
            </a:r>
            <a:r>
              <a:rPr lang="en-US"/>
              <a:t>Implementation Funding</a:t>
            </a:r>
          </a:p>
        </p:txBody>
      </p:sp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8A82501-CE8C-40A7-AC74-2BA6472780F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/>
              <a:t>Given the unique partner landscape in every country, each implementation funding trail is different.</a:t>
            </a:r>
          </a:p>
        </p:txBody>
      </p:sp>
      <p:cxnSp>
        <p:nvCxnSpPr>
          <p:cNvPr id="81" name="Straight Connector 80">
            <a:extLst>
              <a:ext uri="{FF2B5EF4-FFF2-40B4-BE49-F238E27FC236}">
                <a16:creationId xmlns:a16="http://schemas.microsoft.com/office/drawing/2014/main" id="{A9D32CAD-ECE0-7446-9925-92CE1BD344D0}"/>
              </a:ext>
            </a:extLst>
          </p:cNvPr>
          <p:cNvCxnSpPr>
            <a:cxnSpLocks/>
            <a:stCxn id="47" idx="3"/>
            <a:endCxn id="18" idx="1"/>
          </p:cNvCxnSpPr>
          <p:nvPr/>
        </p:nvCxnSpPr>
        <p:spPr>
          <a:xfrm flipV="1">
            <a:off x="7523400" y="3884825"/>
            <a:ext cx="1254678" cy="1728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>
            <a:extLst>
              <a:ext uri="{FF2B5EF4-FFF2-40B4-BE49-F238E27FC236}">
                <a16:creationId xmlns:a16="http://schemas.microsoft.com/office/drawing/2014/main" id="{223BEDC3-D889-BF4C-B841-40E9B912ED60}"/>
              </a:ext>
            </a:extLst>
          </p:cNvPr>
          <p:cNvCxnSpPr>
            <a:cxnSpLocks/>
            <a:stCxn id="47" idx="3"/>
            <a:endCxn id="20" idx="1"/>
          </p:cNvCxnSpPr>
          <p:nvPr/>
        </p:nvCxnSpPr>
        <p:spPr>
          <a:xfrm>
            <a:off x="7523400" y="4057626"/>
            <a:ext cx="1254679" cy="259699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17B301D4-540D-0A45-A070-533A23812968}"/>
              </a:ext>
            </a:extLst>
          </p:cNvPr>
          <p:cNvCxnSpPr>
            <a:cxnSpLocks/>
            <a:stCxn id="47" idx="3"/>
            <a:endCxn id="21" idx="1"/>
          </p:cNvCxnSpPr>
          <p:nvPr/>
        </p:nvCxnSpPr>
        <p:spPr>
          <a:xfrm>
            <a:off x="7523400" y="4057626"/>
            <a:ext cx="1258131" cy="69220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3A960459-9941-AC4D-AF47-AB96E3FDC91C}"/>
              </a:ext>
            </a:extLst>
          </p:cNvPr>
          <p:cNvCxnSpPr>
            <a:cxnSpLocks/>
            <a:stCxn id="11" idx="3"/>
            <a:endCxn id="12" idx="1"/>
          </p:cNvCxnSpPr>
          <p:nvPr/>
        </p:nvCxnSpPr>
        <p:spPr>
          <a:xfrm>
            <a:off x="2921265" y="3714022"/>
            <a:ext cx="732291" cy="38705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>
            <a:extLst>
              <a:ext uri="{FF2B5EF4-FFF2-40B4-BE49-F238E27FC236}">
                <a16:creationId xmlns:a16="http://schemas.microsoft.com/office/drawing/2014/main" id="{695DBA93-E4A5-2B42-888B-26D756370264}"/>
              </a:ext>
            </a:extLst>
          </p:cNvPr>
          <p:cNvCxnSpPr>
            <a:cxnSpLocks/>
            <a:stCxn id="25" idx="3"/>
            <a:endCxn id="12" idx="1"/>
          </p:cNvCxnSpPr>
          <p:nvPr/>
        </p:nvCxnSpPr>
        <p:spPr>
          <a:xfrm flipV="1">
            <a:off x="2921265" y="4101076"/>
            <a:ext cx="732291" cy="387054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51EFDD62-BDBE-BB4C-A056-5EAF52876350}"/>
              </a:ext>
            </a:extLst>
          </p:cNvPr>
          <p:cNvCxnSpPr>
            <a:cxnSpLocks/>
            <a:stCxn id="12" idx="3"/>
            <a:endCxn id="13" idx="2"/>
          </p:cNvCxnSpPr>
          <p:nvPr/>
        </p:nvCxnSpPr>
        <p:spPr>
          <a:xfrm flipV="1">
            <a:off x="5743496" y="4101075"/>
            <a:ext cx="944642" cy="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>
            <a:extLst>
              <a:ext uri="{FF2B5EF4-FFF2-40B4-BE49-F238E27FC236}">
                <a16:creationId xmlns:a16="http://schemas.microsoft.com/office/drawing/2014/main" id="{63550C0C-F42F-8E43-8986-E727C9AC5218}"/>
              </a:ext>
            </a:extLst>
          </p:cNvPr>
          <p:cNvCxnSpPr>
            <a:cxnSpLocks/>
            <a:stCxn id="47" idx="3"/>
            <a:endCxn id="19" idx="1"/>
          </p:cNvCxnSpPr>
          <p:nvPr/>
        </p:nvCxnSpPr>
        <p:spPr>
          <a:xfrm flipV="1">
            <a:off x="7523400" y="3452325"/>
            <a:ext cx="1254676" cy="60530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30C16113-480A-4B1B-BCC5-C444EF99EA33}"/>
              </a:ext>
            </a:extLst>
          </p:cNvPr>
          <p:cNvSpPr/>
          <p:nvPr/>
        </p:nvSpPr>
        <p:spPr>
          <a:xfrm>
            <a:off x="3653556" y="3838731"/>
            <a:ext cx="2089940" cy="52468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sym typeface="Arial"/>
              </a:rPr>
              <a:t>Donor-funded project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sym typeface="Arial"/>
              </a:rPr>
              <a:t>(e.g., GHSC-PSM)</a:t>
            </a:r>
          </a:p>
        </p:txBody>
      </p:sp>
      <p:grpSp>
        <p:nvGrpSpPr>
          <p:cNvPr id="49" name="Group 48">
            <a:extLst>
              <a:ext uri="{FF2B5EF4-FFF2-40B4-BE49-F238E27FC236}">
                <a16:creationId xmlns:a16="http://schemas.microsoft.com/office/drawing/2014/main" id="{D9323512-2F26-CC4B-9FE7-F92BC3152A46}"/>
              </a:ext>
            </a:extLst>
          </p:cNvPr>
          <p:cNvGrpSpPr/>
          <p:nvPr/>
        </p:nvGrpSpPr>
        <p:grpSpPr>
          <a:xfrm>
            <a:off x="8778076" y="3282076"/>
            <a:ext cx="2397644" cy="1637999"/>
            <a:chOff x="8723216" y="2044908"/>
            <a:chExt cx="2677619" cy="2925548"/>
          </a:xfrm>
          <a:solidFill>
            <a:schemeClr val="accent3"/>
          </a:solidFill>
        </p:grpSpPr>
        <p:sp>
          <p:nvSpPr>
            <p:cNvPr id="18" name="Rectangle: Rounded Corners 17">
              <a:extLst>
                <a:ext uri="{FF2B5EF4-FFF2-40B4-BE49-F238E27FC236}">
                  <a16:creationId xmlns:a16="http://schemas.microsoft.com/office/drawing/2014/main" id="{8B685833-F503-4AFA-A562-46DE0ACF854D}"/>
                </a:ext>
              </a:extLst>
            </p:cNvPr>
            <p:cNvSpPr/>
            <p:nvPr/>
          </p:nvSpPr>
          <p:spPr>
            <a:xfrm>
              <a:off x="8723218" y="2817375"/>
              <a:ext cx="2677616" cy="60814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  <a:sym typeface="Arial"/>
                </a:rPr>
                <a:t>JSI</a:t>
              </a:r>
            </a:p>
          </p:txBody>
        </p:sp>
        <p:sp>
          <p:nvSpPr>
            <p:cNvPr id="19" name="Rectangle: Rounded Corners 18">
              <a:extLst>
                <a:ext uri="{FF2B5EF4-FFF2-40B4-BE49-F238E27FC236}">
                  <a16:creationId xmlns:a16="http://schemas.microsoft.com/office/drawing/2014/main" id="{4D60AB2B-CF36-4DA5-AB75-BCBE0FC12419}"/>
                </a:ext>
              </a:extLst>
            </p:cNvPr>
            <p:cNvSpPr/>
            <p:nvPr/>
          </p:nvSpPr>
          <p:spPr>
            <a:xfrm>
              <a:off x="8723216" y="2044908"/>
              <a:ext cx="2677616" cy="60814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  <a:sym typeface="Arial"/>
                </a:rPr>
                <a:t>SolDevelo</a:t>
              </a: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0" name="Rectangle: Rounded Corners 19">
              <a:extLst>
                <a:ext uri="{FF2B5EF4-FFF2-40B4-BE49-F238E27FC236}">
                  <a16:creationId xmlns:a16="http://schemas.microsoft.com/office/drawing/2014/main" id="{EDC6ED6D-A19A-4B43-BA89-D7F231EAE67B}"/>
                </a:ext>
              </a:extLst>
            </p:cNvPr>
            <p:cNvSpPr/>
            <p:nvPr/>
          </p:nvSpPr>
          <p:spPr>
            <a:xfrm>
              <a:off x="8723219" y="3589841"/>
              <a:ext cx="2677616" cy="608145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err="1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  <a:sym typeface="Arial"/>
                </a:rPr>
                <a:t>VillageReach</a:t>
              </a: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21" name="Rectangle: Rounded Corners 20">
              <a:extLst>
                <a:ext uri="{FF2B5EF4-FFF2-40B4-BE49-F238E27FC236}">
                  <a16:creationId xmlns:a16="http://schemas.microsoft.com/office/drawing/2014/main" id="{5C417B5B-FFD5-4318-9401-586CACD81D07}"/>
                </a:ext>
              </a:extLst>
            </p:cNvPr>
            <p:cNvSpPr/>
            <p:nvPr/>
          </p:nvSpPr>
          <p:spPr>
            <a:xfrm>
              <a:off x="8727075" y="4362310"/>
              <a:ext cx="2669903" cy="608146"/>
            </a:xfrm>
            <a:prstGeom prst="round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  <a:sym typeface="Arial"/>
                </a:rPr>
                <a:t>Other Partners</a:t>
              </a:r>
            </a:p>
          </p:txBody>
        </p:sp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0F940002-832C-7F44-AE73-F6A32B19223F}"/>
              </a:ext>
            </a:extLst>
          </p:cNvPr>
          <p:cNvSpPr txBox="1"/>
          <p:nvPr/>
        </p:nvSpPr>
        <p:spPr>
          <a:xfrm>
            <a:off x="990600" y="5096807"/>
            <a:ext cx="243488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Implementation funding comes from USAID in conjunction with a country-specific funder (e.g. Global Fund, GAVI, DFID, faith-based organization).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311E4802-2E7D-5443-91C0-C69930D0309E}"/>
              </a:ext>
            </a:extLst>
          </p:cNvPr>
          <p:cNvSpPr txBox="1"/>
          <p:nvPr/>
        </p:nvSpPr>
        <p:spPr>
          <a:xfrm>
            <a:off x="3581619" y="5096807"/>
            <a:ext cx="2434881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The donor-funded project procures supplies for the Ministry of Health.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538F792-210A-4B4E-8513-C486479AD027}"/>
              </a:ext>
            </a:extLst>
          </p:cNvPr>
          <p:cNvSpPr txBox="1"/>
          <p:nvPr/>
        </p:nvSpPr>
        <p:spPr>
          <a:xfrm>
            <a:off x="6172637" y="5096807"/>
            <a:ext cx="243488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The implementers orchestrate the implementation and typically have trainers, supply chain professionals, and project managers.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E99BD23-8033-E64E-914A-63335F621C74}"/>
              </a:ext>
            </a:extLst>
          </p:cNvPr>
          <p:cNvSpPr txBox="1"/>
          <p:nvPr/>
        </p:nvSpPr>
        <p:spPr>
          <a:xfrm>
            <a:off x="8763654" y="5096807"/>
            <a:ext cx="2434881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cs typeface="Arial" panose="020B0604020202020204" pitchFamily="34" charset="0"/>
                <a:sym typeface="Arial"/>
              </a:rPr>
              <a:t>Technology partners work closely with the implementers, and can sometimes be the same as the implementer if there is dev support available.</a:t>
            </a:r>
          </a:p>
        </p:txBody>
      </p:sp>
      <p:grpSp>
        <p:nvGrpSpPr>
          <p:cNvPr id="48" name="Group 47">
            <a:extLst>
              <a:ext uri="{FF2B5EF4-FFF2-40B4-BE49-F238E27FC236}">
                <a16:creationId xmlns:a16="http://schemas.microsoft.com/office/drawing/2014/main" id="{D6105840-4C5A-AA46-8A5C-4CEB87982327}"/>
              </a:ext>
            </a:extLst>
          </p:cNvPr>
          <p:cNvGrpSpPr/>
          <p:nvPr/>
        </p:nvGrpSpPr>
        <p:grpSpPr>
          <a:xfrm>
            <a:off x="1327234" y="3411894"/>
            <a:ext cx="1594031" cy="1378363"/>
            <a:chOff x="366999" y="2062459"/>
            <a:chExt cx="1677356" cy="2645390"/>
          </a:xfrm>
        </p:grpSpPr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DE546B5A-5385-45F3-BA92-D9D911215601}"/>
                </a:ext>
              </a:extLst>
            </p:cNvPr>
            <p:cNvSpPr/>
            <p:nvPr/>
          </p:nvSpPr>
          <p:spPr>
            <a:xfrm>
              <a:off x="366999" y="2062459"/>
              <a:ext cx="1677356" cy="1159701"/>
            </a:xfrm>
            <a:prstGeom prst="rect">
              <a:avLst/>
            </a:prstGeom>
            <a:solidFill>
              <a:schemeClr val="tx2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  <a:sym typeface="Arial"/>
                </a:rPr>
                <a:t>USAID</a:t>
              </a:r>
            </a:p>
          </p:txBody>
        </p:sp>
        <p:sp>
          <p:nvSpPr>
            <p:cNvPr id="25" name="Rectangle 24">
              <a:extLst>
                <a:ext uri="{FF2B5EF4-FFF2-40B4-BE49-F238E27FC236}">
                  <a16:creationId xmlns:a16="http://schemas.microsoft.com/office/drawing/2014/main" id="{41EABAB2-A30F-D24E-9B09-D2A9104FD642}"/>
                </a:ext>
              </a:extLst>
            </p:cNvPr>
            <p:cNvSpPr/>
            <p:nvPr/>
          </p:nvSpPr>
          <p:spPr>
            <a:xfrm>
              <a:off x="366999" y="3548149"/>
              <a:ext cx="1677356" cy="1159700"/>
            </a:xfrm>
            <a:prstGeom prst="rect">
              <a:avLst/>
            </a:prstGeom>
            <a:solidFill>
              <a:schemeClr val="tx2"/>
            </a:solidFill>
            <a:ln>
              <a:noFill/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  <a:sym typeface="Arial"/>
                </a:rPr>
                <a:t>Implementation-Specific Funder</a:t>
              </a:r>
            </a:p>
          </p:txBody>
        </p:sp>
      </p:grpSp>
      <p:grpSp>
        <p:nvGrpSpPr>
          <p:cNvPr id="50" name="Group 49">
            <a:extLst>
              <a:ext uri="{FF2B5EF4-FFF2-40B4-BE49-F238E27FC236}">
                <a16:creationId xmlns:a16="http://schemas.microsoft.com/office/drawing/2014/main" id="{56A2067B-E1CA-2C47-92E6-18C7FC69790D}"/>
              </a:ext>
            </a:extLst>
          </p:cNvPr>
          <p:cNvGrpSpPr/>
          <p:nvPr/>
        </p:nvGrpSpPr>
        <p:grpSpPr>
          <a:xfrm>
            <a:off x="6688138" y="3401687"/>
            <a:ext cx="1412815" cy="1398776"/>
            <a:chOff x="6204055" y="2580706"/>
            <a:chExt cx="1894865" cy="1770926"/>
          </a:xfrm>
          <a:solidFill>
            <a:schemeClr val="bg1"/>
          </a:solidFill>
        </p:grpSpPr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74FD7EDA-F7B0-4C57-BECB-B481C99EA56B}"/>
                </a:ext>
              </a:extLst>
            </p:cNvPr>
            <p:cNvSpPr/>
            <p:nvPr/>
          </p:nvSpPr>
          <p:spPr>
            <a:xfrm>
              <a:off x="6204055" y="2580706"/>
              <a:ext cx="1894865" cy="1770926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4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sym typeface="Arial"/>
              </a:endParaRPr>
            </a:p>
          </p:txBody>
        </p:sp>
        <p:sp>
          <p:nvSpPr>
            <p:cNvPr id="47" name="Rectangle 46">
              <a:extLst>
                <a:ext uri="{FF2B5EF4-FFF2-40B4-BE49-F238E27FC236}">
                  <a16:creationId xmlns:a16="http://schemas.microsoft.com/office/drawing/2014/main" id="{57B4B23F-3C5F-1C4B-A948-E71A09721276}"/>
                </a:ext>
              </a:extLst>
            </p:cNvPr>
            <p:cNvSpPr/>
            <p:nvPr/>
          </p:nvSpPr>
          <p:spPr>
            <a:xfrm>
              <a:off x="7009985" y="3216328"/>
              <a:ext cx="314322" cy="389662"/>
            </a:xfrm>
            <a:prstGeom prst="rect">
              <a:avLst/>
            </a:prstGeom>
            <a:grpFill/>
          </p:spPr>
          <p:txBody>
            <a:bodyPr wrap="none">
              <a:sp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Cambria" panose="02040503050406030204" pitchFamily="18" charset="0"/>
                  <a:cs typeface="Arial" panose="020B0604020202020204" pitchFamily="34" charset="0"/>
                  <a:sym typeface="Arial"/>
                </a:rPr>
                <a:t> </a:t>
              </a:r>
            </a:p>
          </p:txBody>
        </p:sp>
      </p:grpSp>
      <p:grpSp>
        <p:nvGrpSpPr>
          <p:cNvPr id="16" name="Group 15">
            <a:extLst>
              <a:ext uri="{FF2B5EF4-FFF2-40B4-BE49-F238E27FC236}">
                <a16:creationId xmlns:a16="http://schemas.microsoft.com/office/drawing/2014/main" id="{BAE84319-BCF4-4488-9BB6-987079061EAA}"/>
              </a:ext>
            </a:extLst>
          </p:cNvPr>
          <p:cNvGrpSpPr/>
          <p:nvPr/>
        </p:nvGrpSpPr>
        <p:grpSpPr>
          <a:xfrm>
            <a:off x="990600" y="2462729"/>
            <a:ext cx="10207942" cy="463687"/>
            <a:chOff x="990600" y="2462729"/>
            <a:chExt cx="10207942" cy="463687"/>
          </a:xfrm>
        </p:grpSpPr>
        <p:sp>
          <p:nvSpPr>
            <p:cNvPr id="80" name="Rectangle 79">
              <a:extLst>
                <a:ext uri="{FF2B5EF4-FFF2-40B4-BE49-F238E27FC236}">
                  <a16:creationId xmlns:a16="http://schemas.microsoft.com/office/drawing/2014/main" id="{A87F4B68-7FEE-4398-B3B5-186F23DEC29A}"/>
                </a:ext>
              </a:extLst>
            </p:cNvPr>
            <p:cNvSpPr/>
            <p:nvPr/>
          </p:nvSpPr>
          <p:spPr>
            <a:xfrm>
              <a:off x="1059875" y="2579137"/>
              <a:ext cx="774571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2E2268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Donors:</a:t>
              </a:r>
            </a:p>
          </p:txBody>
        </p:sp>
        <p:sp>
          <p:nvSpPr>
            <p:cNvPr id="84" name="Rectangle 83">
              <a:extLst>
                <a:ext uri="{FF2B5EF4-FFF2-40B4-BE49-F238E27FC236}">
                  <a16:creationId xmlns:a16="http://schemas.microsoft.com/office/drawing/2014/main" id="{29A43917-27C3-4F55-BB4E-7AE183983940}"/>
                </a:ext>
              </a:extLst>
            </p:cNvPr>
            <p:cNvSpPr/>
            <p:nvPr/>
          </p:nvSpPr>
          <p:spPr>
            <a:xfrm>
              <a:off x="3651847" y="2496037"/>
              <a:ext cx="1556836" cy="4247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6A24A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Funds Distribution</a:t>
              </a:r>
            </a:p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06A24A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Mechanisms:</a:t>
              </a:r>
            </a:p>
          </p:txBody>
        </p:sp>
        <p:sp>
          <p:nvSpPr>
            <p:cNvPr id="85" name="Rectangle 84">
              <a:extLst>
                <a:ext uri="{FF2B5EF4-FFF2-40B4-BE49-F238E27FC236}">
                  <a16:creationId xmlns:a16="http://schemas.microsoft.com/office/drawing/2014/main" id="{86682E59-0AA0-4FC5-BE99-7A859D014F39}"/>
                </a:ext>
              </a:extLst>
            </p:cNvPr>
            <p:cNvSpPr/>
            <p:nvPr/>
          </p:nvSpPr>
          <p:spPr>
            <a:xfrm>
              <a:off x="6279532" y="2579137"/>
              <a:ext cx="1234633" cy="2585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8ABEC5">
                      <a:lumMod val="75000"/>
                    </a:srgbClr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Implementers:</a:t>
              </a:r>
            </a:p>
          </p:txBody>
        </p:sp>
        <p:sp>
          <p:nvSpPr>
            <p:cNvPr id="86" name="Rectangle 85">
              <a:extLst>
                <a:ext uri="{FF2B5EF4-FFF2-40B4-BE49-F238E27FC236}">
                  <a16:creationId xmlns:a16="http://schemas.microsoft.com/office/drawing/2014/main" id="{0D68263B-3290-4E3D-9CC8-94D01FEFBDBD}"/>
                </a:ext>
              </a:extLst>
            </p:cNvPr>
            <p:cNvSpPr/>
            <p:nvPr/>
          </p:nvSpPr>
          <p:spPr>
            <a:xfrm>
              <a:off x="8853649" y="2579137"/>
              <a:ext cx="2278476" cy="2585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200" b="1" i="0" u="none" strike="noStrike" kern="0" cap="none" spc="0" normalizeH="0" baseline="0" noProof="0">
                  <a:ln>
                    <a:noFill/>
                  </a:ln>
                  <a:solidFill>
                    <a:srgbClr val="F15A30"/>
                  </a:solidFill>
                  <a:effectLst/>
                  <a:uLnTx/>
                  <a:uFillTx/>
                  <a:latin typeface="Arial" panose="020B0604020202020204" pitchFamily="34" charset="0"/>
                  <a:cs typeface="Arial" panose="020B0604020202020204" pitchFamily="34" charset="0"/>
                  <a:sym typeface="Arial"/>
                </a:rPr>
                <a:t>Technology Partners:</a:t>
              </a:r>
            </a:p>
          </p:txBody>
        </p:sp>
        <p:grpSp>
          <p:nvGrpSpPr>
            <p:cNvPr id="14" name="Group 13">
              <a:extLst>
                <a:ext uri="{FF2B5EF4-FFF2-40B4-BE49-F238E27FC236}">
                  <a16:creationId xmlns:a16="http://schemas.microsoft.com/office/drawing/2014/main" id="{1ABE4BAB-9CC6-42A5-A86B-F15229865878}"/>
                </a:ext>
              </a:extLst>
            </p:cNvPr>
            <p:cNvGrpSpPr/>
            <p:nvPr/>
          </p:nvGrpSpPr>
          <p:grpSpPr>
            <a:xfrm>
              <a:off x="990600" y="2462729"/>
              <a:ext cx="10207942" cy="0"/>
              <a:chOff x="990600" y="2462729"/>
              <a:chExt cx="10207942" cy="0"/>
            </a:xfrm>
          </p:grpSpPr>
          <p:cxnSp>
            <p:nvCxnSpPr>
              <p:cNvPr id="87" name="Straight Connector 86">
                <a:extLst>
                  <a:ext uri="{FF2B5EF4-FFF2-40B4-BE49-F238E27FC236}">
                    <a16:creationId xmlns:a16="http://schemas.microsoft.com/office/drawing/2014/main" id="{537463D9-D9D2-4103-8F55-76EE68E3122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90600" y="2462729"/>
                <a:ext cx="2434882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8" name="Straight Connector 87">
                <a:extLst>
                  <a:ext uri="{FF2B5EF4-FFF2-40B4-BE49-F238E27FC236}">
                    <a16:creationId xmlns:a16="http://schemas.microsoft.com/office/drawing/2014/main" id="{21C0B195-B640-42AB-9E4D-E75955951E9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581620" y="2462729"/>
                <a:ext cx="2434882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9" name="Straight Connector 88">
                <a:extLst>
                  <a:ext uri="{FF2B5EF4-FFF2-40B4-BE49-F238E27FC236}">
                    <a16:creationId xmlns:a16="http://schemas.microsoft.com/office/drawing/2014/main" id="{604EF44A-C1F5-4A10-94B3-914C30171DF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72640" y="2462729"/>
                <a:ext cx="2434882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0" name="Straight Connector 89">
                <a:extLst>
                  <a:ext uri="{FF2B5EF4-FFF2-40B4-BE49-F238E27FC236}">
                    <a16:creationId xmlns:a16="http://schemas.microsoft.com/office/drawing/2014/main" id="{88533F45-7F0D-43DA-AF04-246DCC8E325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63660" y="2462729"/>
                <a:ext cx="2434882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5" name="Group 14">
              <a:extLst>
                <a:ext uri="{FF2B5EF4-FFF2-40B4-BE49-F238E27FC236}">
                  <a16:creationId xmlns:a16="http://schemas.microsoft.com/office/drawing/2014/main" id="{51901B0A-4B67-4BA1-8127-B4ABA9CED82F}"/>
                </a:ext>
              </a:extLst>
            </p:cNvPr>
            <p:cNvGrpSpPr/>
            <p:nvPr/>
          </p:nvGrpSpPr>
          <p:grpSpPr>
            <a:xfrm>
              <a:off x="990600" y="2926416"/>
              <a:ext cx="10207942" cy="0"/>
              <a:chOff x="1014203" y="2926416"/>
              <a:chExt cx="10207942" cy="0"/>
            </a:xfrm>
          </p:grpSpPr>
          <p:cxnSp>
            <p:nvCxnSpPr>
              <p:cNvPr id="91" name="Straight Connector 90">
                <a:extLst>
                  <a:ext uri="{FF2B5EF4-FFF2-40B4-BE49-F238E27FC236}">
                    <a16:creationId xmlns:a16="http://schemas.microsoft.com/office/drawing/2014/main" id="{E1A19055-F34B-4CE8-9725-BF73C8DC9E4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4203" y="2926416"/>
                <a:ext cx="2434882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2" name="Straight Connector 91">
                <a:extLst>
                  <a:ext uri="{FF2B5EF4-FFF2-40B4-BE49-F238E27FC236}">
                    <a16:creationId xmlns:a16="http://schemas.microsoft.com/office/drawing/2014/main" id="{87F0282A-A516-4F06-B3E9-723E9893CFF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05223" y="2926416"/>
                <a:ext cx="2434882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3" name="Straight Connector 92">
                <a:extLst>
                  <a:ext uri="{FF2B5EF4-FFF2-40B4-BE49-F238E27FC236}">
                    <a16:creationId xmlns:a16="http://schemas.microsoft.com/office/drawing/2014/main" id="{715A374D-863E-4090-A450-0ECA877FF9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196243" y="2926416"/>
                <a:ext cx="2434882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4" name="Straight Connector 93">
                <a:extLst>
                  <a:ext uri="{FF2B5EF4-FFF2-40B4-BE49-F238E27FC236}">
                    <a16:creationId xmlns:a16="http://schemas.microsoft.com/office/drawing/2014/main" id="{1BBA60AB-242C-455D-BAC4-095A8A08808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787263" y="2926416"/>
                <a:ext cx="2434882" cy="0"/>
              </a:xfrm>
              <a:prstGeom prst="line">
                <a:avLst/>
              </a:prstGeom>
              <a:ln w="12700">
                <a:solidFill>
                  <a:schemeClr val="tx2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6" name="Oval 45">
            <a:extLst>
              <a:ext uri="{FF2B5EF4-FFF2-40B4-BE49-F238E27FC236}">
                <a16:creationId xmlns:a16="http://schemas.microsoft.com/office/drawing/2014/main" id="{1ED9D15A-1682-42FB-A66E-978A167183FA}"/>
              </a:ext>
            </a:extLst>
          </p:cNvPr>
          <p:cNvSpPr/>
          <p:nvPr/>
        </p:nvSpPr>
        <p:spPr>
          <a:xfrm>
            <a:off x="7451992" y="3110295"/>
            <a:ext cx="890551" cy="867719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sym typeface="Arial"/>
              </a:rPr>
              <a:t>JSI</a:t>
            </a:r>
          </a:p>
        </p:txBody>
      </p:sp>
      <p:sp>
        <p:nvSpPr>
          <p:cNvPr id="51" name="Oval 50">
            <a:extLst>
              <a:ext uri="{FF2B5EF4-FFF2-40B4-BE49-F238E27FC236}">
                <a16:creationId xmlns:a16="http://schemas.microsoft.com/office/drawing/2014/main" id="{D516B81E-2F82-4816-83E1-BA0F5E2CF646}"/>
              </a:ext>
            </a:extLst>
          </p:cNvPr>
          <p:cNvSpPr/>
          <p:nvPr/>
        </p:nvSpPr>
        <p:spPr>
          <a:xfrm>
            <a:off x="6727221" y="3355845"/>
            <a:ext cx="890551" cy="867719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sym typeface="Arial"/>
              </a:rPr>
              <a:t>VillageReach</a:t>
            </a:r>
          </a:p>
        </p:txBody>
      </p:sp>
      <p:sp>
        <p:nvSpPr>
          <p:cNvPr id="52" name="Oval 51">
            <a:extLst>
              <a:ext uri="{FF2B5EF4-FFF2-40B4-BE49-F238E27FC236}">
                <a16:creationId xmlns:a16="http://schemas.microsoft.com/office/drawing/2014/main" id="{AB769A3C-2DD8-4EE1-BAF7-48792423DEA3}"/>
              </a:ext>
            </a:extLst>
          </p:cNvPr>
          <p:cNvSpPr/>
          <p:nvPr/>
        </p:nvSpPr>
        <p:spPr>
          <a:xfrm>
            <a:off x="7465135" y="3895094"/>
            <a:ext cx="890551" cy="867719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sym typeface="Arial"/>
              </a:rPr>
              <a:t>Chemonics</a:t>
            </a:r>
            <a:endParaRPr kumimoji="0" lang="en-US" sz="800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53" name="Oval 52">
            <a:extLst>
              <a:ext uri="{FF2B5EF4-FFF2-40B4-BE49-F238E27FC236}">
                <a16:creationId xmlns:a16="http://schemas.microsoft.com/office/drawing/2014/main" id="{A793DA29-444D-4BEB-A7C3-3635F1A44CAC}"/>
              </a:ext>
            </a:extLst>
          </p:cNvPr>
          <p:cNvSpPr/>
          <p:nvPr/>
        </p:nvSpPr>
        <p:spPr>
          <a:xfrm>
            <a:off x="5924953" y="3700435"/>
            <a:ext cx="890551" cy="867719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sym typeface="Arial"/>
              </a:rPr>
              <a:t>PATH</a:t>
            </a:r>
          </a:p>
        </p:txBody>
      </p:sp>
      <p:sp>
        <p:nvSpPr>
          <p:cNvPr id="54" name="Oval 53">
            <a:extLst>
              <a:ext uri="{FF2B5EF4-FFF2-40B4-BE49-F238E27FC236}">
                <a16:creationId xmlns:a16="http://schemas.microsoft.com/office/drawing/2014/main" id="{79B52D3B-D4AC-4B34-9921-7A62D3634E1E}"/>
              </a:ext>
            </a:extLst>
          </p:cNvPr>
          <p:cNvSpPr/>
          <p:nvPr/>
        </p:nvSpPr>
        <p:spPr>
          <a:xfrm>
            <a:off x="6639435" y="4178294"/>
            <a:ext cx="890551" cy="867719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Cambria" panose="02040503050406030204" pitchFamily="18" charset="0"/>
                <a:cs typeface="Arial" panose="020B0604020202020204" pitchFamily="34" charset="0"/>
                <a:sym typeface="Arial"/>
              </a:rPr>
              <a:t>CHAI</a:t>
            </a:r>
          </a:p>
        </p:txBody>
      </p:sp>
      <p:grpSp>
        <p:nvGrpSpPr>
          <p:cNvPr id="55" name="Group 54">
            <a:extLst>
              <a:ext uri="{FF2B5EF4-FFF2-40B4-BE49-F238E27FC236}">
                <a16:creationId xmlns:a16="http://schemas.microsoft.com/office/drawing/2014/main" id="{E2F905A8-3F2D-4183-81DA-C97C3762BBED}"/>
              </a:ext>
            </a:extLst>
          </p:cNvPr>
          <p:cNvGrpSpPr/>
          <p:nvPr/>
        </p:nvGrpSpPr>
        <p:grpSpPr>
          <a:xfrm>
            <a:off x="9282546" y="0"/>
            <a:ext cx="1932709" cy="727880"/>
            <a:chOff x="3291016" y="1869859"/>
            <a:chExt cx="2854474" cy="1075027"/>
          </a:xfrm>
        </p:grpSpPr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9926E02A-4FD1-421D-A081-D4238EC77F93}"/>
                </a:ext>
              </a:extLst>
            </p:cNvPr>
            <p:cNvSpPr/>
            <p:nvPr/>
          </p:nvSpPr>
          <p:spPr>
            <a:xfrm>
              <a:off x="3291016" y="1869859"/>
              <a:ext cx="2854474" cy="1075027"/>
            </a:xfrm>
            <a:prstGeom prst="rect">
              <a:avLst/>
            </a:pr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2960" tIns="123013" rIns="123013" bIns="123013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b="1" kern="1200"/>
                <a:t>Stakeholder Mapping</a:t>
              </a:r>
            </a:p>
          </p:txBody>
        </p:sp>
        <p:sp>
          <p:nvSpPr>
            <p:cNvPr id="57" name="Shape 2533">
              <a:extLst>
                <a:ext uri="{FF2B5EF4-FFF2-40B4-BE49-F238E27FC236}">
                  <a16:creationId xmlns:a16="http://schemas.microsoft.com/office/drawing/2014/main" id="{4BEC3D29-DBBD-4F37-8335-B4A827ED5B50}"/>
                </a:ext>
              </a:extLst>
            </p:cNvPr>
            <p:cNvSpPr/>
            <p:nvPr/>
          </p:nvSpPr>
          <p:spPr>
            <a:xfrm>
              <a:off x="3752568" y="2175381"/>
              <a:ext cx="344983" cy="42164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0800" y="8836"/>
                  </a:moveTo>
                  <a:lnTo>
                    <a:pt x="10800" y="5967"/>
                  </a:lnTo>
                  <a:lnTo>
                    <a:pt x="13929" y="8836"/>
                  </a:lnTo>
                  <a:cubicBezTo>
                    <a:pt x="13929" y="8836"/>
                    <a:pt x="10800" y="8836"/>
                    <a:pt x="10800" y="8836"/>
                  </a:cubicBezTo>
                  <a:close/>
                  <a:moveTo>
                    <a:pt x="14400" y="19636"/>
                  </a:moveTo>
                  <a:cubicBezTo>
                    <a:pt x="14400" y="20179"/>
                    <a:pt x="13862" y="20618"/>
                    <a:pt x="13200" y="20618"/>
                  </a:cubicBezTo>
                  <a:lnTo>
                    <a:pt x="2400" y="20618"/>
                  </a:lnTo>
                  <a:cubicBezTo>
                    <a:pt x="1738" y="20618"/>
                    <a:pt x="1200" y="20179"/>
                    <a:pt x="1200" y="19636"/>
                  </a:cubicBezTo>
                  <a:lnTo>
                    <a:pt x="1200" y="6873"/>
                  </a:lnTo>
                  <a:cubicBezTo>
                    <a:pt x="1200" y="6331"/>
                    <a:pt x="1738" y="5891"/>
                    <a:pt x="2400" y="5891"/>
                  </a:cubicBezTo>
                  <a:lnTo>
                    <a:pt x="9600" y="5891"/>
                  </a:lnTo>
                  <a:lnTo>
                    <a:pt x="9600" y="8836"/>
                  </a:lnTo>
                  <a:cubicBezTo>
                    <a:pt x="9600" y="9378"/>
                    <a:pt x="10138" y="9818"/>
                    <a:pt x="10800" y="9818"/>
                  </a:cubicBezTo>
                  <a:lnTo>
                    <a:pt x="14400" y="9818"/>
                  </a:lnTo>
                  <a:cubicBezTo>
                    <a:pt x="14400" y="9818"/>
                    <a:pt x="14400" y="19636"/>
                    <a:pt x="14400" y="19636"/>
                  </a:cubicBezTo>
                  <a:close/>
                  <a:moveTo>
                    <a:pt x="2400" y="4909"/>
                  </a:moveTo>
                  <a:cubicBezTo>
                    <a:pt x="1075" y="4909"/>
                    <a:pt x="0" y="5788"/>
                    <a:pt x="0" y="6873"/>
                  </a:cubicBezTo>
                  <a:lnTo>
                    <a:pt x="0" y="19636"/>
                  </a:lnTo>
                  <a:cubicBezTo>
                    <a:pt x="0" y="20721"/>
                    <a:pt x="1075" y="21600"/>
                    <a:pt x="2400" y="21600"/>
                  </a:cubicBezTo>
                  <a:lnTo>
                    <a:pt x="13200" y="21600"/>
                  </a:lnTo>
                  <a:cubicBezTo>
                    <a:pt x="14525" y="21600"/>
                    <a:pt x="15600" y="20721"/>
                    <a:pt x="15600" y="19636"/>
                  </a:cubicBezTo>
                  <a:lnTo>
                    <a:pt x="15600" y="8836"/>
                  </a:lnTo>
                  <a:lnTo>
                    <a:pt x="11400" y="4909"/>
                  </a:lnTo>
                  <a:cubicBezTo>
                    <a:pt x="11400" y="4909"/>
                    <a:pt x="2400" y="4909"/>
                    <a:pt x="2400" y="4909"/>
                  </a:cubicBezTo>
                  <a:close/>
                  <a:moveTo>
                    <a:pt x="16800" y="3927"/>
                  </a:moveTo>
                  <a:lnTo>
                    <a:pt x="16800" y="1058"/>
                  </a:lnTo>
                  <a:lnTo>
                    <a:pt x="19929" y="3927"/>
                  </a:lnTo>
                  <a:cubicBezTo>
                    <a:pt x="19929" y="3927"/>
                    <a:pt x="16800" y="3927"/>
                    <a:pt x="16800" y="3927"/>
                  </a:cubicBezTo>
                  <a:close/>
                  <a:moveTo>
                    <a:pt x="17400" y="0"/>
                  </a:moveTo>
                  <a:lnTo>
                    <a:pt x="8400" y="0"/>
                  </a:lnTo>
                  <a:cubicBezTo>
                    <a:pt x="7075" y="0"/>
                    <a:pt x="6000" y="879"/>
                    <a:pt x="6000" y="1964"/>
                  </a:cubicBezTo>
                  <a:lnTo>
                    <a:pt x="6000" y="3436"/>
                  </a:lnTo>
                  <a:cubicBezTo>
                    <a:pt x="6000" y="3708"/>
                    <a:pt x="6268" y="3927"/>
                    <a:pt x="6600" y="3927"/>
                  </a:cubicBezTo>
                  <a:cubicBezTo>
                    <a:pt x="6932" y="3927"/>
                    <a:pt x="7200" y="3708"/>
                    <a:pt x="7200" y="3436"/>
                  </a:cubicBezTo>
                  <a:lnTo>
                    <a:pt x="7200" y="1964"/>
                  </a:lnTo>
                  <a:cubicBezTo>
                    <a:pt x="7200" y="1422"/>
                    <a:pt x="7738" y="982"/>
                    <a:pt x="8400" y="982"/>
                  </a:cubicBezTo>
                  <a:lnTo>
                    <a:pt x="15600" y="982"/>
                  </a:lnTo>
                  <a:lnTo>
                    <a:pt x="15600" y="3927"/>
                  </a:lnTo>
                  <a:cubicBezTo>
                    <a:pt x="15600" y="4469"/>
                    <a:pt x="16138" y="4909"/>
                    <a:pt x="16800" y="4909"/>
                  </a:cubicBezTo>
                  <a:lnTo>
                    <a:pt x="20400" y="4909"/>
                  </a:lnTo>
                  <a:lnTo>
                    <a:pt x="20400" y="14727"/>
                  </a:lnTo>
                  <a:cubicBezTo>
                    <a:pt x="20400" y="15269"/>
                    <a:pt x="19862" y="15709"/>
                    <a:pt x="19200" y="15709"/>
                  </a:cubicBezTo>
                  <a:lnTo>
                    <a:pt x="17400" y="15709"/>
                  </a:lnTo>
                  <a:cubicBezTo>
                    <a:pt x="17068" y="15709"/>
                    <a:pt x="16800" y="15929"/>
                    <a:pt x="16800" y="16200"/>
                  </a:cubicBezTo>
                  <a:cubicBezTo>
                    <a:pt x="16800" y="16472"/>
                    <a:pt x="17068" y="16691"/>
                    <a:pt x="17400" y="16691"/>
                  </a:cubicBezTo>
                  <a:lnTo>
                    <a:pt x="19200" y="16691"/>
                  </a:lnTo>
                  <a:cubicBezTo>
                    <a:pt x="20525" y="16691"/>
                    <a:pt x="21600" y="15812"/>
                    <a:pt x="21600" y="14727"/>
                  </a:cubicBezTo>
                  <a:lnTo>
                    <a:pt x="21600" y="3927"/>
                  </a:lnTo>
                  <a:cubicBezTo>
                    <a:pt x="21600" y="3927"/>
                    <a:pt x="17400" y="0"/>
                    <a:pt x="17400" y="0"/>
                  </a:cubicBezTo>
                  <a:close/>
                  <a:moveTo>
                    <a:pt x="3600" y="12273"/>
                  </a:moveTo>
                  <a:cubicBezTo>
                    <a:pt x="3600" y="12544"/>
                    <a:pt x="3868" y="12764"/>
                    <a:pt x="4200" y="12764"/>
                  </a:cubicBezTo>
                  <a:lnTo>
                    <a:pt x="11400" y="12764"/>
                  </a:lnTo>
                  <a:cubicBezTo>
                    <a:pt x="11732" y="12764"/>
                    <a:pt x="12000" y="12544"/>
                    <a:pt x="12000" y="12273"/>
                  </a:cubicBezTo>
                  <a:cubicBezTo>
                    <a:pt x="12000" y="12002"/>
                    <a:pt x="11732" y="11782"/>
                    <a:pt x="11400" y="11782"/>
                  </a:cubicBezTo>
                  <a:lnTo>
                    <a:pt x="4200" y="11782"/>
                  </a:lnTo>
                  <a:cubicBezTo>
                    <a:pt x="3868" y="11782"/>
                    <a:pt x="3600" y="12002"/>
                    <a:pt x="3600" y="12273"/>
                  </a:cubicBezTo>
                  <a:moveTo>
                    <a:pt x="4200" y="9818"/>
                  </a:moveTo>
                  <a:lnTo>
                    <a:pt x="6600" y="9818"/>
                  </a:lnTo>
                  <a:cubicBezTo>
                    <a:pt x="6932" y="9818"/>
                    <a:pt x="7200" y="9599"/>
                    <a:pt x="7200" y="9327"/>
                  </a:cubicBezTo>
                  <a:cubicBezTo>
                    <a:pt x="7200" y="9056"/>
                    <a:pt x="6932" y="8836"/>
                    <a:pt x="6600" y="8836"/>
                  </a:cubicBezTo>
                  <a:lnTo>
                    <a:pt x="4200" y="8836"/>
                  </a:lnTo>
                  <a:cubicBezTo>
                    <a:pt x="3868" y="8836"/>
                    <a:pt x="3600" y="9056"/>
                    <a:pt x="3600" y="9327"/>
                  </a:cubicBezTo>
                  <a:cubicBezTo>
                    <a:pt x="3600" y="9599"/>
                    <a:pt x="3868" y="9818"/>
                    <a:pt x="4200" y="9818"/>
                  </a:cubicBezTo>
                  <a:moveTo>
                    <a:pt x="9000" y="17673"/>
                  </a:moveTo>
                  <a:lnTo>
                    <a:pt x="4200" y="17673"/>
                  </a:lnTo>
                  <a:cubicBezTo>
                    <a:pt x="3868" y="17673"/>
                    <a:pt x="3600" y="17893"/>
                    <a:pt x="3600" y="18164"/>
                  </a:cubicBezTo>
                  <a:cubicBezTo>
                    <a:pt x="3600" y="18435"/>
                    <a:pt x="3868" y="18655"/>
                    <a:pt x="4200" y="18655"/>
                  </a:cubicBezTo>
                  <a:lnTo>
                    <a:pt x="9000" y="18655"/>
                  </a:lnTo>
                  <a:cubicBezTo>
                    <a:pt x="9332" y="18655"/>
                    <a:pt x="9600" y="18435"/>
                    <a:pt x="9600" y="18164"/>
                  </a:cubicBezTo>
                  <a:cubicBezTo>
                    <a:pt x="9600" y="17893"/>
                    <a:pt x="9332" y="17673"/>
                    <a:pt x="9000" y="17673"/>
                  </a:cubicBezTo>
                  <a:moveTo>
                    <a:pt x="11400" y="14727"/>
                  </a:moveTo>
                  <a:lnTo>
                    <a:pt x="4200" y="14727"/>
                  </a:lnTo>
                  <a:cubicBezTo>
                    <a:pt x="3868" y="14727"/>
                    <a:pt x="3600" y="14947"/>
                    <a:pt x="3600" y="15218"/>
                  </a:cubicBezTo>
                  <a:cubicBezTo>
                    <a:pt x="3600" y="15490"/>
                    <a:pt x="3868" y="15709"/>
                    <a:pt x="4200" y="15709"/>
                  </a:cubicBezTo>
                  <a:lnTo>
                    <a:pt x="11400" y="15709"/>
                  </a:lnTo>
                  <a:cubicBezTo>
                    <a:pt x="11732" y="15709"/>
                    <a:pt x="12000" y="15490"/>
                    <a:pt x="12000" y="15218"/>
                  </a:cubicBezTo>
                  <a:cubicBezTo>
                    <a:pt x="12000" y="14947"/>
                    <a:pt x="11732" y="14727"/>
                    <a:pt x="11400" y="14727"/>
                  </a:cubicBezTo>
                </a:path>
              </a:pathLst>
            </a:custGeom>
            <a:solidFill>
              <a:schemeClr val="accent4">
                <a:lumMod val="75000"/>
              </a:schemeClr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822960" tIns="123013" rIns="123013" bIns="123013" numCol="1" spcCol="1270" anchor="ctr" anchorCtr="0">
              <a:noAutofit/>
            </a:bodyPr>
            <a:lstStyle/>
            <a:p>
              <a:pPr defTabSz="8445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sz="1900" b="1" kern="1200">
                <a:solidFill>
                  <a:schemeClr val="lt1"/>
                </a:solidFill>
                <a:latin typeface="+mn-lt"/>
                <a:ea typeface="+mn-ea"/>
                <a:cs typeface="+mn-cs"/>
                <a:sym typeface="Gill San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2422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1_Office Theme">
  <a:themeElements>
    <a:clrScheme name="Resonance Group 2019">
      <a:dk1>
        <a:srgbClr val="000000"/>
      </a:dk1>
      <a:lt1>
        <a:srgbClr val="FFFFFF"/>
      </a:lt1>
      <a:dk2>
        <a:srgbClr val="2E2268"/>
      </a:dk2>
      <a:lt2>
        <a:srgbClr val="CEC8BF"/>
      </a:lt2>
      <a:accent1>
        <a:srgbClr val="06A24A"/>
      </a:accent1>
      <a:accent2>
        <a:srgbClr val="543D8A"/>
      </a:accent2>
      <a:accent3>
        <a:srgbClr val="F15A30"/>
      </a:accent3>
      <a:accent4>
        <a:srgbClr val="8ABEC5"/>
      </a:accent4>
      <a:accent5>
        <a:srgbClr val="D8BA28"/>
      </a:accent5>
      <a:accent6>
        <a:srgbClr val="9A847A"/>
      </a:accent6>
      <a:hlink>
        <a:srgbClr val="F15A30"/>
      </a:hlink>
      <a:folHlink>
        <a:srgbClr val="F15A30"/>
      </a:folHlink>
    </a:clrScheme>
    <a:fontScheme name="Cambria Arial">
      <a:majorFont>
        <a:latin typeface="Cambri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3FB320D5DEE294CBA3858FE9940E4F7" ma:contentTypeVersion="" ma:contentTypeDescription="Create a new document." ma:contentTypeScope="" ma:versionID="e8ea212c04c8289a6907eae8a05bef41">
  <xsd:schema xmlns:xsd="http://www.w3.org/2001/XMLSchema" xmlns:xs="http://www.w3.org/2001/XMLSchema" xmlns:p="http://schemas.microsoft.com/office/2006/metadata/properties" xmlns:ns2="8c37cc53-94c5-438b-b602-ce1930da8470" xmlns:ns3="21478273-4f81-4aa2-a466-7405cc301cec" targetNamespace="http://schemas.microsoft.com/office/2006/metadata/properties" ma:root="true" ma:fieldsID="fd2389aa991d9c05d665b6de7c31ba5a" ns2:_="" ns3:_="">
    <xsd:import namespace="8c37cc53-94c5-438b-b602-ce1930da8470"/>
    <xsd:import namespace="21478273-4f81-4aa2-a466-7405cc301ce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37cc53-94c5-438b-b602-ce1930da84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1478273-4f81-4aa2-a466-7405cc301cec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0977714-76AD-40C7-9764-8FE77A718F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c37cc53-94c5-438b-b602-ce1930da8470"/>
    <ds:schemaRef ds:uri="21478273-4f81-4aa2-a466-7405cc301ce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777DDE7-BC4B-409C-B268-95D2E44ECCF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7129329-F733-4A6C-A4AA-3C84ED50CF8A}">
  <ds:schemaRefs>
    <ds:schemaRef ds:uri="8c37cc53-94c5-438b-b602-ce1930da8470"/>
    <ds:schemaRef ds:uri="21478273-4f81-4aa2-a466-7405cc301cec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purl.org/dc/terms/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532</Words>
  <Application>Microsoft Office PowerPoint</Application>
  <PresentationFormat>Widescreen</PresentationFormat>
  <Paragraphs>106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Cambria</vt:lpstr>
      <vt:lpstr>Gill Sans MT</vt:lpstr>
      <vt:lpstr>1_Office Theme</vt:lpstr>
      <vt:lpstr>Workshop Agenda</vt:lpstr>
      <vt:lpstr>Pre-Workshop Primer: Questions</vt:lpstr>
      <vt:lpstr>Describing the OpenLMIS current state</vt:lpstr>
      <vt:lpstr>Current OpenLMIS Ecosystem*</vt:lpstr>
      <vt:lpstr>OpenLMIS Funding Trails</vt:lpstr>
      <vt:lpstr>TRAIL A: Core Funding</vt:lpstr>
      <vt:lpstr>TRAIL B: Implementation Funding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Workshop Agenda</dc:title>
  <dc:creator>Emily Clayton</dc:creator>
  <cp:lastModifiedBy>Emily Clayton</cp:lastModifiedBy>
  <cp:revision>2</cp:revision>
  <dcterms:created xsi:type="dcterms:W3CDTF">2019-01-25T19:17:53Z</dcterms:created>
  <dcterms:modified xsi:type="dcterms:W3CDTF">2019-01-25T20:02:55Z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0x010100D3FB320D5DEE294CBA3858FE9940E4F7</vt:lpwstr>
  </property>
</Properties>
</file>