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8" r:id="rId7"/>
    <p:sldId id="257" r:id="rId8"/>
    <p:sldId id="259" r:id="rId9"/>
    <p:sldId id="260" r:id="rId10"/>
    <p:sldId id="272" r:id="rId11"/>
    <p:sldId id="263" r:id="rId12"/>
    <p:sldId id="273" r:id="rId13"/>
    <p:sldId id="274" r:id="rId14"/>
    <p:sldId id="275" r:id="rId15"/>
    <p:sldId id="268" r:id="rId16"/>
    <p:sldId id="261" r:id="rId17"/>
    <p:sldId id="262" r:id="rId18"/>
    <p:sldId id="269" r:id="rId19"/>
    <p:sldId id="270" r:id="rId20"/>
    <p:sldId id="271" r:id="rId21"/>
    <p:sldId id="277" r:id="rId22"/>
    <p:sldId id="276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8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5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9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8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0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8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0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DE56-76D6-48BC-A4CA-3829084717E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2C59-A1CD-4E17-BD2F-CFC17148E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9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ARV </a:t>
            </a:r>
            <a:r>
              <a:rPr lang="en-US" dirty="0" smtClean="0"/>
              <a:t>Regimen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it is implemented in eLMIS CE and 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2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24" y="1333762"/>
            <a:ext cx="10180952" cy="4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8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33" y="1000428"/>
            <a:ext cx="9933333" cy="4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0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57" y="1005190"/>
            <a:ext cx="10114286" cy="4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3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47" y="484251"/>
            <a:ext cx="11695238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7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5" y="1229000"/>
            <a:ext cx="7523809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9" y="489379"/>
            <a:ext cx="11827871" cy="29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5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0" y="282007"/>
            <a:ext cx="11063965" cy="642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69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37" y="321197"/>
            <a:ext cx="8371428" cy="4561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119" y="5067524"/>
            <a:ext cx="4200000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6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977" y="1056087"/>
            <a:ext cx="8076190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1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90" y="748047"/>
            <a:ext cx="8647619" cy="5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8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5" y="611996"/>
            <a:ext cx="7999897" cy="54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4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14" y="1105190"/>
            <a:ext cx="8628571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22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3166" y="2470825"/>
            <a:ext cx="257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Cote d’ivoire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2240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2" y="544749"/>
            <a:ext cx="10058400" cy="58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15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2" y="593387"/>
            <a:ext cx="10058400" cy="58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2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5" y="463158"/>
            <a:ext cx="11440498" cy="59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80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34" y="205289"/>
            <a:ext cx="9401810" cy="62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8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49" y="664315"/>
            <a:ext cx="11095238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5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24" y="215530"/>
            <a:ext cx="10285714" cy="6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9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7" y="447341"/>
            <a:ext cx="9615650" cy="54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07" y="525477"/>
            <a:ext cx="10047619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0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5" y="524210"/>
            <a:ext cx="9791768" cy="54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4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56" y="407106"/>
            <a:ext cx="10325973" cy="57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73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Custom</PresentationFormat>
  <Paragraphs>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ARV Regimen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 Regiment</dc:title>
  <dc:creator>Ashraf Islam</dc:creator>
  <cp:lastModifiedBy>JSI</cp:lastModifiedBy>
  <cp:revision>8</cp:revision>
  <dcterms:created xsi:type="dcterms:W3CDTF">2018-11-08T16:31:59Z</dcterms:created>
  <dcterms:modified xsi:type="dcterms:W3CDTF">2018-11-28T09:41:14Z</dcterms:modified>
</cp:coreProperties>
</file>