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0.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1.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0" r:id="rId1"/>
  </p:sldMasterIdLst>
  <p:notesMasterIdLst>
    <p:notesMasterId r:id="rId19"/>
  </p:notesMasterIdLst>
  <p:sldIdLst>
    <p:sldId id="626" r:id="rId2"/>
    <p:sldId id="628" r:id="rId3"/>
    <p:sldId id="629" r:id="rId4"/>
    <p:sldId id="631" r:id="rId5"/>
    <p:sldId id="648" r:id="rId6"/>
    <p:sldId id="649" r:id="rId7"/>
    <p:sldId id="650" r:id="rId8"/>
    <p:sldId id="671" r:id="rId9"/>
    <p:sldId id="676" r:id="rId10"/>
    <p:sldId id="672" r:id="rId11"/>
    <p:sldId id="673" r:id="rId12"/>
    <p:sldId id="581" r:id="rId13"/>
    <p:sldId id="677" r:id="rId14"/>
    <p:sldId id="678" r:id="rId15"/>
    <p:sldId id="674" r:id="rId16"/>
    <p:sldId id="669" r:id="rId17"/>
    <p:sldId id="675" r:id="rId18"/>
  </p:sldIdLst>
  <p:sldSz cx="9144000" cy="6858000" type="screen4x3"/>
  <p:notesSz cx="6797675" cy="9928225"/>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4560" userDrawn="1">
          <p15:clr>
            <a:srgbClr val="A4A3A4"/>
          </p15:clr>
        </p15:guide>
        <p15:guide id="3" orient="horz" pos="3504" userDrawn="1">
          <p15:clr>
            <a:srgbClr val="A4A3A4"/>
          </p15:clr>
        </p15:guide>
        <p15:guide id="4" pos="16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jay Saha" initials="SS" lastIdx="1" clrIdx="0">
    <p:extLst/>
  </p:cmAuthor>
  <p:cmAuthor id="2" name="hp" initials="h" lastIdx="1" clrIdx="1">
    <p:extLst>
      <p:ext uri="{19B8F6BF-5375-455C-9EA6-DF929625EA0E}">
        <p15:presenceInfo xmlns:p15="http://schemas.microsoft.com/office/powerpoint/2012/main" userId="h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0000"/>
    <a:srgbClr val="D8D8D8"/>
    <a:srgbClr val="7F7F7F"/>
    <a:srgbClr val="93FFF9"/>
    <a:srgbClr val="FF0000"/>
    <a:srgbClr val="688EB3"/>
    <a:srgbClr val="DEB86C"/>
    <a:srgbClr val="6ED12A"/>
    <a:srgbClr val="34CA25"/>
    <a:srgbClr val="25C1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88" autoAdjust="0"/>
    <p:restoredTop sz="86512" autoAdjust="0"/>
  </p:normalViewPr>
  <p:slideViewPr>
    <p:cSldViewPr>
      <p:cViewPr varScale="1">
        <p:scale>
          <a:sx n="73" d="100"/>
          <a:sy n="73" d="100"/>
        </p:scale>
        <p:origin x="1194" y="72"/>
      </p:cViewPr>
      <p:guideLst>
        <p:guide orient="horz" pos="2208"/>
        <p:guide pos="4560"/>
        <p:guide orient="horz" pos="3504"/>
        <p:guide pos="16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0" d="100"/>
        <a:sy n="170" d="100"/>
      </p:scale>
      <p:origin x="0" y="-6372"/>
    </p:cViewPr>
  </p:sorterViewPr>
  <p:notesViewPr>
    <p:cSldViewPr>
      <p:cViewPr varScale="1">
        <p:scale>
          <a:sx n="52" d="100"/>
          <a:sy n="52" d="100"/>
        </p:scale>
        <p:origin x="201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28292A-3353-4C1F-8D49-6B21A6182536}" type="doc">
      <dgm:prSet loTypeId="urn:microsoft.com/office/officeart/2005/8/layout/default#1" loCatId="list" qsTypeId="urn:microsoft.com/office/officeart/2005/8/quickstyle/simple3" qsCatId="simple" csTypeId="urn:microsoft.com/office/officeart/2005/8/colors/colorful5" csCatId="colorful" phldr="1"/>
      <dgm:spPr/>
      <dgm:t>
        <a:bodyPr/>
        <a:lstStyle/>
        <a:p>
          <a:endParaRPr lang="en-US"/>
        </a:p>
      </dgm:t>
    </dgm:pt>
    <dgm:pt modelId="{D0A2A85B-98FB-4507-9819-E6363B7173B5}">
      <dgm:prSet phldrT="[Text]" custT="1"/>
      <dgm:spPr/>
      <dgm:t>
        <a:bodyPr/>
        <a:lstStyle/>
        <a:p>
          <a:r>
            <a:rPr lang="en-US" sz="1600" dirty="0">
              <a:latin typeface="Palatino Linotype" panose="02040502050505030304" pitchFamily="18" charset="0"/>
            </a:rPr>
            <a:t>Research &amp; Consulting</a:t>
          </a:r>
        </a:p>
      </dgm:t>
    </dgm:pt>
    <dgm:pt modelId="{04E800C4-F605-429D-B3D6-A8A5A1053B2D}" type="parTrans" cxnId="{71311432-BB09-4E24-A558-35EED806BE51}">
      <dgm:prSet/>
      <dgm:spPr/>
      <dgm:t>
        <a:bodyPr/>
        <a:lstStyle/>
        <a:p>
          <a:endParaRPr lang="en-US"/>
        </a:p>
      </dgm:t>
    </dgm:pt>
    <dgm:pt modelId="{5673F155-F061-42AD-A541-184CD2057496}" type="sibTrans" cxnId="{71311432-BB09-4E24-A558-35EED806BE51}">
      <dgm:prSet/>
      <dgm:spPr/>
      <dgm:t>
        <a:bodyPr/>
        <a:lstStyle/>
        <a:p>
          <a:endParaRPr lang="en-US"/>
        </a:p>
      </dgm:t>
    </dgm:pt>
    <dgm:pt modelId="{A9AD9DF8-E119-437A-B05F-9BA3278B5887}">
      <dgm:prSet phldrT="[Text]" custT="1"/>
      <dgm:spPr>
        <a:solidFill>
          <a:schemeClr val="bg1">
            <a:lumMod val="85000"/>
          </a:schemeClr>
        </a:solidFill>
      </dgm:spPr>
      <dgm:t>
        <a:bodyPr/>
        <a:lstStyle/>
        <a:p>
          <a:r>
            <a:rPr lang="en-US" sz="1600" dirty="0">
              <a:solidFill>
                <a:schemeClr val="tx1"/>
              </a:solidFill>
              <a:latin typeface="Palatino Linotype" panose="02040502050505030304" pitchFamily="18" charset="0"/>
            </a:rPr>
            <a:t>Learning and Development</a:t>
          </a:r>
        </a:p>
      </dgm:t>
    </dgm:pt>
    <dgm:pt modelId="{2D5FDABD-F202-4183-8866-BD297C9717C3}" type="parTrans" cxnId="{EFEFAC7A-1636-4E24-A300-7E9A0648BFBA}">
      <dgm:prSet/>
      <dgm:spPr/>
      <dgm:t>
        <a:bodyPr/>
        <a:lstStyle/>
        <a:p>
          <a:endParaRPr lang="en-US"/>
        </a:p>
      </dgm:t>
    </dgm:pt>
    <dgm:pt modelId="{5ACA52CD-0659-40AF-97B8-844CE3060C9F}" type="sibTrans" cxnId="{EFEFAC7A-1636-4E24-A300-7E9A0648BFBA}">
      <dgm:prSet/>
      <dgm:spPr/>
      <dgm:t>
        <a:bodyPr/>
        <a:lstStyle/>
        <a:p>
          <a:endParaRPr lang="en-US"/>
        </a:p>
      </dgm:t>
    </dgm:pt>
    <dgm:pt modelId="{647F37B7-C7F5-46DF-B0A6-45C8B8D1EF47}">
      <dgm:prSet phldrT="[Text]" custT="1"/>
      <dgm:spPr>
        <a:solidFill>
          <a:schemeClr val="accent1"/>
        </a:solidFill>
      </dgm:spPr>
      <dgm:t>
        <a:bodyPr/>
        <a:lstStyle/>
        <a:p>
          <a:r>
            <a:rPr lang="en-US" sz="1600" b="0" dirty="0">
              <a:solidFill>
                <a:schemeClr val="tx1"/>
              </a:solidFill>
              <a:latin typeface="Palatino Linotype" panose="02040502050505030304" pitchFamily="18" charset="0"/>
            </a:rPr>
            <a:t>Digital Solutions </a:t>
          </a:r>
        </a:p>
      </dgm:t>
    </dgm:pt>
    <dgm:pt modelId="{2CE47FDD-EE5B-4F31-B1FB-D318E44CAFA9}" type="parTrans" cxnId="{A1DF4A0F-025D-4929-B991-94720FDBB551}">
      <dgm:prSet/>
      <dgm:spPr/>
      <dgm:t>
        <a:bodyPr/>
        <a:lstStyle/>
        <a:p>
          <a:endParaRPr lang="en-IN"/>
        </a:p>
      </dgm:t>
    </dgm:pt>
    <dgm:pt modelId="{99BDA945-7828-4C98-88EF-5B061BE166AF}" type="sibTrans" cxnId="{A1DF4A0F-025D-4929-B991-94720FDBB551}">
      <dgm:prSet/>
      <dgm:spPr/>
      <dgm:t>
        <a:bodyPr/>
        <a:lstStyle/>
        <a:p>
          <a:endParaRPr lang="en-IN"/>
        </a:p>
      </dgm:t>
    </dgm:pt>
    <dgm:pt modelId="{E6ED8D76-A85E-4B87-A1A5-9CCA33FFA42D}" type="pres">
      <dgm:prSet presAssocID="{0828292A-3353-4C1F-8D49-6B21A6182536}" presName="diagram" presStyleCnt="0">
        <dgm:presLayoutVars>
          <dgm:dir/>
          <dgm:resizeHandles val="exact"/>
        </dgm:presLayoutVars>
      </dgm:prSet>
      <dgm:spPr/>
    </dgm:pt>
    <dgm:pt modelId="{BB6678DD-87FB-4557-80DE-D15AB384E03A}" type="pres">
      <dgm:prSet presAssocID="{D0A2A85B-98FB-4507-9819-E6363B7173B5}" presName="node" presStyleLbl="node1" presStyleIdx="0" presStyleCnt="3" custScaleX="22403" custScaleY="22870" custLinFactNeighborX="67886" custLinFactNeighborY="3978">
        <dgm:presLayoutVars>
          <dgm:bulletEnabled val="1"/>
        </dgm:presLayoutVars>
      </dgm:prSet>
      <dgm:spPr/>
    </dgm:pt>
    <dgm:pt modelId="{DB5DE59B-9162-4663-8FED-92DE2AE3FE10}" type="pres">
      <dgm:prSet presAssocID="{5673F155-F061-42AD-A541-184CD2057496}" presName="sibTrans" presStyleCnt="0"/>
      <dgm:spPr/>
    </dgm:pt>
    <dgm:pt modelId="{2DC7891F-0444-4FFE-A56E-B3F2D3B20A6A}" type="pres">
      <dgm:prSet presAssocID="{A9AD9DF8-E119-437A-B05F-9BA3278B5887}" presName="node" presStyleLbl="node1" presStyleIdx="1" presStyleCnt="3" custScaleX="22286" custScaleY="22366" custLinFactNeighborX="-35700" custLinFactNeighborY="4763">
        <dgm:presLayoutVars>
          <dgm:bulletEnabled val="1"/>
        </dgm:presLayoutVars>
      </dgm:prSet>
      <dgm:spPr/>
    </dgm:pt>
    <dgm:pt modelId="{151C7B1C-EBD8-4A31-82B1-A9F9472E5025}" type="pres">
      <dgm:prSet presAssocID="{5ACA52CD-0659-40AF-97B8-844CE3060C9F}" presName="sibTrans" presStyleCnt="0"/>
      <dgm:spPr/>
    </dgm:pt>
    <dgm:pt modelId="{8B4157F2-FCB2-4A35-B4DC-DFB6F610A164}" type="pres">
      <dgm:prSet presAssocID="{647F37B7-C7F5-46DF-B0A6-45C8B8D1EF47}" presName="node" presStyleLbl="node1" presStyleIdx="2" presStyleCnt="3" custScaleX="24566" custScaleY="23882" custLinFactNeighborX="-33586" custLinFactNeighborY="4162">
        <dgm:presLayoutVars>
          <dgm:bulletEnabled val="1"/>
        </dgm:presLayoutVars>
      </dgm:prSet>
      <dgm:spPr/>
    </dgm:pt>
  </dgm:ptLst>
  <dgm:cxnLst>
    <dgm:cxn modelId="{4527C30B-2526-2441-9520-E219EA801944}" type="presOf" srcId="{647F37B7-C7F5-46DF-B0A6-45C8B8D1EF47}" destId="{8B4157F2-FCB2-4A35-B4DC-DFB6F610A164}" srcOrd="0" destOrd="0" presId="urn:microsoft.com/office/officeart/2005/8/layout/default#1"/>
    <dgm:cxn modelId="{A1DF4A0F-025D-4929-B991-94720FDBB551}" srcId="{0828292A-3353-4C1F-8D49-6B21A6182536}" destId="{647F37B7-C7F5-46DF-B0A6-45C8B8D1EF47}" srcOrd="2" destOrd="0" parTransId="{2CE47FDD-EE5B-4F31-B1FB-D318E44CAFA9}" sibTransId="{99BDA945-7828-4C98-88EF-5B061BE166AF}"/>
    <dgm:cxn modelId="{DFDEB21D-7661-304E-8167-AE6BD6493051}" type="presOf" srcId="{A9AD9DF8-E119-437A-B05F-9BA3278B5887}" destId="{2DC7891F-0444-4FFE-A56E-B3F2D3B20A6A}" srcOrd="0" destOrd="0" presId="urn:microsoft.com/office/officeart/2005/8/layout/default#1"/>
    <dgm:cxn modelId="{71311432-BB09-4E24-A558-35EED806BE51}" srcId="{0828292A-3353-4C1F-8D49-6B21A6182536}" destId="{D0A2A85B-98FB-4507-9819-E6363B7173B5}" srcOrd="0" destOrd="0" parTransId="{04E800C4-F605-429D-B3D6-A8A5A1053B2D}" sibTransId="{5673F155-F061-42AD-A541-184CD2057496}"/>
    <dgm:cxn modelId="{D0039D37-030B-2949-A2D4-6B56FF945182}" type="presOf" srcId="{0828292A-3353-4C1F-8D49-6B21A6182536}" destId="{E6ED8D76-A85E-4B87-A1A5-9CCA33FFA42D}" srcOrd="0" destOrd="0" presId="urn:microsoft.com/office/officeart/2005/8/layout/default#1"/>
    <dgm:cxn modelId="{EFEFAC7A-1636-4E24-A300-7E9A0648BFBA}" srcId="{0828292A-3353-4C1F-8D49-6B21A6182536}" destId="{A9AD9DF8-E119-437A-B05F-9BA3278B5887}" srcOrd="1" destOrd="0" parTransId="{2D5FDABD-F202-4183-8866-BD297C9717C3}" sibTransId="{5ACA52CD-0659-40AF-97B8-844CE3060C9F}"/>
    <dgm:cxn modelId="{B0A5AEA8-1571-484C-A32D-6836EDC7CDD3}" type="presOf" srcId="{D0A2A85B-98FB-4507-9819-E6363B7173B5}" destId="{BB6678DD-87FB-4557-80DE-D15AB384E03A}" srcOrd="0" destOrd="0" presId="urn:microsoft.com/office/officeart/2005/8/layout/default#1"/>
    <dgm:cxn modelId="{7E27C2F8-98C4-7747-BD94-E17FDEEF2AAB}" type="presParOf" srcId="{E6ED8D76-A85E-4B87-A1A5-9CCA33FFA42D}" destId="{BB6678DD-87FB-4557-80DE-D15AB384E03A}" srcOrd="0" destOrd="0" presId="urn:microsoft.com/office/officeart/2005/8/layout/default#1"/>
    <dgm:cxn modelId="{E440AFE7-870F-7B41-91FD-12BBF54433F3}" type="presParOf" srcId="{E6ED8D76-A85E-4B87-A1A5-9CCA33FFA42D}" destId="{DB5DE59B-9162-4663-8FED-92DE2AE3FE10}" srcOrd="1" destOrd="0" presId="urn:microsoft.com/office/officeart/2005/8/layout/default#1"/>
    <dgm:cxn modelId="{95363CD2-C974-1D43-B6BF-051A32C1D24E}" type="presParOf" srcId="{E6ED8D76-A85E-4B87-A1A5-9CCA33FFA42D}" destId="{2DC7891F-0444-4FFE-A56E-B3F2D3B20A6A}" srcOrd="2" destOrd="0" presId="urn:microsoft.com/office/officeart/2005/8/layout/default#1"/>
    <dgm:cxn modelId="{ECFE0424-9141-9143-B653-81E8720A35FF}" type="presParOf" srcId="{E6ED8D76-A85E-4B87-A1A5-9CCA33FFA42D}" destId="{151C7B1C-EBD8-4A31-82B1-A9F9472E5025}" srcOrd="3" destOrd="0" presId="urn:microsoft.com/office/officeart/2005/8/layout/default#1"/>
    <dgm:cxn modelId="{FDA3F286-747C-AF41-BB5D-6C2A8900788F}" type="presParOf" srcId="{E6ED8D76-A85E-4B87-A1A5-9CCA33FFA42D}" destId="{8B4157F2-FCB2-4A35-B4DC-DFB6F610A164}" srcOrd="4"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CB490A-1DBC-4D6E-9077-D2EAC1CB209C}"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IN"/>
        </a:p>
      </dgm:t>
    </dgm:pt>
    <dgm:pt modelId="{366C51CA-0C92-4266-95F2-CB8E7DD9D4F1}">
      <dgm:prSet phldrT="[Text]"/>
      <dgm:spPr/>
      <dgm:t>
        <a:bodyPr/>
        <a:lstStyle/>
        <a:p>
          <a:r>
            <a:rPr lang="en-IN" b="1" dirty="0"/>
            <a:t>Learning and Development</a:t>
          </a:r>
        </a:p>
      </dgm:t>
    </dgm:pt>
    <dgm:pt modelId="{6E11F199-DD80-4F3E-AD2A-2C66BD55544C}" type="parTrans" cxnId="{CB3693B3-19AB-4A75-A263-F90C4D2A53FA}">
      <dgm:prSet/>
      <dgm:spPr/>
      <dgm:t>
        <a:bodyPr/>
        <a:lstStyle/>
        <a:p>
          <a:endParaRPr lang="en-IN" b="1"/>
        </a:p>
      </dgm:t>
    </dgm:pt>
    <dgm:pt modelId="{C6DA87EF-B8FC-4B5A-AD04-C91272C96C8F}" type="sibTrans" cxnId="{CB3693B3-19AB-4A75-A263-F90C4D2A53FA}">
      <dgm:prSet/>
      <dgm:spPr/>
      <dgm:t>
        <a:bodyPr/>
        <a:lstStyle/>
        <a:p>
          <a:endParaRPr lang="en-IN" b="1"/>
        </a:p>
      </dgm:t>
    </dgm:pt>
    <dgm:pt modelId="{32BCF257-6A1B-4178-A8E6-7390E4C6A4CA}">
      <dgm:prSet phldrT="[Text]"/>
      <dgm:spPr/>
      <dgm:t>
        <a:bodyPr/>
        <a:lstStyle/>
        <a:p>
          <a:r>
            <a:rPr lang="en-IN" b="1" dirty="0"/>
            <a:t>Online</a:t>
          </a:r>
        </a:p>
      </dgm:t>
    </dgm:pt>
    <dgm:pt modelId="{B46D73E7-ECED-4624-BD2A-0948BB2FBC5A}" type="parTrans" cxnId="{CF93EC6A-4E4A-427A-98DC-19DBEC5B77B8}">
      <dgm:prSet/>
      <dgm:spPr/>
      <dgm:t>
        <a:bodyPr/>
        <a:lstStyle/>
        <a:p>
          <a:endParaRPr lang="en-IN" b="1"/>
        </a:p>
      </dgm:t>
    </dgm:pt>
    <dgm:pt modelId="{CB5AB96F-8564-474A-B9CC-6D7BBA53E8BA}" type="sibTrans" cxnId="{CF93EC6A-4E4A-427A-98DC-19DBEC5B77B8}">
      <dgm:prSet/>
      <dgm:spPr/>
      <dgm:t>
        <a:bodyPr/>
        <a:lstStyle/>
        <a:p>
          <a:endParaRPr lang="en-IN" b="1"/>
        </a:p>
      </dgm:t>
    </dgm:pt>
    <dgm:pt modelId="{08BD4426-0B40-4475-A6D5-5B0F1704C5BF}">
      <dgm:prSet phldrT="[Text]"/>
      <dgm:spPr/>
      <dgm:t>
        <a:bodyPr/>
        <a:lstStyle/>
        <a:p>
          <a:r>
            <a:rPr lang="en-IN" b="1" dirty="0" err="1"/>
            <a:t>ePGD</a:t>
          </a:r>
          <a:r>
            <a:rPr lang="en-IN" b="1" dirty="0"/>
            <a:t> Course</a:t>
          </a:r>
        </a:p>
      </dgm:t>
    </dgm:pt>
    <dgm:pt modelId="{8BE13231-B0D2-4A04-881E-0DCFE48B452A}" type="parTrans" cxnId="{E669CCBA-4DD7-4CAD-A00E-727BE12F3DE5}">
      <dgm:prSet/>
      <dgm:spPr/>
      <dgm:t>
        <a:bodyPr/>
        <a:lstStyle/>
        <a:p>
          <a:endParaRPr lang="en-IN" b="1"/>
        </a:p>
      </dgm:t>
    </dgm:pt>
    <dgm:pt modelId="{4EA3014F-10A9-4AF5-A2D6-01CFD7D6DB76}" type="sibTrans" cxnId="{E669CCBA-4DD7-4CAD-A00E-727BE12F3DE5}">
      <dgm:prSet/>
      <dgm:spPr/>
      <dgm:t>
        <a:bodyPr/>
        <a:lstStyle/>
        <a:p>
          <a:endParaRPr lang="en-IN" b="1"/>
        </a:p>
      </dgm:t>
    </dgm:pt>
    <dgm:pt modelId="{05186A67-7857-42B1-950B-77C87F8112A1}">
      <dgm:prSet phldrT="[Text]"/>
      <dgm:spPr/>
      <dgm:t>
        <a:bodyPr/>
        <a:lstStyle/>
        <a:p>
          <a:r>
            <a:rPr lang="en-IN" b="1" dirty="0"/>
            <a:t>UNDP Certificate Course</a:t>
          </a:r>
        </a:p>
      </dgm:t>
    </dgm:pt>
    <dgm:pt modelId="{A229E230-AA65-466F-AF88-5AD9D6367BD4}" type="parTrans" cxnId="{FFAC60CC-D24F-4C50-B526-E4A41C682429}">
      <dgm:prSet/>
      <dgm:spPr/>
      <dgm:t>
        <a:bodyPr/>
        <a:lstStyle/>
        <a:p>
          <a:endParaRPr lang="en-IN" b="1"/>
        </a:p>
      </dgm:t>
    </dgm:pt>
    <dgm:pt modelId="{12D0B9D1-FD9F-444E-87BB-CF3C3067FA0F}" type="sibTrans" cxnId="{FFAC60CC-D24F-4C50-B526-E4A41C682429}">
      <dgm:prSet/>
      <dgm:spPr/>
      <dgm:t>
        <a:bodyPr/>
        <a:lstStyle/>
        <a:p>
          <a:endParaRPr lang="en-IN" b="1"/>
        </a:p>
      </dgm:t>
    </dgm:pt>
    <dgm:pt modelId="{15EFC7E8-593F-46FA-8A6D-85A5952057D9}">
      <dgm:prSet phldrT="[Text]"/>
      <dgm:spPr/>
      <dgm:t>
        <a:bodyPr/>
        <a:lstStyle/>
        <a:p>
          <a:r>
            <a:rPr lang="en-IN" b="1" dirty="0"/>
            <a:t>Face to Face</a:t>
          </a:r>
        </a:p>
      </dgm:t>
    </dgm:pt>
    <dgm:pt modelId="{B9EC6B56-5172-498A-AB9B-F75D3E71C40B}" type="parTrans" cxnId="{99B51650-44B1-43B8-BCF3-98B6BDBA67D8}">
      <dgm:prSet/>
      <dgm:spPr/>
      <dgm:t>
        <a:bodyPr/>
        <a:lstStyle/>
        <a:p>
          <a:endParaRPr lang="en-IN" b="1"/>
        </a:p>
      </dgm:t>
    </dgm:pt>
    <dgm:pt modelId="{E2B3E7A1-D083-46E3-9618-7F84704CF6D1}" type="sibTrans" cxnId="{99B51650-44B1-43B8-BCF3-98B6BDBA67D8}">
      <dgm:prSet/>
      <dgm:spPr/>
      <dgm:t>
        <a:bodyPr/>
        <a:lstStyle/>
        <a:p>
          <a:endParaRPr lang="en-IN" b="1"/>
        </a:p>
      </dgm:t>
    </dgm:pt>
    <dgm:pt modelId="{77A9972F-D821-4639-9B05-E3E8DFDFFFE3}" type="pres">
      <dgm:prSet presAssocID="{DECB490A-1DBC-4D6E-9077-D2EAC1CB209C}" presName="hierChild1" presStyleCnt="0">
        <dgm:presLayoutVars>
          <dgm:chPref val="1"/>
          <dgm:dir/>
          <dgm:animOne val="branch"/>
          <dgm:animLvl val="lvl"/>
          <dgm:resizeHandles/>
        </dgm:presLayoutVars>
      </dgm:prSet>
      <dgm:spPr/>
    </dgm:pt>
    <dgm:pt modelId="{7A0402D8-C916-4490-B853-9A5486A87261}" type="pres">
      <dgm:prSet presAssocID="{366C51CA-0C92-4266-95F2-CB8E7DD9D4F1}" presName="hierRoot1" presStyleCnt="0"/>
      <dgm:spPr/>
    </dgm:pt>
    <dgm:pt modelId="{69A620E4-99B0-49F9-B3BC-289239068F99}" type="pres">
      <dgm:prSet presAssocID="{366C51CA-0C92-4266-95F2-CB8E7DD9D4F1}" presName="composite" presStyleCnt="0"/>
      <dgm:spPr/>
    </dgm:pt>
    <dgm:pt modelId="{84CA02AF-02D5-411C-9633-813DD52D8DB0}" type="pres">
      <dgm:prSet presAssocID="{366C51CA-0C92-4266-95F2-CB8E7DD9D4F1}" presName="background" presStyleLbl="node0" presStyleIdx="0" presStyleCnt="1"/>
      <dgm:spPr/>
    </dgm:pt>
    <dgm:pt modelId="{ABA2F903-9A38-4286-90EB-B19FAE141C60}" type="pres">
      <dgm:prSet presAssocID="{366C51CA-0C92-4266-95F2-CB8E7DD9D4F1}" presName="text" presStyleLbl="fgAcc0" presStyleIdx="0" presStyleCnt="1">
        <dgm:presLayoutVars>
          <dgm:chPref val="3"/>
        </dgm:presLayoutVars>
      </dgm:prSet>
      <dgm:spPr/>
    </dgm:pt>
    <dgm:pt modelId="{F7417F66-2930-49CE-BB86-CE77D7076652}" type="pres">
      <dgm:prSet presAssocID="{366C51CA-0C92-4266-95F2-CB8E7DD9D4F1}" presName="hierChild2" presStyleCnt="0"/>
      <dgm:spPr/>
    </dgm:pt>
    <dgm:pt modelId="{6DAE6273-E960-4903-81B1-350D445C5F34}" type="pres">
      <dgm:prSet presAssocID="{B46D73E7-ECED-4624-BD2A-0948BB2FBC5A}" presName="Name10" presStyleLbl="parChTrans1D2" presStyleIdx="0" presStyleCnt="2"/>
      <dgm:spPr/>
    </dgm:pt>
    <dgm:pt modelId="{3D2F5FC9-79EC-4FE5-B532-0C6D065B7AF5}" type="pres">
      <dgm:prSet presAssocID="{32BCF257-6A1B-4178-A8E6-7390E4C6A4CA}" presName="hierRoot2" presStyleCnt="0"/>
      <dgm:spPr/>
    </dgm:pt>
    <dgm:pt modelId="{0CEA16F4-D4C1-40AE-868C-9071424435AD}" type="pres">
      <dgm:prSet presAssocID="{32BCF257-6A1B-4178-A8E6-7390E4C6A4CA}" presName="composite2" presStyleCnt="0"/>
      <dgm:spPr/>
    </dgm:pt>
    <dgm:pt modelId="{048D5518-5DE1-4DAF-9BD0-0C02B52F77E3}" type="pres">
      <dgm:prSet presAssocID="{32BCF257-6A1B-4178-A8E6-7390E4C6A4CA}" presName="background2" presStyleLbl="node2" presStyleIdx="0" presStyleCnt="2"/>
      <dgm:spPr/>
    </dgm:pt>
    <dgm:pt modelId="{6BCB798E-C5E8-4545-8D36-A47CCE755E81}" type="pres">
      <dgm:prSet presAssocID="{32BCF257-6A1B-4178-A8E6-7390E4C6A4CA}" presName="text2" presStyleLbl="fgAcc2" presStyleIdx="0" presStyleCnt="2">
        <dgm:presLayoutVars>
          <dgm:chPref val="3"/>
        </dgm:presLayoutVars>
      </dgm:prSet>
      <dgm:spPr/>
    </dgm:pt>
    <dgm:pt modelId="{0A86550A-EE49-4D7D-98E6-E309EBD0380D}" type="pres">
      <dgm:prSet presAssocID="{32BCF257-6A1B-4178-A8E6-7390E4C6A4CA}" presName="hierChild3" presStyleCnt="0"/>
      <dgm:spPr/>
    </dgm:pt>
    <dgm:pt modelId="{322E451C-2D75-4C6A-BB99-16935B04C8AA}" type="pres">
      <dgm:prSet presAssocID="{8BE13231-B0D2-4A04-881E-0DCFE48B452A}" presName="Name17" presStyleLbl="parChTrans1D3" presStyleIdx="0" presStyleCnt="2"/>
      <dgm:spPr/>
    </dgm:pt>
    <dgm:pt modelId="{6599A561-2A7F-4907-96EF-C7FA2D42DBD2}" type="pres">
      <dgm:prSet presAssocID="{08BD4426-0B40-4475-A6D5-5B0F1704C5BF}" presName="hierRoot3" presStyleCnt="0"/>
      <dgm:spPr/>
    </dgm:pt>
    <dgm:pt modelId="{E5E14C96-2C2B-41A1-8AC7-528E78B69498}" type="pres">
      <dgm:prSet presAssocID="{08BD4426-0B40-4475-A6D5-5B0F1704C5BF}" presName="composite3" presStyleCnt="0"/>
      <dgm:spPr/>
    </dgm:pt>
    <dgm:pt modelId="{AC44D609-C9C6-416C-A4C7-FD3901240154}" type="pres">
      <dgm:prSet presAssocID="{08BD4426-0B40-4475-A6D5-5B0F1704C5BF}" presName="background3" presStyleLbl="node3" presStyleIdx="0" presStyleCnt="2"/>
      <dgm:spPr/>
    </dgm:pt>
    <dgm:pt modelId="{C20A662C-8579-40CF-A567-A14FFA6F13DC}" type="pres">
      <dgm:prSet presAssocID="{08BD4426-0B40-4475-A6D5-5B0F1704C5BF}" presName="text3" presStyleLbl="fgAcc3" presStyleIdx="0" presStyleCnt="2">
        <dgm:presLayoutVars>
          <dgm:chPref val="3"/>
        </dgm:presLayoutVars>
      </dgm:prSet>
      <dgm:spPr/>
    </dgm:pt>
    <dgm:pt modelId="{A6DB5C05-632C-483B-A4C7-697B22219C08}" type="pres">
      <dgm:prSet presAssocID="{08BD4426-0B40-4475-A6D5-5B0F1704C5BF}" presName="hierChild4" presStyleCnt="0"/>
      <dgm:spPr/>
    </dgm:pt>
    <dgm:pt modelId="{3639AAE8-AF27-40B9-BBD0-E12E1331BEE3}" type="pres">
      <dgm:prSet presAssocID="{A229E230-AA65-466F-AF88-5AD9D6367BD4}" presName="Name17" presStyleLbl="parChTrans1D3" presStyleIdx="1" presStyleCnt="2"/>
      <dgm:spPr/>
    </dgm:pt>
    <dgm:pt modelId="{079B9B8E-F561-45D4-9224-8360958148C1}" type="pres">
      <dgm:prSet presAssocID="{05186A67-7857-42B1-950B-77C87F8112A1}" presName="hierRoot3" presStyleCnt="0"/>
      <dgm:spPr/>
    </dgm:pt>
    <dgm:pt modelId="{90E011A1-88A3-4AAD-B7A5-87B4EAA4E539}" type="pres">
      <dgm:prSet presAssocID="{05186A67-7857-42B1-950B-77C87F8112A1}" presName="composite3" presStyleCnt="0"/>
      <dgm:spPr/>
    </dgm:pt>
    <dgm:pt modelId="{45E475CF-D987-4C92-8773-74791FB63217}" type="pres">
      <dgm:prSet presAssocID="{05186A67-7857-42B1-950B-77C87F8112A1}" presName="background3" presStyleLbl="node3" presStyleIdx="1" presStyleCnt="2"/>
      <dgm:spPr/>
    </dgm:pt>
    <dgm:pt modelId="{BA57FA7E-52CE-48B9-B6C7-43E2492455E0}" type="pres">
      <dgm:prSet presAssocID="{05186A67-7857-42B1-950B-77C87F8112A1}" presName="text3" presStyleLbl="fgAcc3" presStyleIdx="1" presStyleCnt="2">
        <dgm:presLayoutVars>
          <dgm:chPref val="3"/>
        </dgm:presLayoutVars>
      </dgm:prSet>
      <dgm:spPr/>
    </dgm:pt>
    <dgm:pt modelId="{8801331A-D023-4F9F-B643-AADA0F6633E8}" type="pres">
      <dgm:prSet presAssocID="{05186A67-7857-42B1-950B-77C87F8112A1}" presName="hierChild4" presStyleCnt="0"/>
      <dgm:spPr/>
    </dgm:pt>
    <dgm:pt modelId="{33444CA6-E946-473D-BDA7-96042DF0211C}" type="pres">
      <dgm:prSet presAssocID="{B9EC6B56-5172-498A-AB9B-F75D3E71C40B}" presName="Name10" presStyleLbl="parChTrans1D2" presStyleIdx="1" presStyleCnt="2"/>
      <dgm:spPr/>
    </dgm:pt>
    <dgm:pt modelId="{AE205825-D46C-4512-9F2D-7C0E864B3C4E}" type="pres">
      <dgm:prSet presAssocID="{15EFC7E8-593F-46FA-8A6D-85A5952057D9}" presName="hierRoot2" presStyleCnt="0"/>
      <dgm:spPr/>
    </dgm:pt>
    <dgm:pt modelId="{E403A6BE-CB16-43C7-9868-842A16618BA6}" type="pres">
      <dgm:prSet presAssocID="{15EFC7E8-593F-46FA-8A6D-85A5952057D9}" presName="composite2" presStyleCnt="0"/>
      <dgm:spPr/>
    </dgm:pt>
    <dgm:pt modelId="{101420AF-4890-4FC9-A3AB-8E84CEBB497E}" type="pres">
      <dgm:prSet presAssocID="{15EFC7E8-593F-46FA-8A6D-85A5952057D9}" presName="background2" presStyleLbl="node2" presStyleIdx="1" presStyleCnt="2"/>
      <dgm:spPr/>
    </dgm:pt>
    <dgm:pt modelId="{18D95522-06EB-463F-8F89-C1C0E08BEC90}" type="pres">
      <dgm:prSet presAssocID="{15EFC7E8-593F-46FA-8A6D-85A5952057D9}" presName="text2" presStyleLbl="fgAcc2" presStyleIdx="1" presStyleCnt="2">
        <dgm:presLayoutVars>
          <dgm:chPref val="3"/>
        </dgm:presLayoutVars>
      </dgm:prSet>
      <dgm:spPr/>
    </dgm:pt>
    <dgm:pt modelId="{ED1264AB-F54B-475B-A9CA-C0A2A284E302}" type="pres">
      <dgm:prSet presAssocID="{15EFC7E8-593F-46FA-8A6D-85A5952057D9}" presName="hierChild3" presStyleCnt="0"/>
      <dgm:spPr/>
    </dgm:pt>
  </dgm:ptLst>
  <dgm:cxnLst>
    <dgm:cxn modelId="{6FD3420A-10CE-4A0D-A68A-8743907CBF4F}" type="presOf" srcId="{32BCF257-6A1B-4178-A8E6-7390E4C6A4CA}" destId="{6BCB798E-C5E8-4545-8D36-A47CCE755E81}" srcOrd="0" destOrd="0" presId="urn:microsoft.com/office/officeart/2005/8/layout/hierarchy1"/>
    <dgm:cxn modelId="{EDC21D1F-5342-4F5A-9148-B7E0DCBA1ACD}" type="presOf" srcId="{DECB490A-1DBC-4D6E-9077-D2EAC1CB209C}" destId="{77A9972F-D821-4639-9B05-E3E8DFDFFFE3}" srcOrd="0" destOrd="0" presId="urn:microsoft.com/office/officeart/2005/8/layout/hierarchy1"/>
    <dgm:cxn modelId="{783ECE26-B836-4109-9E41-667812341E38}" type="presOf" srcId="{15EFC7E8-593F-46FA-8A6D-85A5952057D9}" destId="{18D95522-06EB-463F-8F89-C1C0E08BEC90}" srcOrd="0" destOrd="0" presId="urn:microsoft.com/office/officeart/2005/8/layout/hierarchy1"/>
    <dgm:cxn modelId="{CF93EC6A-4E4A-427A-98DC-19DBEC5B77B8}" srcId="{366C51CA-0C92-4266-95F2-CB8E7DD9D4F1}" destId="{32BCF257-6A1B-4178-A8E6-7390E4C6A4CA}" srcOrd="0" destOrd="0" parTransId="{B46D73E7-ECED-4624-BD2A-0948BB2FBC5A}" sibTransId="{CB5AB96F-8564-474A-B9CC-6D7BBA53E8BA}"/>
    <dgm:cxn modelId="{99B51650-44B1-43B8-BCF3-98B6BDBA67D8}" srcId="{366C51CA-0C92-4266-95F2-CB8E7DD9D4F1}" destId="{15EFC7E8-593F-46FA-8A6D-85A5952057D9}" srcOrd="1" destOrd="0" parTransId="{B9EC6B56-5172-498A-AB9B-F75D3E71C40B}" sibTransId="{E2B3E7A1-D083-46E3-9618-7F84704CF6D1}"/>
    <dgm:cxn modelId="{0255F257-C32A-4D2A-9875-F8E4B67C735E}" type="presOf" srcId="{A229E230-AA65-466F-AF88-5AD9D6367BD4}" destId="{3639AAE8-AF27-40B9-BBD0-E12E1331BEE3}" srcOrd="0" destOrd="0" presId="urn:microsoft.com/office/officeart/2005/8/layout/hierarchy1"/>
    <dgm:cxn modelId="{22CF0658-B914-414D-921D-286B53F214D1}" type="presOf" srcId="{B46D73E7-ECED-4624-BD2A-0948BB2FBC5A}" destId="{6DAE6273-E960-4903-81B1-350D445C5F34}" srcOrd="0" destOrd="0" presId="urn:microsoft.com/office/officeart/2005/8/layout/hierarchy1"/>
    <dgm:cxn modelId="{837CF359-681F-4A60-B2D0-6E1CA7CF63AE}" type="presOf" srcId="{8BE13231-B0D2-4A04-881E-0DCFE48B452A}" destId="{322E451C-2D75-4C6A-BB99-16935B04C8AA}" srcOrd="0" destOrd="0" presId="urn:microsoft.com/office/officeart/2005/8/layout/hierarchy1"/>
    <dgm:cxn modelId="{EFD6808F-9671-4BC6-A558-12ABB50A4D1A}" type="presOf" srcId="{08BD4426-0B40-4475-A6D5-5B0F1704C5BF}" destId="{C20A662C-8579-40CF-A567-A14FFA6F13DC}" srcOrd="0" destOrd="0" presId="urn:microsoft.com/office/officeart/2005/8/layout/hierarchy1"/>
    <dgm:cxn modelId="{3E968F96-B677-4658-944C-4C9F8A3AA57D}" type="presOf" srcId="{05186A67-7857-42B1-950B-77C87F8112A1}" destId="{BA57FA7E-52CE-48B9-B6C7-43E2492455E0}" srcOrd="0" destOrd="0" presId="urn:microsoft.com/office/officeart/2005/8/layout/hierarchy1"/>
    <dgm:cxn modelId="{CB3693B3-19AB-4A75-A263-F90C4D2A53FA}" srcId="{DECB490A-1DBC-4D6E-9077-D2EAC1CB209C}" destId="{366C51CA-0C92-4266-95F2-CB8E7DD9D4F1}" srcOrd="0" destOrd="0" parTransId="{6E11F199-DD80-4F3E-AD2A-2C66BD55544C}" sibTransId="{C6DA87EF-B8FC-4B5A-AD04-C91272C96C8F}"/>
    <dgm:cxn modelId="{E669CCBA-4DD7-4CAD-A00E-727BE12F3DE5}" srcId="{32BCF257-6A1B-4178-A8E6-7390E4C6A4CA}" destId="{08BD4426-0B40-4475-A6D5-5B0F1704C5BF}" srcOrd="0" destOrd="0" parTransId="{8BE13231-B0D2-4A04-881E-0DCFE48B452A}" sibTransId="{4EA3014F-10A9-4AF5-A2D6-01CFD7D6DB76}"/>
    <dgm:cxn modelId="{CFF957BF-F30B-4EEB-87B0-7D9618E2A941}" type="presOf" srcId="{B9EC6B56-5172-498A-AB9B-F75D3E71C40B}" destId="{33444CA6-E946-473D-BDA7-96042DF0211C}" srcOrd="0" destOrd="0" presId="urn:microsoft.com/office/officeart/2005/8/layout/hierarchy1"/>
    <dgm:cxn modelId="{FFAC60CC-D24F-4C50-B526-E4A41C682429}" srcId="{32BCF257-6A1B-4178-A8E6-7390E4C6A4CA}" destId="{05186A67-7857-42B1-950B-77C87F8112A1}" srcOrd="1" destOrd="0" parTransId="{A229E230-AA65-466F-AF88-5AD9D6367BD4}" sibTransId="{12D0B9D1-FD9F-444E-87BB-CF3C3067FA0F}"/>
    <dgm:cxn modelId="{108A02F4-25E7-4203-85E3-80030E7D8301}" type="presOf" srcId="{366C51CA-0C92-4266-95F2-CB8E7DD9D4F1}" destId="{ABA2F903-9A38-4286-90EB-B19FAE141C60}" srcOrd="0" destOrd="0" presId="urn:microsoft.com/office/officeart/2005/8/layout/hierarchy1"/>
    <dgm:cxn modelId="{3B6AAE2B-F9A0-4F19-AD14-6394BC5E2A33}" type="presParOf" srcId="{77A9972F-D821-4639-9B05-E3E8DFDFFFE3}" destId="{7A0402D8-C916-4490-B853-9A5486A87261}" srcOrd="0" destOrd="0" presId="urn:microsoft.com/office/officeart/2005/8/layout/hierarchy1"/>
    <dgm:cxn modelId="{E794EE22-9B3B-4F90-8EA9-821F28ADB698}" type="presParOf" srcId="{7A0402D8-C916-4490-B853-9A5486A87261}" destId="{69A620E4-99B0-49F9-B3BC-289239068F99}" srcOrd="0" destOrd="0" presId="urn:microsoft.com/office/officeart/2005/8/layout/hierarchy1"/>
    <dgm:cxn modelId="{4CA3E4F4-A359-4A40-B0E7-4927DB421C65}" type="presParOf" srcId="{69A620E4-99B0-49F9-B3BC-289239068F99}" destId="{84CA02AF-02D5-411C-9633-813DD52D8DB0}" srcOrd="0" destOrd="0" presId="urn:microsoft.com/office/officeart/2005/8/layout/hierarchy1"/>
    <dgm:cxn modelId="{492E49B0-A9E7-494E-9CB5-629C55A4DE3D}" type="presParOf" srcId="{69A620E4-99B0-49F9-B3BC-289239068F99}" destId="{ABA2F903-9A38-4286-90EB-B19FAE141C60}" srcOrd="1" destOrd="0" presId="urn:microsoft.com/office/officeart/2005/8/layout/hierarchy1"/>
    <dgm:cxn modelId="{8DC34A2B-CFBD-4FB8-9371-426806A53D4C}" type="presParOf" srcId="{7A0402D8-C916-4490-B853-9A5486A87261}" destId="{F7417F66-2930-49CE-BB86-CE77D7076652}" srcOrd="1" destOrd="0" presId="urn:microsoft.com/office/officeart/2005/8/layout/hierarchy1"/>
    <dgm:cxn modelId="{3BA60A0E-DE76-4EEE-BCF7-23C5A591C3E4}" type="presParOf" srcId="{F7417F66-2930-49CE-BB86-CE77D7076652}" destId="{6DAE6273-E960-4903-81B1-350D445C5F34}" srcOrd="0" destOrd="0" presId="urn:microsoft.com/office/officeart/2005/8/layout/hierarchy1"/>
    <dgm:cxn modelId="{BE903088-5B1F-4BF1-AA73-A493B36AADDF}" type="presParOf" srcId="{F7417F66-2930-49CE-BB86-CE77D7076652}" destId="{3D2F5FC9-79EC-4FE5-B532-0C6D065B7AF5}" srcOrd="1" destOrd="0" presId="urn:microsoft.com/office/officeart/2005/8/layout/hierarchy1"/>
    <dgm:cxn modelId="{1E4360F0-4CEA-454D-8400-0283B004E054}" type="presParOf" srcId="{3D2F5FC9-79EC-4FE5-B532-0C6D065B7AF5}" destId="{0CEA16F4-D4C1-40AE-868C-9071424435AD}" srcOrd="0" destOrd="0" presId="urn:microsoft.com/office/officeart/2005/8/layout/hierarchy1"/>
    <dgm:cxn modelId="{2CBEDE7A-5E1E-4C57-A97B-20EE060D3091}" type="presParOf" srcId="{0CEA16F4-D4C1-40AE-868C-9071424435AD}" destId="{048D5518-5DE1-4DAF-9BD0-0C02B52F77E3}" srcOrd="0" destOrd="0" presId="urn:microsoft.com/office/officeart/2005/8/layout/hierarchy1"/>
    <dgm:cxn modelId="{D6ACC16A-8466-4719-85BD-B1F9DC81914D}" type="presParOf" srcId="{0CEA16F4-D4C1-40AE-868C-9071424435AD}" destId="{6BCB798E-C5E8-4545-8D36-A47CCE755E81}" srcOrd="1" destOrd="0" presId="urn:microsoft.com/office/officeart/2005/8/layout/hierarchy1"/>
    <dgm:cxn modelId="{8685333B-1729-4408-A4DF-3D6725674616}" type="presParOf" srcId="{3D2F5FC9-79EC-4FE5-B532-0C6D065B7AF5}" destId="{0A86550A-EE49-4D7D-98E6-E309EBD0380D}" srcOrd="1" destOrd="0" presId="urn:microsoft.com/office/officeart/2005/8/layout/hierarchy1"/>
    <dgm:cxn modelId="{DF106436-3912-4931-BF81-A8EAE2B9C785}" type="presParOf" srcId="{0A86550A-EE49-4D7D-98E6-E309EBD0380D}" destId="{322E451C-2D75-4C6A-BB99-16935B04C8AA}" srcOrd="0" destOrd="0" presId="urn:microsoft.com/office/officeart/2005/8/layout/hierarchy1"/>
    <dgm:cxn modelId="{9744CF47-AD6A-459A-8568-0BBE9D60DE45}" type="presParOf" srcId="{0A86550A-EE49-4D7D-98E6-E309EBD0380D}" destId="{6599A561-2A7F-4907-96EF-C7FA2D42DBD2}" srcOrd="1" destOrd="0" presId="urn:microsoft.com/office/officeart/2005/8/layout/hierarchy1"/>
    <dgm:cxn modelId="{B57C41A4-04EE-4998-A6DA-B01CD420875F}" type="presParOf" srcId="{6599A561-2A7F-4907-96EF-C7FA2D42DBD2}" destId="{E5E14C96-2C2B-41A1-8AC7-528E78B69498}" srcOrd="0" destOrd="0" presId="urn:microsoft.com/office/officeart/2005/8/layout/hierarchy1"/>
    <dgm:cxn modelId="{82F061DE-D673-4B09-AFA8-0023EC3A7484}" type="presParOf" srcId="{E5E14C96-2C2B-41A1-8AC7-528E78B69498}" destId="{AC44D609-C9C6-416C-A4C7-FD3901240154}" srcOrd="0" destOrd="0" presId="urn:microsoft.com/office/officeart/2005/8/layout/hierarchy1"/>
    <dgm:cxn modelId="{12758169-757E-4E7C-821E-C91FC1F64919}" type="presParOf" srcId="{E5E14C96-2C2B-41A1-8AC7-528E78B69498}" destId="{C20A662C-8579-40CF-A567-A14FFA6F13DC}" srcOrd="1" destOrd="0" presId="urn:microsoft.com/office/officeart/2005/8/layout/hierarchy1"/>
    <dgm:cxn modelId="{B6C0FA3B-C8BA-401D-92DE-F9F6B432B834}" type="presParOf" srcId="{6599A561-2A7F-4907-96EF-C7FA2D42DBD2}" destId="{A6DB5C05-632C-483B-A4C7-697B22219C08}" srcOrd="1" destOrd="0" presId="urn:microsoft.com/office/officeart/2005/8/layout/hierarchy1"/>
    <dgm:cxn modelId="{0190078E-C360-4D39-98CA-1A2B4397B48C}" type="presParOf" srcId="{0A86550A-EE49-4D7D-98E6-E309EBD0380D}" destId="{3639AAE8-AF27-40B9-BBD0-E12E1331BEE3}" srcOrd="2" destOrd="0" presId="urn:microsoft.com/office/officeart/2005/8/layout/hierarchy1"/>
    <dgm:cxn modelId="{A38CE38A-8DDC-4F63-AD2A-E35E9944C981}" type="presParOf" srcId="{0A86550A-EE49-4D7D-98E6-E309EBD0380D}" destId="{079B9B8E-F561-45D4-9224-8360958148C1}" srcOrd="3" destOrd="0" presId="urn:microsoft.com/office/officeart/2005/8/layout/hierarchy1"/>
    <dgm:cxn modelId="{CE1C468F-78C8-4D59-955B-F3678D094A7B}" type="presParOf" srcId="{079B9B8E-F561-45D4-9224-8360958148C1}" destId="{90E011A1-88A3-4AAD-B7A5-87B4EAA4E539}" srcOrd="0" destOrd="0" presId="urn:microsoft.com/office/officeart/2005/8/layout/hierarchy1"/>
    <dgm:cxn modelId="{CADE23F8-38C6-47F6-A0C7-149F73A404D7}" type="presParOf" srcId="{90E011A1-88A3-4AAD-B7A5-87B4EAA4E539}" destId="{45E475CF-D987-4C92-8773-74791FB63217}" srcOrd="0" destOrd="0" presId="urn:microsoft.com/office/officeart/2005/8/layout/hierarchy1"/>
    <dgm:cxn modelId="{2E4673F9-D664-4EC5-A0C5-95EBE9D5998C}" type="presParOf" srcId="{90E011A1-88A3-4AAD-B7A5-87B4EAA4E539}" destId="{BA57FA7E-52CE-48B9-B6C7-43E2492455E0}" srcOrd="1" destOrd="0" presId="urn:microsoft.com/office/officeart/2005/8/layout/hierarchy1"/>
    <dgm:cxn modelId="{499E0AC0-7CD0-45B1-ABD6-3279D795001E}" type="presParOf" srcId="{079B9B8E-F561-45D4-9224-8360958148C1}" destId="{8801331A-D023-4F9F-B643-AADA0F6633E8}" srcOrd="1" destOrd="0" presId="urn:microsoft.com/office/officeart/2005/8/layout/hierarchy1"/>
    <dgm:cxn modelId="{E315B169-9065-4682-B5C6-444B1A67C2AA}" type="presParOf" srcId="{F7417F66-2930-49CE-BB86-CE77D7076652}" destId="{33444CA6-E946-473D-BDA7-96042DF0211C}" srcOrd="2" destOrd="0" presId="urn:microsoft.com/office/officeart/2005/8/layout/hierarchy1"/>
    <dgm:cxn modelId="{BA78F183-2E1C-4AD2-900E-D7E4BD42662F}" type="presParOf" srcId="{F7417F66-2930-49CE-BB86-CE77D7076652}" destId="{AE205825-D46C-4512-9F2D-7C0E864B3C4E}" srcOrd="3" destOrd="0" presId="urn:microsoft.com/office/officeart/2005/8/layout/hierarchy1"/>
    <dgm:cxn modelId="{AA144160-F005-49D0-A863-13566E940F3F}" type="presParOf" srcId="{AE205825-D46C-4512-9F2D-7C0E864B3C4E}" destId="{E403A6BE-CB16-43C7-9868-842A16618BA6}" srcOrd="0" destOrd="0" presId="urn:microsoft.com/office/officeart/2005/8/layout/hierarchy1"/>
    <dgm:cxn modelId="{BEFCBE0D-0D08-4312-82D1-D882491F8DAD}" type="presParOf" srcId="{E403A6BE-CB16-43C7-9868-842A16618BA6}" destId="{101420AF-4890-4FC9-A3AB-8E84CEBB497E}" srcOrd="0" destOrd="0" presId="urn:microsoft.com/office/officeart/2005/8/layout/hierarchy1"/>
    <dgm:cxn modelId="{6F6919D1-591D-4BD1-81ED-0BCD36773FE3}" type="presParOf" srcId="{E403A6BE-CB16-43C7-9868-842A16618BA6}" destId="{18D95522-06EB-463F-8F89-C1C0E08BEC90}" srcOrd="1" destOrd="0" presId="urn:microsoft.com/office/officeart/2005/8/layout/hierarchy1"/>
    <dgm:cxn modelId="{4BDCBE26-DC21-46D8-BA0A-D91E534BFEB2}" type="presParOf" srcId="{AE205825-D46C-4512-9F2D-7C0E864B3C4E}" destId="{ED1264AB-F54B-475B-A9CA-C0A2A284E30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ECB490A-1DBC-4D6E-9077-D2EAC1CB209C}"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IN"/>
        </a:p>
      </dgm:t>
    </dgm:pt>
    <dgm:pt modelId="{366C51CA-0C92-4266-95F2-CB8E7DD9D4F1}">
      <dgm:prSet phldrT="[Text]"/>
      <dgm:spPr/>
      <dgm:t>
        <a:bodyPr/>
        <a:lstStyle/>
        <a:p>
          <a:r>
            <a:rPr lang="en-IN" b="1" dirty="0"/>
            <a:t>Digital Solutions</a:t>
          </a:r>
        </a:p>
      </dgm:t>
    </dgm:pt>
    <dgm:pt modelId="{6E11F199-DD80-4F3E-AD2A-2C66BD55544C}" type="parTrans" cxnId="{CB3693B3-19AB-4A75-A263-F90C4D2A53FA}">
      <dgm:prSet/>
      <dgm:spPr/>
      <dgm:t>
        <a:bodyPr/>
        <a:lstStyle/>
        <a:p>
          <a:endParaRPr lang="en-IN" b="1"/>
        </a:p>
      </dgm:t>
    </dgm:pt>
    <dgm:pt modelId="{C6DA87EF-B8FC-4B5A-AD04-C91272C96C8F}" type="sibTrans" cxnId="{CB3693B3-19AB-4A75-A263-F90C4D2A53FA}">
      <dgm:prSet/>
      <dgm:spPr/>
      <dgm:t>
        <a:bodyPr/>
        <a:lstStyle/>
        <a:p>
          <a:endParaRPr lang="en-IN" b="1"/>
        </a:p>
      </dgm:t>
    </dgm:pt>
    <dgm:pt modelId="{32BCF257-6A1B-4178-A8E6-7390E4C6A4CA}">
      <dgm:prSet phldrT="[Text]"/>
      <dgm:spPr/>
      <dgm:t>
        <a:bodyPr/>
        <a:lstStyle/>
        <a:p>
          <a:r>
            <a:rPr lang="en-IN" b="1" dirty="0"/>
            <a:t>Big Learning</a:t>
          </a:r>
        </a:p>
      </dgm:t>
    </dgm:pt>
    <dgm:pt modelId="{B46D73E7-ECED-4624-BD2A-0948BB2FBC5A}" type="parTrans" cxnId="{CF93EC6A-4E4A-427A-98DC-19DBEC5B77B8}">
      <dgm:prSet/>
      <dgm:spPr/>
      <dgm:t>
        <a:bodyPr/>
        <a:lstStyle/>
        <a:p>
          <a:endParaRPr lang="en-IN" b="1"/>
        </a:p>
      </dgm:t>
    </dgm:pt>
    <dgm:pt modelId="{CB5AB96F-8564-474A-B9CC-6D7BBA53E8BA}" type="sibTrans" cxnId="{CF93EC6A-4E4A-427A-98DC-19DBEC5B77B8}">
      <dgm:prSet/>
      <dgm:spPr/>
      <dgm:t>
        <a:bodyPr/>
        <a:lstStyle/>
        <a:p>
          <a:endParaRPr lang="en-IN" b="1"/>
        </a:p>
      </dgm:t>
    </dgm:pt>
    <dgm:pt modelId="{15EFC7E8-593F-46FA-8A6D-85A5952057D9}">
      <dgm:prSet phldrT="[Text]"/>
      <dgm:spPr/>
      <dgm:t>
        <a:bodyPr/>
        <a:lstStyle/>
        <a:p>
          <a:r>
            <a:rPr lang="en-IN" b="1" dirty="0"/>
            <a:t>Competency Assessment Tool (CAT)</a:t>
          </a:r>
        </a:p>
      </dgm:t>
    </dgm:pt>
    <dgm:pt modelId="{B9EC6B56-5172-498A-AB9B-F75D3E71C40B}" type="parTrans" cxnId="{99B51650-44B1-43B8-BCF3-98B6BDBA67D8}">
      <dgm:prSet/>
      <dgm:spPr/>
      <dgm:t>
        <a:bodyPr/>
        <a:lstStyle/>
        <a:p>
          <a:endParaRPr lang="en-IN" b="1"/>
        </a:p>
      </dgm:t>
    </dgm:pt>
    <dgm:pt modelId="{E2B3E7A1-D083-46E3-9618-7F84704CF6D1}" type="sibTrans" cxnId="{99B51650-44B1-43B8-BCF3-98B6BDBA67D8}">
      <dgm:prSet/>
      <dgm:spPr/>
      <dgm:t>
        <a:bodyPr/>
        <a:lstStyle/>
        <a:p>
          <a:endParaRPr lang="en-IN" b="1"/>
        </a:p>
      </dgm:t>
    </dgm:pt>
    <dgm:pt modelId="{77A9972F-D821-4639-9B05-E3E8DFDFFFE3}" type="pres">
      <dgm:prSet presAssocID="{DECB490A-1DBC-4D6E-9077-D2EAC1CB209C}" presName="hierChild1" presStyleCnt="0">
        <dgm:presLayoutVars>
          <dgm:chPref val="1"/>
          <dgm:dir/>
          <dgm:animOne val="branch"/>
          <dgm:animLvl val="lvl"/>
          <dgm:resizeHandles/>
        </dgm:presLayoutVars>
      </dgm:prSet>
      <dgm:spPr/>
    </dgm:pt>
    <dgm:pt modelId="{7A0402D8-C916-4490-B853-9A5486A87261}" type="pres">
      <dgm:prSet presAssocID="{366C51CA-0C92-4266-95F2-CB8E7DD9D4F1}" presName="hierRoot1" presStyleCnt="0"/>
      <dgm:spPr/>
    </dgm:pt>
    <dgm:pt modelId="{69A620E4-99B0-49F9-B3BC-289239068F99}" type="pres">
      <dgm:prSet presAssocID="{366C51CA-0C92-4266-95F2-CB8E7DD9D4F1}" presName="composite" presStyleCnt="0"/>
      <dgm:spPr/>
    </dgm:pt>
    <dgm:pt modelId="{84CA02AF-02D5-411C-9633-813DD52D8DB0}" type="pres">
      <dgm:prSet presAssocID="{366C51CA-0C92-4266-95F2-CB8E7DD9D4F1}" presName="background" presStyleLbl="node0" presStyleIdx="0" presStyleCnt="1"/>
      <dgm:spPr/>
    </dgm:pt>
    <dgm:pt modelId="{ABA2F903-9A38-4286-90EB-B19FAE141C60}" type="pres">
      <dgm:prSet presAssocID="{366C51CA-0C92-4266-95F2-CB8E7DD9D4F1}" presName="text" presStyleLbl="fgAcc0" presStyleIdx="0" presStyleCnt="1">
        <dgm:presLayoutVars>
          <dgm:chPref val="3"/>
        </dgm:presLayoutVars>
      </dgm:prSet>
      <dgm:spPr/>
    </dgm:pt>
    <dgm:pt modelId="{F7417F66-2930-49CE-BB86-CE77D7076652}" type="pres">
      <dgm:prSet presAssocID="{366C51CA-0C92-4266-95F2-CB8E7DD9D4F1}" presName="hierChild2" presStyleCnt="0"/>
      <dgm:spPr/>
    </dgm:pt>
    <dgm:pt modelId="{6DAE6273-E960-4903-81B1-350D445C5F34}" type="pres">
      <dgm:prSet presAssocID="{B46D73E7-ECED-4624-BD2A-0948BB2FBC5A}" presName="Name10" presStyleLbl="parChTrans1D2" presStyleIdx="0" presStyleCnt="2"/>
      <dgm:spPr/>
    </dgm:pt>
    <dgm:pt modelId="{3D2F5FC9-79EC-4FE5-B532-0C6D065B7AF5}" type="pres">
      <dgm:prSet presAssocID="{32BCF257-6A1B-4178-A8E6-7390E4C6A4CA}" presName="hierRoot2" presStyleCnt="0"/>
      <dgm:spPr/>
    </dgm:pt>
    <dgm:pt modelId="{0CEA16F4-D4C1-40AE-868C-9071424435AD}" type="pres">
      <dgm:prSet presAssocID="{32BCF257-6A1B-4178-A8E6-7390E4C6A4CA}" presName="composite2" presStyleCnt="0"/>
      <dgm:spPr/>
    </dgm:pt>
    <dgm:pt modelId="{048D5518-5DE1-4DAF-9BD0-0C02B52F77E3}" type="pres">
      <dgm:prSet presAssocID="{32BCF257-6A1B-4178-A8E6-7390E4C6A4CA}" presName="background2" presStyleLbl="node2" presStyleIdx="0" presStyleCnt="2"/>
      <dgm:spPr/>
    </dgm:pt>
    <dgm:pt modelId="{6BCB798E-C5E8-4545-8D36-A47CCE755E81}" type="pres">
      <dgm:prSet presAssocID="{32BCF257-6A1B-4178-A8E6-7390E4C6A4CA}" presName="text2" presStyleLbl="fgAcc2" presStyleIdx="0" presStyleCnt="2">
        <dgm:presLayoutVars>
          <dgm:chPref val="3"/>
        </dgm:presLayoutVars>
      </dgm:prSet>
      <dgm:spPr/>
    </dgm:pt>
    <dgm:pt modelId="{0A86550A-EE49-4D7D-98E6-E309EBD0380D}" type="pres">
      <dgm:prSet presAssocID="{32BCF257-6A1B-4178-A8E6-7390E4C6A4CA}" presName="hierChild3" presStyleCnt="0"/>
      <dgm:spPr/>
    </dgm:pt>
    <dgm:pt modelId="{33444CA6-E946-473D-BDA7-96042DF0211C}" type="pres">
      <dgm:prSet presAssocID="{B9EC6B56-5172-498A-AB9B-F75D3E71C40B}" presName="Name10" presStyleLbl="parChTrans1D2" presStyleIdx="1" presStyleCnt="2"/>
      <dgm:spPr/>
    </dgm:pt>
    <dgm:pt modelId="{AE205825-D46C-4512-9F2D-7C0E864B3C4E}" type="pres">
      <dgm:prSet presAssocID="{15EFC7E8-593F-46FA-8A6D-85A5952057D9}" presName="hierRoot2" presStyleCnt="0"/>
      <dgm:spPr/>
    </dgm:pt>
    <dgm:pt modelId="{E403A6BE-CB16-43C7-9868-842A16618BA6}" type="pres">
      <dgm:prSet presAssocID="{15EFC7E8-593F-46FA-8A6D-85A5952057D9}" presName="composite2" presStyleCnt="0"/>
      <dgm:spPr/>
    </dgm:pt>
    <dgm:pt modelId="{101420AF-4890-4FC9-A3AB-8E84CEBB497E}" type="pres">
      <dgm:prSet presAssocID="{15EFC7E8-593F-46FA-8A6D-85A5952057D9}" presName="background2" presStyleLbl="node2" presStyleIdx="1" presStyleCnt="2"/>
      <dgm:spPr/>
    </dgm:pt>
    <dgm:pt modelId="{18D95522-06EB-463F-8F89-C1C0E08BEC90}" type="pres">
      <dgm:prSet presAssocID="{15EFC7E8-593F-46FA-8A6D-85A5952057D9}" presName="text2" presStyleLbl="fgAcc2" presStyleIdx="1" presStyleCnt="2">
        <dgm:presLayoutVars>
          <dgm:chPref val="3"/>
        </dgm:presLayoutVars>
      </dgm:prSet>
      <dgm:spPr/>
    </dgm:pt>
    <dgm:pt modelId="{ED1264AB-F54B-475B-A9CA-C0A2A284E302}" type="pres">
      <dgm:prSet presAssocID="{15EFC7E8-593F-46FA-8A6D-85A5952057D9}" presName="hierChild3" presStyleCnt="0"/>
      <dgm:spPr/>
    </dgm:pt>
  </dgm:ptLst>
  <dgm:cxnLst>
    <dgm:cxn modelId="{6FD3420A-10CE-4A0D-A68A-8743907CBF4F}" type="presOf" srcId="{32BCF257-6A1B-4178-A8E6-7390E4C6A4CA}" destId="{6BCB798E-C5E8-4545-8D36-A47CCE755E81}" srcOrd="0" destOrd="0" presId="urn:microsoft.com/office/officeart/2005/8/layout/hierarchy1"/>
    <dgm:cxn modelId="{EDC21D1F-5342-4F5A-9148-B7E0DCBA1ACD}" type="presOf" srcId="{DECB490A-1DBC-4D6E-9077-D2EAC1CB209C}" destId="{77A9972F-D821-4639-9B05-E3E8DFDFFFE3}" srcOrd="0" destOrd="0" presId="urn:microsoft.com/office/officeart/2005/8/layout/hierarchy1"/>
    <dgm:cxn modelId="{783ECE26-B836-4109-9E41-667812341E38}" type="presOf" srcId="{15EFC7E8-593F-46FA-8A6D-85A5952057D9}" destId="{18D95522-06EB-463F-8F89-C1C0E08BEC90}" srcOrd="0" destOrd="0" presId="urn:microsoft.com/office/officeart/2005/8/layout/hierarchy1"/>
    <dgm:cxn modelId="{CF93EC6A-4E4A-427A-98DC-19DBEC5B77B8}" srcId="{366C51CA-0C92-4266-95F2-CB8E7DD9D4F1}" destId="{32BCF257-6A1B-4178-A8E6-7390E4C6A4CA}" srcOrd="0" destOrd="0" parTransId="{B46D73E7-ECED-4624-BD2A-0948BB2FBC5A}" sibTransId="{CB5AB96F-8564-474A-B9CC-6D7BBA53E8BA}"/>
    <dgm:cxn modelId="{99B51650-44B1-43B8-BCF3-98B6BDBA67D8}" srcId="{366C51CA-0C92-4266-95F2-CB8E7DD9D4F1}" destId="{15EFC7E8-593F-46FA-8A6D-85A5952057D9}" srcOrd="1" destOrd="0" parTransId="{B9EC6B56-5172-498A-AB9B-F75D3E71C40B}" sibTransId="{E2B3E7A1-D083-46E3-9618-7F84704CF6D1}"/>
    <dgm:cxn modelId="{22CF0658-B914-414D-921D-286B53F214D1}" type="presOf" srcId="{B46D73E7-ECED-4624-BD2A-0948BB2FBC5A}" destId="{6DAE6273-E960-4903-81B1-350D445C5F34}" srcOrd="0" destOrd="0" presId="urn:microsoft.com/office/officeart/2005/8/layout/hierarchy1"/>
    <dgm:cxn modelId="{CB3693B3-19AB-4A75-A263-F90C4D2A53FA}" srcId="{DECB490A-1DBC-4D6E-9077-D2EAC1CB209C}" destId="{366C51CA-0C92-4266-95F2-CB8E7DD9D4F1}" srcOrd="0" destOrd="0" parTransId="{6E11F199-DD80-4F3E-AD2A-2C66BD55544C}" sibTransId="{C6DA87EF-B8FC-4B5A-AD04-C91272C96C8F}"/>
    <dgm:cxn modelId="{CFF957BF-F30B-4EEB-87B0-7D9618E2A941}" type="presOf" srcId="{B9EC6B56-5172-498A-AB9B-F75D3E71C40B}" destId="{33444CA6-E946-473D-BDA7-96042DF0211C}" srcOrd="0" destOrd="0" presId="urn:microsoft.com/office/officeart/2005/8/layout/hierarchy1"/>
    <dgm:cxn modelId="{108A02F4-25E7-4203-85E3-80030E7D8301}" type="presOf" srcId="{366C51CA-0C92-4266-95F2-CB8E7DD9D4F1}" destId="{ABA2F903-9A38-4286-90EB-B19FAE141C60}" srcOrd="0" destOrd="0" presId="urn:microsoft.com/office/officeart/2005/8/layout/hierarchy1"/>
    <dgm:cxn modelId="{3B6AAE2B-F9A0-4F19-AD14-6394BC5E2A33}" type="presParOf" srcId="{77A9972F-D821-4639-9B05-E3E8DFDFFFE3}" destId="{7A0402D8-C916-4490-B853-9A5486A87261}" srcOrd="0" destOrd="0" presId="urn:microsoft.com/office/officeart/2005/8/layout/hierarchy1"/>
    <dgm:cxn modelId="{E794EE22-9B3B-4F90-8EA9-821F28ADB698}" type="presParOf" srcId="{7A0402D8-C916-4490-B853-9A5486A87261}" destId="{69A620E4-99B0-49F9-B3BC-289239068F99}" srcOrd="0" destOrd="0" presId="urn:microsoft.com/office/officeart/2005/8/layout/hierarchy1"/>
    <dgm:cxn modelId="{4CA3E4F4-A359-4A40-B0E7-4927DB421C65}" type="presParOf" srcId="{69A620E4-99B0-49F9-B3BC-289239068F99}" destId="{84CA02AF-02D5-411C-9633-813DD52D8DB0}" srcOrd="0" destOrd="0" presId="urn:microsoft.com/office/officeart/2005/8/layout/hierarchy1"/>
    <dgm:cxn modelId="{492E49B0-A9E7-494E-9CB5-629C55A4DE3D}" type="presParOf" srcId="{69A620E4-99B0-49F9-B3BC-289239068F99}" destId="{ABA2F903-9A38-4286-90EB-B19FAE141C60}" srcOrd="1" destOrd="0" presId="urn:microsoft.com/office/officeart/2005/8/layout/hierarchy1"/>
    <dgm:cxn modelId="{8DC34A2B-CFBD-4FB8-9371-426806A53D4C}" type="presParOf" srcId="{7A0402D8-C916-4490-B853-9A5486A87261}" destId="{F7417F66-2930-49CE-BB86-CE77D7076652}" srcOrd="1" destOrd="0" presId="urn:microsoft.com/office/officeart/2005/8/layout/hierarchy1"/>
    <dgm:cxn modelId="{3BA60A0E-DE76-4EEE-BCF7-23C5A591C3E4}" type="presParOf" srcId="{F7417F66-2930-49CE-BB86-CE77D7076652}" destId="{6DAE6273-E960-4903-81B1-350D445C5F34}" srcOrd="0" destOrd="0" presId="urn:microsoft.com/office/officeart/2005/8/layout/hierarchy1"/>
    <dgm:cxn modelId="{BE903088-5B1F-4BF1-AA73-A493B36AADDF}" type="presParOf" srcId="{F7417F66-2930-49CE-BB86-CE77D7076652}" destId="{3D2F5FC9-79EC-4FE5-B532-0C6D065B7AF5}" srcOrd="1" destOrd="0" presId="urn:microsoft.com/office/officeart/2005/8/layout/hierarchy1"/>
    <dgm:cxn modelId="{1E4360F0-4CEA-454D-8400-0283B004E054}" type="presParOf" srcId="{3D2F5FC9-79EC-4FE5-B532-0C6D065B7AF5}" destId="{0CEA16F4-D4C1-40AE-868C-9071424435AD}" srcOrd="0" destOrd="0" presId="urn:microsoft.com/office/officeart/2005/8/layout/hierarchy1"/>
    <dgm:cxn modelId="{2CBEDE7A-5E1E-4C57-A97B-20EE060D3091}" type="presParOf" srcId="{0CEA16F4-D4C1-40AE-868C-9071424435AD}" destId="{048D5518-5DE1-4DAF-9BD0-0C02B52F77E3}" srcOrd="0" destOrd="0" presId="urn:microsoft.com/office/officeart/2005/8/layout/hierarchy1"/>
    <dgm:cxn modelId="{D6ACC16A-8466-4719-85BD-B1F9DC81914D}" type="presParOf" srcId="{0CEA16F4-D4C1-40AE-868C-9071424435AD}" destId="{6BCB798E-C5E8-4545-8D36-A47CCE755E81}" srcOrd="1" destOrd="0" presId="urn:microsoft.com/office/officeart/2005/8/layout/hierarchy1"/>
    <dgm:cxn modelId="{8685333B-1729-4408-A4DF-3D6725674616}" type="presParOf" srcId="{3D2F5FC9-79EC-4FE5-B532-0C6D065B7AF5}" destId="{0A86550A-EE49-4D7D-98E6-E309EBD0380D}" srcOrd="1" destOrd="0" presId="urn:microsoft.com/office/officeart/2005/8/layout/hierarchy1"/>
    <dgm:cxn modelId="{E315B169-9065-4682-B5C6-444B1A67C2AA}" type="presParOf" srcId="{F7417F66-2930-49CE-BB86-CE77D7076652}" destId="{33444CA6-E946-473D-BDA7-96042DF0211C}" srcOrd="2" destOrd="0" presId="urn:microsoft.com/office/officeart/2005/8/layout/hierarchy1"/>
    <dgm:cxn modelId="{BA78F183-2E1C-4AD2-900E-D7E4BD42662F}" type="presParOf" srcId="{F7417F66-2930-49CE-BB86-CE77D7076652}" destId="{AE205825-D46C-4512-9F2D-7C0E864B3C4E}" srcOrd="3" destOrd="0" presId="urn:microsoft.com/office/officeart/2005/8/layout/hierarchy1"/>
    <dgm:cxn modelId="{AA144160-F005-49D0-A863-13566E940F3F}" type="presParOf" srcId="{AE205825-D46C-4512-9F2D-7C0E864B3C4E}" destId="{E403A6BE-CB16-43C7-9868-842A16618BA6}" srcOrd="0" destOrd="0" presId="urn:microsoft.com/office/officeart/2005/8/layout/hierarchy1"/>
    <dgm:cxn modelId="{BEFCBE0D-0D08-4312-82D1-D882491F8DAD}" type="presParOf" srcId="{E403A6BE-CB16-43C7-9868-842A16618BA6}" destId="{101420AF-4890-4FC9-A3AB-8E84CEBB497E}" srcOrd="0" destOrd="0" presId="urn:microsoft.com/office/officeart/2005/8/layout/hierarchy1"/>
    <dgm:cxn modelId="{6F6919D1-591D-4BD1-81ED-0BCD36773FE3}" type="presParOf" srcId="{E403A6BE-CB16-43C7-9868-842A16618BA6}" destId="{18D95522-06EB-463F-8F89-C1C0E08BEC90}" srcOrd="1" destOrd="0" presId="urn:microsoft.com/office/officeart/2005/8/layout/hierarchy1"/>
    <dgm:cxn modelId="{4BDCBE26-DC21-46D8-BA0A-D91E534BFEB2}" type="presParOf" srcId="{AE205825-D46C-4512-9F2D-7C0E864B3C4E}" destId="{ED1264AB-F54B-475B-A9CA-C0A2A284E30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DECB490A-1DBC-4D6E-9077-D2EAC1CB209C}"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IN"/>
        </a:p>
      </dgm:t>
    </dgm:pt>
    <dgm:pt modelId="{366C51CA-0C92-4266-95F2-CB8E7DD9D4F1}">
      <dgm:prSet phldrT="[Text]"/>
      <dgm:spPr/>
      <dgm:t>
        <a:bodyPr/>
        <a:lstStyle/>
        <a:p>
          <a:r>
            <a:rPr lang="en-IN" b="1" dirty="0"/>
            <a:t>Research &amp; Consulting</a:t>
          </a:r>
        </a:p>
      </dgm:t>
    </dgm:pt>
    <dgm:pt modelId="{6E11F199-DD80-4F3E-AD2A-2C66BD55544C}" type="parTrans" cxnId="{CB3693B3-19AB-4A75-A263-F90C4D2A53FA}">
      <dgm:prSet/>
      <dgm:spPr/>
      <dgm:t>
        <a:bodyPr/>
        <a:lstStyle/>
        <a:p>
          <a:endParaRPr lang="en-IN" b="1"/>
        </a:p>
      </dgm:t>
    </dgm:pt>
    <dgm:pt modelId="{C6DA87EF-B8FC-4B5A-AD04-C91272C96C8F}" type="sibTrans" cxnId="{CB3693B3-19AB-4A75-A263-F90C4D2A53FA}">
      <dgm:prSet/>
      <dgm:spPr/>
      <dgm:t>
        <a:bodyPr/>
        <a:lstStyle/>
        <a:p>
          <a:endParaRPr lang="en-IN" b="1"/>
        </a:p>
      </dgm:t>
    </dgm:pt>
    <dgm:pt modelId="{32BCF257-6A1B-4178-A8E6-7390E4C6A4CA}">
      <dgm:prSet phldrT="[Text]"/>
      <dgm:spPr/>
      <dgm:t>
        <a:bodyPr/>
        <a:lstStyle/>
        <a:p>
          <a:r>
            <a:rPr lang="en-IN" b="1" dirty="0"/>
            <a:t>In-country health supply chain assessment &amp; diagnostics</a:t>
          </a:r>
        </a:p>
      </dgm:t>
    </dgm:pt>
    <dgm:pt modelId="{B46D73E7-ECED-4624-BD2A-0948BB2FBC5A}" type="parTrans" cxnId="{CF93EC6A-4E4A-427A-98DC-19DBEC5B77B8}">
      <dgm:prSet/>
      <dgm:spPr/>
      <dgm:t>
        <a:bodyPr/>
        <a:lstStyle/>
        <a:p>
          <a:endParaRPr lang="en-IN" b="1"/>
        </a:p>
      </dgm:t>
    </dgm:pt>
    <dgm:pt modelId="{CB5AB96F-8564-474A-B9CC-6D7BBA53E8BA}" type="sibTrans" cxnId="{CF93EC6A-4E4A-427A-98DC-19DBEC5B77B8}">
      <dgm:prSet/>
      <dgm:spPr/>
      <dgm:t>
        <a:bodyPr/>
        <a:lstStyle/>
        <a:p>
          <a:endParaRPr lang="en-IN" b="1"/>
        </a:p>
      </dgm:t>
    </dgm:pt>
    <dgm:pt modelId="{15EFC7E8-593F-46FA-8A6D-85A5952057D9}">
      <dgm:prSet phldrT="[Text]"/>
      <dgm:spPr/>
      <dgm:t>
        <a:bodyPr/>
        <a:lstStyle/>
        <a:p>
          <a:r>
            <a:rPr lang="en-IN" b="1" dirty="0"/>
            <a:t>LMIS Solutions</a:t>
          </a:r>
        </a:p>
      </dgm:t>
    </dgm:pt>
    <dgm:pt modelId="{B9EC6B56-5172-498A-AB9B-F75D3E71C40B}" type="parTrans" cxnId="{99B51650-44B1-43B8-BCF3-98B6BDBA67D8}">
      <dgm:prSet/>
      <dgm:spPr/>
      <dgm:t>
        <a:bodyPr/>
        <a:lstStyle/>
        <a:p>
          <a:endParaRPr lang="en-IN" b="1"/>
        </a:p>
      </dgm:t>
    </dgm:pt>
    <dgm:pt modelId="{E2B3E7A1-D083-46E3-9618-7F84704CF6D1}" type="sibTrans" cxnId="{99B51650-44B1-43B8-BCF3-98B6BDBA67D8}">
      <dgm:prSet/>
      <dgm:spPr/>
      <dgm:t>
        <a:bodyPr/>
        <a:lstStyle/>
        <a:p>
          <a:endParaRPr lang="en-IN" b="1"/>
        </a:p>
      </dgm:t>
    </dgm:pt>
    <dgm:pt modelId="{B238FD76-3E4A-4D40-BF9E-C5DB306960DF}">
      <dgm:prSet phldrT="[Text]"/>
      <dgm:spPr/>
      <dgm:t>
        <a:bodyPr/>
        <a:lstStyle/>
        <a:p>
          <a:r>
            <a:rPr lang="en-IN" b="1" dirty="0"/>
            <a:t>Stakeholder Engagement and Community of Practice</a:t>
          </a:r>
        </a:p>
      </dgm:t>
    </dgm:pt>
    <dgm:pt modelId="{21469DDD-56D7-424C-843C-A6038BE7DDB5}" type="parTrans" cxnId="{87E1A25F-32D3-44A9-ADBA-C6245D5AFA29}">
      <dgm:prSet/>
      <dgm:spPr/>
      <dgm:t>
        <a:bodyPr/>
        <a:lstStyle/>
        <a:p>
          <a:endParaRPr lang="en-IN"/>
        </a:p>
      </dgm:t>
    </dgm:pt>
    <dgm:pt modelId="{E0767A72-A964-4FC1-8E91-BFFCA26651AA}" type="sibTrans" cxnId="{87E1A25F-32D3-44A9-ADBA-C6245D5AFA29}">
      <dgm:prSet/>
      <dgm:spPr/>
      <dgm:t>
        <a:bodyPr/>
        <a:lstStyle/>
        <a:p>
          <a:endParaRPr lang="en-IN"/>
        </a:p>
      </dgm:t>
    </dgm:pt>
    <dgm:pt modelId="{72F509A6-3890-40A3-B9B3-07B7FE460F49}">
      <dgm:prSet phldrT="[Text]"/>
      <dgm:spPr/>
      <dgm:t>
        <a:bodyPr/>
        <a:lstStyle/>
        <a:p>
          <a:r>
            <a:rPr lang="en-IN" b="1" dirty="0"/>
            <a:t>Supply Chain Design and Strategy</a:t>
          </a:r>
        </a:p>
      </dgm:t>
    </dgm:pt>
    <dgm:pt modelId="{CD97F69B-427E-4615-993A-B7A3231F97D5}" type="parTrans" cxnId="{615D0B88-31AE-4C0F-A5D4-18CD2E58D6A7}">
      <dgm:prSet/>
      <dgm:spPr/>
      <dgm:t>
        <a:bodyPr/>
        <a:lstStyle/>
        <a:p>
          <a:endParaRPr lang="en-GB"/>
        </a:p>
      </dgm:t>
    </dgm:pt>
    <dgm:pt modelId="{12B8A0F1-1E17-45D1-9F3C-B1FA7B410ED6}" type="sibTrans" cxnId="{615D0B88-31AE-4C0F-A5D4-18CD2E58D6A7}">
      <dgm:prSet/>
      <dgm:spPr/>
      <dgm:t>
        <a:bodyPr/>
        <a:lstStyle/>
        <a:p>
          <a:endParaRPr lang="en-GB"/>
        </a:p>
      </dgm:t>
    </dgm:pt>
    <dgm:pt modelId="{CC5796FA-4D40-4D84-8EDC-B2F0641CDD88}">
      <dgm:prSet phldrT="[Text]"/>
      <dgm:spPr/>
      <dgm:t>
        <a:bodyPr/>
        <a:lstStyle/>
        <a:p>
          <a:r>
            <a:rPr lang="en-IN" b="1" dirty="0"/>
            <a:t>Supply Chain Process Re-engineering</a:t>
          </a:r>
        </a:p>
      </dgm:t>
    </dgm:pt>
    <dgm:pt modelId="{13070C0F-C21C-401D-BAD8-0E31351BE7B0}" type="parTrans" cxnId="{4D1C867D-C01E-4E1F-98F7-DE50E9AEA869}">
      <dgm:prSet/>
      <dgm:spPr/>
      <dgm:t>
        <a:bodyPr/>
        <a:lstStyle/>
        <a:p>
          <a:endParaRPr lang="en-GB"/>
        </a:p>
      </dgm:t>
    </dgm:pt>
    <dgm:pt modelId="{84FDAC7A-BF47-4E77-A516-4E6B99D501D2}" type="sibTrans" cxnId="{4D1C867D-C01E-4E1F-98F7-DE50E9AEA869}">
      <dgm:prSet/>
      <dgm:spPr/>
      <dgm:t>
        <a:bodyPr/>
        <a:lstStyle/>
        <a:p>
          <a:endParaRPr lang="en-GB"/>
        </a:p>
      </dgm:t>
    </dgm:pt>
    <dgm:pt modelId="{77A9972F-D821-4639-9B05-E3E8DFDFFFE3}" type="pres">
      <dgm:prSet presAssocID="{DECB490A-1DBC-4D6E-9077-D2EAC1CB209C}" presName="hierChild1" presStyleCnt="0">
        <dgm:presLayoutVars>
          <dgm:chPref val="1"/>
          <dgm:dir/>
          <dgm:animOne val="branch"/>
          <dgm:animLvl val="lvl"/>
          <dgm:resizeHandles/>
        </dgm:presLayoutVars>
      </dgm:prSet>
      <dgm:spPr/>
    </dgm:pt>
    <dgm:pt modelId="{7A0402D8-C916-4490-B853-9A5486A87261}" type="pres">
      <dgm:prSet presAssocID="{366C51CA-0C92-4266-95F2-CB8E7DD9D4F1}" presName="hierRoot1" presStyleCnt="0"/>
      <dgm:spPr/>
    </dgm:pt>
    <dgm:pt modelId="{69A620E4-99B0-49F9-B3BC-289239068F99}" type="pres">
      <dgm:prSet presAssocID="{366C51CA-0C92-4266-95F2-CB8E7DD9D4F1}" presName="composite" presStyleCnt="0"/>
      <dgm:spPr/>
    </dgm:pt>
    <dgm:pt modelId="{84CA02AF-02D5-411C-9633-813DD52D8DB0}" type="pres">
      <dgm:prSet presAssocID="{366C51CA-0C92-4266-95F2-CB8E7DD9D4F1}" presName="background" presStyleLbl="node0" presStyleIdx="0" presStyleCnt="1"/>
      <dgm:spPr/>
    </dgm:pt>
    <dgm:pt modelId="{ABA2F903-9A38-4286-90EB-B19FAE141C60}" type="pres">
      <dgm:prSet presAssocID="{366C51CA-0C92-4266-95F2-CB8E7DD9D4F1}" presName="text" presStyleLbl="fgAcc0" presStyleIdx="0" presStyleCnt="1" custLinFactNeighborX="4938" custLinFactNeighborY="1825">
        <dgm:presLayoutVars>
          <dgm:chPref val="3"/>
        </dgm:presLayoutVars>
      </dgm:prSet>
      <dgm:spPr/>
    </dgm:pt>
    <dgm:pt modelId="{F7417F66-2930-49CE-BB86-CE77D7076652}" type="pres">
      <dgm:prSet presAssocID="{366C51CA-0C92-4266-95F2-CB8E7DD9D4F1}" presName="hierChild2" presStyleCnt="0"/>
      <dgm:spPr/>
    </dgm:pt>
    <dgm:pt modelId="{6DAE6273-E960-4903-81B1-350D445C5F34}" type="pres">
      <dgm:prSet presAssocID="{B46D73E7-ECED-4624-BD2A-0948BB2FBC5A}" presName="Name10" presStyleLbl="parChTrans1D2" presStyleIdx="0" presStyleCnt="5"/>
      <dgm:spPr/>
    </dgm:pt>
    <dgm:pt modelId="{3D2F5FC9-79EC-4FE5-B532-0C6D065B7AF5}" type="pres">
      <dgm:prSet presAssocID="{32BCF257-6A1B-4178-A8E6-7390E4C6A4CA}" presName="hierRoot2" presStyleCnt="0"/>
      <dgm:spPr/>
    </dgm:pt>
    <dgm:pt modelId="{0CEA16F4-D4C1-40AE-868C-9071424435AD}" type="pres">
      <dgm:prSet presAssocID="{32BCF257-6A1B-4178-A8E6-7390E4C6A4CA}" presName="composite2" presStyleCnt="0"/>
      <dgm:spPr/>
    </dgm:pt>
    <dgm:pt modelId="{048D5518-5DE1-4DAF-9BD0-0C02B52F77E3}" type="pres">
      <dgm:prSet presAssocID="{32BCF257-6A1B-4178-A8E6-7390E4C6A4CA}" presName="background2" presStyleLbl="node2" presStyleIdx="0" presStyleCnt="5"/>
      <dgm:spPr/>
    </dgm:pt>
    <dgm:pt modelId="{6BCB798E-C5E8-4545-8D36-A47CCE755E81}" type="pres">
      <dgm:prSet presAssocID="{32BCF257-6A1B-4178-A8E6-7390E4C6A4CA}" presName="text2" presStyleLbl="fgAcc2" presStyleIdx="0" presStyleCnt="5">
        <dgm:presLayoutVars>
          <dgm:chPref val="3"/>
        </dgm:presLayoutVars>
      </dgm:prSet>
      <dgm:spPr/>
    </dgm:pt>
    <dgm:pt modelId="{0A86550A-EE49-4D7D-98E6-E309EBD0380D}" type="pres">
      <dgm:prSet presAssocID="{32BCF257-6A1B-4178-A8E6-7390E4C6A4CA}" presName="hierChild3" presStyleCnt="0"/>
      <dgm:spPr/>
    </dgm:pt>
    <dgm:pt modelId="{33444CA6-E946-473D-BDA7-96042DF0211C}" type="pres">
      <dgm:prSet presAssocID="{B9EC6B56-5172-498A-AB9B-F75D3E71C40B}" presName="Name10" presStyleLbl="parChTrans1D2" presStyleIdx="1" presStyleCnt="5"/>
      <dgm:spPr/>
    </dgm:pt>
    <dgm:pt modelId="{AE205825-D46C-4512-9F2D-7C0E864B3C4E}" type="pres">
      <dgm:prSet presAssocID="{15EFC7E8-593F-46FA-8A6D-85A5952057D9}" presName="hierRoot2" presStyleCnt="0"/>
      <dgm:spPr/>
    </dgm:pt>
    <dgm:pt modelId="{E403A6BE-CB16-43C7-9868-842A16618BA6}" type="pres">
      <dgm:prSet presAssocID="{15EFC7E8-593F-46FA-8A6D-85A5952057D9}" presName="composite2" presStyleCnt="0"/>
      <dgm:spPr/>
    </dgm:pt>
    <dgm:pt modelId="{101420AF-4890-4FC9-A3AB-8E84CEBB497E}" type="pres">
      <dgm:prSet presAssocID="{15EFC7E8-593F-46FA-8A6D-85A5952057D9}" presName="background2" presStyleLbl="node2" presStyleIdx="1" presStyleCnt="5"/>
      <dgm:spPr/>
    </dgm:pt>
    <dgm:pt modelId="{18D95522-06EB-463F-8F89-C1C0E08BEC90}" type="pres">
      <dgm:prSet presAssocID="{15EFC7E8-593F-46FA-8A6D-85A5952057D9}" presName="text2" presStyleLbl="fgAcc2" presStyleIdx="1" presStyleCnt="5">
        <dgm:presLayoutVars>
          <dgm:chPref val="3"/>
        </dgm:presLayoutVars>
      </dgm:prSet>
      <dgm:spPr/>
    </dgm:pt>
    <dgm:pt modelId="{ED1264AB-F54B-475B-A9CA-C0A2A284E302}" type="pres">
      <dgm:prSet presAssocID="{15EFC7E8-593F-46FA-8A6D-85A5952057D9}" presName="hierChild3" presStyleCnt="0"/>
      <dgm:spPr/>
    </dgm:pt>
    <dgm:pt modelId="{323F4101-6602-4109-9834-83F207AD614A}" type="pres">
      <dgm:prSet presAssocID="{21469DDD-56D7-424C-843C-A6038BE7DDB5}" presName="Name10" presStyleLbl="parChTrans1D2" presStyleIdx="2" presStyleCnt="5"/>
      <dgm:spPr/>
    </dgm:pt>
    <dgm:pt modelId="{BEE783D8-1097-4698-816B-20CC4C7F6F54}" type="pres">
      <dgm:prSet presAssocID="{B238FD76-3E4A-4D40-BF9E-C5DB306960DF}" presName="hierRoot2" presStyleCnt="0"/>
      <dgm:spPr/>
    </dgm:pt>
    <dgm:pt modelId="{2B81BEBC-3B64-4FD1-8A62-0A922AA6E447}" type="pres">
      <dgm:prSet presAssocID="{B238FD76-3E4A-4D40-BF9E-C5DB306960DF}" presName="composite2" presStyleCnt="0"/>
      <dgm:spPr/>
    </dgm:pt>
    <dgm:pt modelId="{8FE7CF17-75D2-4695-B59F-595E64FE1E7B}" type="pres">
      <dgm:prSet presAssocID="{B238FD76-3E4A-4D40-BF9E-C5DB306960DF}" presName="background2" presStyleLbl="node2" presStyleIdx="2" presStyleCnt="5"/>
      <dgm:spPr/>
    </dgm:pt>
    <dgm:pt modelId="{B2EE9754-88A9-4143-866D-ECE4494224A7}" type="pres">
      <dgm:prSet presAssocID="{B238FD76-3E4A-4D40-BF9E-C5DB306960DF}" presName="text2" presStyleLbl="fgAcc2" presStyleIdx="2" presStyleCnt="5">
        <dgm:presLayoutVars>
          <dgm:chPref val="3"/>
        </dgm:presLayoutVars>
      </dgm:prSet>
      <dgm:spPr/>
    </dgm:pt>
    <dgm:pt modelId="{57B4400F-60C3-4CD5-A605-DCBBA4BFC488}" type="pres">
      <dgm:prSet presAssocID="{B238FD76-3E4A-4D40-BF9E-C5DB306960DF}" presName="hierChild3" presStyleCnt="0"/>
      <dgm:spPr/>
    </dgm:pt>
    <dgm:pt modelId="{C7EA830D-866F-441B-B419-2C87AFE07624}" type="pres">
      <dgm:prSet presAssocID="{CD97F69B-427E-4615-993A-B7A3231F97D5}" presName="Name10" presStyleLbl="parChTrans1D2" presStyleIdx="3" presStyleCnt="5"/>
      <dgm:spPr/>
    </dgm:pt>
    <dgm:pt modelId="{D01E3CD3-63C6-43E6-BAA9-61CF21484347}" type="pres">
      <dgm:prSet presAssocID="{72F509A6-3890-40A3-B9B3-07B7FE460F49}" presName="hierRoot2" presStyleCnt="0"/>
      <dgm:spPr/>
    </dgm:pt>
    <dgm:pt modelId="{E20B5D60-EEE3-41C8-9521-A17873492C47}" type="pres">
      <dgm:prSet presAssocID="{72F509A6-3890-40A3-B9B3-07B7FE460F49}" presName="composite2" presStyleCnt="0"/>
      <dgm:spPr/>
    </dgm:pt>
    <dgm:pt modelId="{279CAD4E-5DCF-4C98-9E2C-D2D32075B4FB}" type="pres">
      <dgm:prSet presAssocID="{72F509A6-3890-40A3-B9B3-07B7FE460F49}" presName="background2" presStyleLbl="node2" presStyleIdx="3" presStyleCnt="5"/>
      <dgm:spPr/>
    </dgm:pt>
    <dgm:pt modelId="{FE34CDE5-0FEF-4612-A7CF-9C2D20134BC7}" type="pres">
      <dgm:prSet presAssocID="{72F509A6-3890-40A3-B9B3-07B7FE460F49}" presName="text2" presStyleLbl="fgAcc2" presStyleIdx="3" presStyleCnt="5">
        <dgm:presLayoutVars>
          <dgm:chPref val="3"/>
        </dgm:presLayoutVars>
      </dgm:prSet>
      <dgm:spPr/>
    </dgm:pt>
    <dgm:pt modelId="{F2013B07-6F7C-41D3-94DD-C582A586E934}" type="pres">
      <dgm:prSet presAssocID="{72F509A6-3890-40A3-B9B3-07B7FE460F49}" presName="hierChild3" presStyleCnt="0"/>
      <dgm:spPr/>
    </dgm:pt>
    <dgm:pt modelId="{F43578AD-9BAF-4D61-9128-3399EAA9B15C}" type="pres">
      <dgm:prSet presAssocID="{13070C0F-C21C-401D-BAD8-0E31351BE7B0}" presName="Name10" presStyleLbl="parChTrans1D2" presStyleIdx="4" presStyleCnt="5"/>
      <dgm:spPr/>
    </dgm:pt>
    <dgm:pt modelId="{C48793F1-E0BF-4AA6-A98E-A6274F5D89E0}" type="pres">
      <dgm:prSet presAssocID="{CC5796FA-4D40-4D84-8EDC-B2F0641CDD88}" presName="hierRoot2" presStyleCnt="0"/>
      <dgm:spPr/>
    </dgm:pt>
    <dgm:pt modelId="{77BCFE76-F912-4128-B771-785BF5B1C19C}" type="pres">
      <dgm:prSet presAssocID="{CC5796FA-4D40-4D84-8EDC-B2F0641CDD88}" presName="composite2" presStyleCnt="0"/>
      <dgm:spPr/>
    </dgm:pt>
    <dgm:pt modelId="{571DAAF8-B670-48E4-913A-02EC0F87DFAA}" type="pres">
      <dgm:prSet presAssocID="{CC5796FA-4D40-4D84-8EDC-B2F0641CDD88}" presName="background2" presStyleLbl="node2" presStyleIdx="4" presStyleCnt="5"/>
      <dgm:spPr/>
    </dgm:pt>
    <dgm:pt modelId="{10AB8B50-6CB9-4DF4-8688-6E1D28F8C5F3}" type="pres">
      <dgm:prSet presAssocID="{CC5796FA-4D40-4D84-8EDC-B2F0641CDD88}" presName="text2" presStyleLbl="fgAcc2" presStyleIdx="4" presStyleCnt="5">
        <dgm:presLayoutVars>
          <dgm:chPref val="3"/>
        </dgm:presLayoutVars>
      </dgm:prSet>
      <dgm:spPr/>
    </dgm:pt>
    <dgm:pt modelId="{D2A24144-D812-4ADA-98C4-E589673A4499}" type="pres">
      <dgm:prSet presAssocID="{CC5796FA-4D40-4D84-8EDC-B2F0641CDD88}" presName="hierChild3" presStyleCnt="0"/>
      <dgm:spPr/>
    </dgm:pt>
  </dgm:ptLst>
  <dgm:cxnLst>
    <dgm:cxn modelId="{6FD3420A-10CE-4A0D-A68A-8743907CBF4F}" type="presOf" srcId="{32BCF257-6A1B-4178-A8E6-7390E4C6A4CA}" destId="{6BCB798E-C5E8-4545-8D36-A47CCE755E81}" srcOrd="0" destOrd="0" presId="urn:microsoft.com/office/officeart/2005/8/layout/hierarchy1"/>
    <dgm:cxn modelId="{EDC21D1F-5342-4F5A-9148-B7E0DCBA1ACD}" type="presOf" srcId="{DECB490A-1DBC-4D6E-9077-D2EAC1CB209C}" destId="{77A9972F-D821-4639-9B05-E3E8DFDFFFE3}" srcOrd="0" destOrd="0" presId="urn:microsoft.com/office/officeart/2005/8/layout/hierarchy1"/>
    <dgm:cxn modelId="{783ECE26-B836-4109-9E41-667812341E38}" type="presOf" srcId="{15EFC7E8-593F-46FA-8A6D-85A5952057D9}" destId="{18D95522-06EB-463F-8F89-C1C0E08BEC90}" srcOrd="0" destOrd="0" presId="urn:microsoft.com/office/officeart/2005/8/layout/hierarchy1"/>
    <dgm:cxn modelId="{EE06992A-81DD-4EB1-8BC1-331B76D4A102}" type="presOf" srcId="{13070C0F-C21C-401D-BAD8-0E31351BE7B0}" destId="{F43578AD-9BAF-4D61-9128-3399EAA9B15C}" srcOrd="0" destOrd="0" presId="urn:microsoft.com/office/officeart/2005/8/layout/hierarchy1"/>
    <dgm:cxn modelId="{B346A92D-C4B7-4E76-A17E-B331479FA2D0}" type="presOf" srcId="{72F509A6-3890-40A3-B9B3-07B7FE460F49}" destId="{FE34CDE5-0FEF-4612-A7CF-9C2D20134BC7}" srcOrd="0" destOrd="0" presId="urn:microsoft.com/office/officeart/2005/8/layout/hierarchy1"/>
    <dgm:cxn modelId="{87E1A25F-32D3-44A9-ADBA-C6245D5AFA29}" srcId="{366C51CA-0C92-4266-95F2-CB8E7DD9D4F1}" destId="{B238FD76-3E4A-4D40-BF9E-C5DB306960DF}" srcOrd="2" destOrd="0" parTransId="{21469DDD-56D7-424C-843C-A6038BE7DDB5}" sibTransId="{E0767A72-A964-4FC1-8E91-BFFCA26651AA}"/>
    <dgm:cxn modelId="{0DF4A049-F2F3-4EF0-825E-040683BACC7F}" type="presOf" srcId="{CC5796FA-4D40-4D84-8EDC-B2F0641CDD88}" destId="{10AB8B50-6CB9-4DF4-8688-6E1D28F8C5F3}" srcOrd="0" destOrd="0" presId="urn:microsoft.com/office/officeart/2005/8/layout/hierarchy1"/>
    <dgm:cxn modelId="{CF93EC6A-4E4A-427A-98DC-19DBEC5B77B8}" srcId="{366C51CA-0C92-4266-95F2-CB8E7DD9D4F1}" destId="{32BCF257-6A1B-4178-A8E6-7390E4C6A4CA}" srcOrd="0" destOrd="0" parTransId="{B46D73E7-ECED-4624-BD2A-0948BB2FBC5A}" sibTransId="{CB5AB96F-8564-474A-B9CC-6D7BBA53E8BA}"/>
    <dgm:cxn modelId="{99B51650-44B1-43B8-BCF3-98B6BDBA67D8}" srcId="{366C51CA-0C92-4266-95F2-CB8E7DD9D4F1}" destId="{15EFC7E8-593F-46FA-8A6D-85A5952057D9}" srcOrd="1" destOrd="0" parTransId="{B9EC6B56-5172-498A-AB9B-F75D3E71C40B}" sibTransId="{E2B3E7A1-D083-46E3-9618-7F84704CF6D1}"/>
    <dgm:cxn modelId="{22CF0658-B914-414D-921D-286B53F214D1}" type="presOf" srcId="{B46D73E7-ECED-4624-BD2A-0948BB2FBC5A}" destId="{6DAE6273-E960-4903-81B1-350D445C5F34}" srcOrd="0" destOrd="0" presId="urn:microsoft.com/office/officeart/2005/8/layout/hierarchy1"/>
    <dgm:cxn modelId="{4D1C867D-C01E-4E1F-98F7-DE50E9AEA869}" srcId="{366C51CA-0C92-4266-95F2-CB8E7DD9D4F1}" destId="{CC5796FA-4D40-4D84-8EDC-B2F0641CDD88}" srcOrd="4" destOrd="0" parTransId="{13070C0F-C21C-401D-BAD8-0E31351BE7B0}" sibTransId="{84FDAC7A-BF47-4E77-A516-4E6B99D501D2}"/>
    <dgm:cxn modelId="{615D0B88-31AE-4C0F-A5D4-18CD2E58D6A7}" srcId="{366C51CA-0C92-4266-95F2-CB8E7DD9D4F1}" destId="{72F509A6-3890-40A3-B9B3-07B7FE460F49}" srcOrd="3" destOrd="0" parTransId="{CD97F69B-427E-4615-993A-B7A3231F97D5}" sibTransId="{12B8A0F1-1E17-45D1-9F3C-B1FA7B410ED6}"/>
    <dgm:cxn modelId="{5A3ED2A0-6C4F-4D94-9EA1-F75001784E79}" type="presOf" srcId="{CD97F69B-427E-4615-993A-B7A3231F97D5}" destId="{C7EA830D-866F-441B-B419-2C87AFE07624}" srcOrd="0" destOrd="0" presId="urn:microsoft.com/office/officeart/2005/8/layout/hierarchy1"/>
    <dgm:cxn modelId="{CB3693B3-19AB-4A75-A263-F90C4D2A53FA}" srcId="{DECB490A-1DBC-4D6E-9077-D2EAC1CB209C}" destId="{366C51CA-0C92-4266-95F2-CB8E7DD9D4F1}" srcOrd="0" destOrd="0" parTransId="{6E11F199-DD80-4F3E-AD2A-2C66BD55544C}" sibTransId="{C6DA87EF-B8FC-4B5A-AD04-C91272C96C8F}"/>
    <dgm:cxn modelId="{CFF957BF-F30B-4EEB-87B0-7D9618E2A941}" type="presOf" srcId="{B9EC6B56-5172-498A-AB9B-F75D3E71C40B}" destId="{33444CA6-E946-473D-BDA7-96042DF0211C}" srcOrd="0" destOrd="0" presId="urn:microsoft.com/office/officeart/2005/8/layout/hierarchy1"/>
    <dgm:cxn modelId="{DAACDBE5-24F9-457B-BEC6-996F4FB6AEAA}" type="presOf" srcId="{B238FD76-3E4A-4D40-BF9E-C5DB306960DF}" destId="{B2EE9754-88A9-4143-866D-ECE4494224A7}" srcOrd="0" destOrd="0" presId="urn:microsoft.com/office/officeart/2005/8/layout/hierarchy1"/>
    <dgm:cxn modelId="{63A567ED-532D-43C1-84B6-F81B0727EAF6}" type="presOf" srcId="{21469DDD-56D7-424C-843C-A6038BE7DDB5}" destId="{323F4101-6602-4109-9834-83F207AD614A}" srcOrd="0" destOrd="0" presId="urn:microsoft.com/office/officeart/2005/8/layout/hierarchy1"/>
    <dgm:cxn modelId="{108A02F4-25E7-4203-85E3-80030E7D8301}" type="presOf" srcId="{366C51CA-0C92-4266-95F2-CB8E7DD9D4F1}" destId="{ABA2F903-9A38-4286-90EB-B19FAE141C60}" srcOrd="0" destOrd="0" presId="urn:microsoft.com/office/officeart/2005/8/layout/hierarchy1"/>
    <dgm:cxn modelId="{3B6AAE2B-F9A0-4F19-AD14-6394BC5E2A33}" type="presParOf" srcId="{77A9972F-D821-4639-9B05-E3E8DFDFFFE3}" destId="{7A0402D8-C916-4490-B853-9A5486A87261}" srcOrd="0" destOrd="0" presId="urn:microsoft.com/office/officeart/2005/8/layout/hierarchy1"/>
    <dgm:cxn modelId="{E794EE22-9B3B-4F90-8EA9-821F28ADB698}" type="presParOf" srcId="{7A0402D8-C916-4490-B853-9A5486A87261}" destId="{69A620E4-99B0-49F9-B3BC-289239068F99}" srcOrd="0" destOrd="0" presId="urn:microsoft.com/office/officeart/2005/8/layout/hierarchy1"/>
    <dgm:cxn modelId="{4CA3E4F4-A359-4A40-B0E7-4927DB421C65}" type="presParOf" srcId="{69A620E4-99B0-49F9-B3BC-289239068F99}" destId="{84CA02AF-02D5-411C-9633-813DD52D8DB0}" srcOrd="0" destOrd="0" presId="urn:microsoft.com/office/officeart/2005/8/layout/hierarchy1"/>
    <dgm:cxn modelId="{492E49B0-A9E7-494E-9CB5-629C55A4DE3D}" type="presParOf" srcId="{69A620E4-99B0-49F9-B3BC-289239068F99}" destId="{ABA2F903-9A38-4286-90EB-B19FAE141C60}" srcOrd="1" destOrd="0" presId="urn:microsoft.com/office/officeart/2005/8/layout/hierarchy1"/>
    <dgm:cxn modelId="{8DC34A2B-CFBD-4FB8-9371-426806A53D4C}" type="presParOf" srcId="{7A0402D8-C916-4490-B853-9A5486A87261}" destId="{F7417F66-2930-49CE-BB86-CE77D7076652}" srcOrd="1" destOrd="0" presId="urn:microsoft.com/office/officeart/2005/8/layout/hierarchy1"/>
    <dgm:cxn modelId="{3BA60A0E-DE76-4EEE-BCF7-23C5A591C3E4}" type="presParOf" srcId="{F7417F66-2930-49CE-BB86-CE77D7076652}" destId="{6DAE6273-E960-4903-81B1-350D445C5F34}" srcOrd="0" destOrd="0" presId="urn:microsoft.com/office/officeart/2005/8/layout/hierarchy1"/>
    <dgm:cxn modelId="{BE903088-5B1F-4BF1-AA73-A493B36AADDF}" type="presParOf" srcId="{F7417F66-2930-49CE-BB86-CE77D7076652}" destId="{3D2F5FC9-79EC-4FE5-B532-0C6D065B7AF5}" srcOrd="1" destOrd="0" presId="urn:microsoft.com/office/officeart/2005/8/layout/hierarchy1"/>
    <dgm:cxn modelId="{1E4360F0-4CEA-454D-8400-0283B004E054}" type="presParOf" srcId="{3D2F5FC9-79EC-4FE5-B532-0C6D065B7AF5}" destId="{0CEA16F4-D4C1-40AE-868C-9071424435AD}" srcOrd="0" destOrd="0" presId="urn:microsoft.com/office/officeart/2005/8/layout/hierarchy1"/>
    <dgm:cxn modelId="{2CBEDE7A-5E1E-4C57-A97B-20EE060D3091}" type="presParOf" srcId="{0CEA16F4-D4C1-40AE-868C-9071424435AD}" destId="{048D5518-5DE1-4DAF-9BD0-0C02B52F77E3}" srcOrd="0" destOrd="0" presId="urn:microsoft.com/office/officeart/2005/8/layout/hierarchy1"/>
    <dgm:cxn modelId="{D6ACC16A-8466-4719-85BD-B1F9DC81914D}" type="presParOf" srcId="{0CEA16F4-D4C1-40AE-868C-9071424435AD}" destId="{6BCB798E-C5E8-4545-8D36-A47CCE755E81}" srcOrd="1" destOrd="0" presId="urn:microsoft.com/office/officeart/2005/8/layout/hierarchy1"/>
    <dgm:cxn modelId="{8685333B-1729-4408-A4DF-3D6725674616}" type="presParOf" srcId="{3D2F5FC9-79EC-4FE5-B532-0C6D065B7AF5}" destId="{0A86550A-EE49-4D7D-98E6-E309EBD0380D}" srcOrd="1" destOrd="0" presId="urn:microsoft.com/office/officeart/2005/8/layout/hierarchy1"/>
    <dgm:cxn modelId="{E315B169-9065-4682-B5C6-444B1A67C2AA}" type="presParOf" srcId="{F7417F66-2930-49CE-BB86-CE77D7076652}" destId="{33444CA6-E946-473D-BDA7-96042DF0211C}" srcOrd="2" destOrd="0" presId="urn:microsoft.com/office/officeart/2005/8/layout/hierarchy1"/>
    <dgm:cxn modelId="{BA78F183-2E1C-4AD2-900E-D7E4BD42662F}" type="presParOf" srcId="{F7417F66-2930-49CE-BB86-CE77D7076652}" destId="{AE205825-D46C-4512-9F2D-7C0E864B3C4E}" srcOrd="3" destOrd="0" presId="urn:microsoft.com/office/officeart/2005/8/layout/hierarchy1"/>
    <dgm:cxn modelId="{AA144160-F005-49D0-A863-13566E940F3F}" type="presParOf" srcId="{AE205825-D46C-4512-9F2D-7C0E864B3C4E}" destId="{E403A6BE-CB16-43C7-9868-842A16618BA6}" srcOrd="0" destOrd="0" presId="urn:microsoft.com/office/officeart/2005/8/layout/hierarchy1"/>
    <dgm:cxn modelId="{BEFCBE0D-0D08-4312-82D1-D882491F8DAD}" type="presParOf" srcId="{E403A6BE-CB16-43C7-9868-842A16618BA6}" destId="{101420AF-4890-4FC9-A3AB-8E84CEBB497E}" srcOrd="0" destOrd="0" presId="urn:microsoft.com/office/officeart/2005/8/layout/hierarchy1"/>
    <dgm:cxn modelId="{6F6919D1-591D-4BD1-81ED-0BCD36773FE3}" type="presParOf" srcId="{E403A6BE-CB16-43C7-9868-842A16618BA6}" destId="{18D95522-06EB-463F-8F89-C1C0E08BEC90}" srcOrd="1" destOrd="0" presId="urn:microsoft.com/office/officeart/2005/8/layout/hierarchy1"/>
    <dgm:cxn modelId="{4BDCBE26-DC21-46D8-BA0A-D91E534BFEB2}" type="presParOf" srcId="{AE205825-D46C-4512-9F2D-7C0E864B3C4E}" destId="{ED1264AB-F54B-475B-A9CA-C0A2A284E302}" srcOrd="1" destOrd="0" presId="urn:microsoft.com/office/officeart/2005/8/layout/hierarchy1"/>
    <dgm:cxn modelId="{F4FA1E76-0E90-423C-8485-F31E5E0C1CDC}" type="presParOf" srcId="{F7417F66-2930-49CE-BB86-CE77D7076652}" destId="{323F4101-6602-4109-9834-83F207AD614A}" srcOrd="4" destOrd="0" presId="urn:microsoft.com/office/officeart/2005/8/layout/hierarchy1"/>
    <dgm:cxn modelId="{9D5B73AC-94E3-476B-8889-92D2A1FD1F50}" type="presParOf" srcId="{F7417F66-2930-49CE-BB86-CE77D7076652}" destId="{BEE783D8-1097-4698-816B-20CC4C7F6F54}" srcOrd="5" destOrd="0" presId="urn:microsoft.com/office/officeart/2005/8/layout/hierarchy1"/>
    <dgm:cxn modelId="{36A08D53-1406-42D4-AFE8-7C269F9D2213}" type="presParOf" srcId="{BEE783D8-1097-4698-816B-20CC4C7F6F54}" destId="{2B81BEBC-3B64-4FD1-8A62-0A922AA6E447}" srcOrd="0" destOrd="0" presId="urn:microsoft.com/office/officeart/2005/8/layout/hierarchy1"/>
    <dgm:cxn modelId="{6008C6CE-6A3E-45AE-A1E5-31A8511BAFC5}" type="presParOf" srcId="{2B81BEBC-3B64-4FD1-8A62-0A922AA6E447}" destId="{8FE7CF17-75D2-4695-B59F-595E64FE1E7B}" srcOrd="0" destOrd="0" presId="urn:microsoft.com/office/officeart/2005/8/layout/hierarchy1"/>
    <dgm:cxn modelId="{7E9E0C9B-D6F0-4487-A716-C70B2E98343C}" type="presParOf" srcId="{2B81BEBC-3B64-4FD1-8A62-0A922AA6E447}" destId="{B2EE9754-88A9-4143-866D-ECE4494224A7}" srcOrd="1" destOrd="0" presId="urn:microsoft.com/office/officeart/2005/8/layout/hierarchy1"/>
    <dgm:cxn modelId="{1852519F-F279-459D-BB22-2E6585817055}" type="presParOf" srcId="{BEE783D8-1097-4698-816B-20CC4C7F6F54}" destId="{57B4400F-60C3-4CD5-A605-DCBBA4BFC488}" srcOrd="1" destOrd="0" presId="urn:microsoft.com/office/officeart/2005/8/layout/hierarchy1"/>
    <dgm:cxn modelId="{D40ECD22-9B51-45B3-A2A1-233C12F9A523}" type="presParOf" srcId="{F7417F66-2930-49CE-BB86-CE77D7076652}" destId="{C7EA830D-866F-441B-B419-2C87AFE07624}" srcOrd="6" destOrd="0" presId="urn:microsoft.com/office/officeart/2005/8/layout/hierarchy1"/>
    <dgm:cxn modelId="{775CFF3F-1AE9-4810-A828-6814DFDAAD71}" type="presParOf" srcId="{F7417F66-2930-49CE-BB86-CE77D7076652}" destId="{D01E3CD3-63C6-43E6-BAA9-61CF21484347}" srcOrd="7" destOrd="0" presId="urn:microsoft.com/office/officeart/2005/8/layout/hierarchy1"/>
    <dgm:cxn modelId="{869B5388-A501-4D00-962D-09CF24947B42}" type="presParOf" srcId="{D01E3CD3-63C6-43E6-BAA9-61CF21484347}" destId="{E20B5D60-EEE3-41C8-9521-A17873492C47}" srcOrd="0" destOrd="0" presId="urn:microsoft.com/office/officeart/2005/8/layout/hierarchy1"/>
    <dgm:cxn modelId="{E908E1E1-A11E-4F6B-A8F2-4BB3AE228AA1}" type="presParOf" srcId="{E20B5D60-EEE3-41C8-9521-A17873492C47}" destId="{279CAD4E-5DCF-4C98-9E2C-D2D32075B4FB}" srcOrd="0" destOrd="0" presId="urn:microsoft.com/office/officeart/2005/8/layout/hierarchy1"/>
    <dgm:cxn modelId="{DADC6C81-B79D-4749-9B32-803E57349C53}" type="presParOf" srcId="{E20B5D60-EEE3-41C8-9521-A17873492C47}" destId="{FE34CDE5-0FEF-4612-A7CF-9C2D20134BC7}" srcOrd="1" destOrd="0" presId="urn:microsoft.com/office/officeart/2005/8/layout/hierarchy1"/>
    <dgm:cxn modelId="{F0F9FE78-4DDF-4E61-B3F3-5347409D7727}" type="presParOf" srcId="{D01E3CD3-63C6-43E6-BAA9-61CF21484347}" destId="{F2013B07-6F7C-41D3-94DD-C582A586E934}" srcOrd="1" destOrd="0" presId="urn:microsoft.com/office/officeart/2005/8/layout/hierarchy1"/>
    <dgm:cxn modelId="{C211E50C-73A0-404F-A238-055156F15B16}" type="presParOf" srcId="{F7417F66-2930-49CE-BB86-CE77D7076652}" destId="{F43578AD-9BAF-4D61-9128-3399EAA9B15C}" srcOrd="8" destOrd="0" presId="urn:microsoft.com/office/officeart/2005/8/layout/hierarchy1"/>
    <dgm:cxn modelId="{10FFA954-ACEC-4692-A5E2-27A87DAF1070}" type="presParOf" srcId="{F7417F66-2930-49CE-BB86-CE77D7076652}" destId="{C48793F1-E0BF-4AA6-A98E-A6274F5D89E0}" srcOrd="9" destOrd="0" presId="urn:microsoft.com/office/officeart/2005/8/layout/hierarchy1"/>
    <dgm:cxn modelId="{44A314A2-BF3C-448A-94A6-D3702EC3448D}" type="presParOf" srcId="{C48793F1-E0BF-4AA6-A98E-A6274F5D89E0}" destId="{77BCFE76-F912-4128-B771-785BF5B1C19C}" srcOrd="0" destOrd="0" presId="urn:microsoft.com/office/officeart/2005/8/layout/hierarchy1"/>
    <dgm:cxn modelId="{84E12B35-4406-4EA4-95C6-79E7CC51906B}" type="presParOf" srcId="{77BCFE76-F912-4128-B771-785BF5B1C19C}" destId="{571DAAF8-B670-48E4-913A-02EC0F87DFAA}" srcOrd="0" destOrd="0" presId="urn:microsoft.com/office/officeart/2005/8/layout/hierarchy1"/>
    <dgm:cxn modelId="{CFAED8BA-C7EF-4E12-9315-D45B64BF00D3}" type="presParOf" srcId="{77BCFE76-F912-4128-B771-785BF5B1C19C}" destId="{10AB8B50-6CB9-4DF4-8688-6E1D28F8C5F3}" srcOrd="1" destOrd="0" presId="urn:microsoft.com/office/officeart/2005/8/layout/hierarchy1"/>
    <dgm:cxn modelId="{11E3BF9E-116B-4D23-ABFD-DA19DB7036CD}" type="presParOf" srcId="{C48793F1-E0BF-4AA6-A98E-A6274F5D89E0}" destId="{D2A24144-D812-4ADA-98C4-E589673A449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1A8F445C-D9E4-4008-8795-09AD5D0A1C8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GB"/>
        </a:p>
      </dgm:t>
    </dgm:pt>
    <dgm:pt modelId="{B68D5DF9-A1D8-4D08-AD31-F2EEBCEB4A95}">
      <dgm:prSet phldrT="[Text]"/>
      <dgm:spPr>
        <a:solidFill>
          <a:srgbClr val="00B0F0"/>
        </a:solidFill>
      </dgm:spPr>
      <dgm:t>
        <a:bodyPr/>
        <a:lstStyle/>
        <a:p>
          <a:r>
            <a:rPr lang="en-GB" b="1" i="1" dirty="0" err="1"/>
            <a:t>eLMIS</a:t>
          </a:r>
          <a:r>
            <a:rPr lang="en-GB" b="1" i="1" dirty="0"/>
            <a:t> Landscape Study</a:t>
          </a:r>
          <a:endParaRPr lang="en-GB" dirty="0"/>
        </a:p>
      </dgm:t>
    </dgm:pt>
    <dgm:pt modelId="{4E00CBF1-0BB1-440C-B110-DC3ED8BC95E5}" type="parTrans" cxnId="{D342CADF-6F9D-4557-B28A-0D310B08F4E8}">
      <dgm:prSet/>
      <dgm:spPr/>
      <dgm:t>
        <a:bodyPr/>
        <a:lstStyle/>
        <a:p>
          <a:endParaRPr lang="en-GB"/>
        </a:p>
      </dgm:t>
    </dgm:pt>
    <dgm:pt modelId="{8046AAC5-4BC6-4FB5-B19D-B91771ABE3AC}" type="sibTrans" cxnId="{D342CADF-6F9D-4557-B28A-0D310B08F4E8}">
      <dgm:prSet/>
      <dgm:spPr/>
      <dgm:t>
        <a:bodyPr/>
        <a:lstStyle/>
        <a:p>
          <a:endParaRPr lang="en-GB"/>
        </a:p>
      </dgm:t>
    </dgm:pt>
    <dgm:pt modelId="{DA8938BF-BC38-4DBD-B058-3D9A3D8C21B6}">
      <dgm:prSet phldrT="[Text]"/>
      <dgm:spPr/>
      <dgm:t>
        <a:bodyPr/>
        <a:lstStyle/>
        <a:p>
          <a:r>
            <a:rPr lang="en-GB" dirty="0"/>
            <a:t>Conducting assessment and feasibility studies for introducing </a:t>
          </a:r>
          <a:r>
            <a:rPr lang="en-GB" dirty="0" err="1"/>
            <a:t>eLMIS</a:t>
          </a:r>
          <a:r>
            <a:rPr lang="en-GB" dirty="0"/>
            <a:t> and analyse the factors in implementing the </a:t>
          </a:r>
          <a:r>
            <a:rPr lang="en-GB" dirty="0" err="1"/>
            <a:t>eLMIS</a:t>
          </a:r>
          <a:r>
            <a:rPr lang="en-GB" dirty="0"/>
            <a:t> </a:t>
          </a:r>
        </a:p>
      </dgm:t>
    </dgm:pt>
    <dgm:pt modelId="{961D10F9-F13F-43C8-A934-E3458567D199}" type="parTrans" cxnId="{4DF5179D-9B91-4F03-8EA2-A87E441E7620}">
      <dgm:prSet/>
      <dgm:spPr/>
      <dgm:t>
        <a:bodyPr/>
        <a:lstStyle/>
        <a:p>
          <a:endParaRPr lang="en-GB"/>
        </a:p>
      </dgm:t>
    </dgm:pt>
    <dgm:pt modelId="{3CE3E598-7777-4986-A46B-D88ED091C398}" type="sibTrans" cxnId="{4DF5179D-9B91-4F03-8EA2-A87E441E7620}">
      <dgm:prSet/>
      <dgm:spPr/>
      <dgm:t>
        <a:bodyPr/>
        <a:lstStyle/>
        <a:p>
          <a:endParaRPr lang="en-GB"/>
        </a:p>
      </dgm:t>
    </dgm:pt>
    <dgm:pt modelId="{82F64976-98B6-4CD2-BAA7-6B45541E5EFC}">
      <dgm:prSet phldrT="[Text]"/>
      <dgm:spPr>
        <a:solidFill>
          <a:srgbClr val="00B0F0"/>
        </a:solidFill>
      </dgm:spPr>
      <dgm:t>
        <a:bodyPr/>
        <a:lstStyle/>
        <a:p>
          <a:r>
            <a:rPr lang="en-GB" b="1" i="1" dirty="0"/>
            <a:t>LMIS Design &amp; Selection</a:t>
          </a:r>
          <a:endParaRPr lang="en-GB" dirty="0"/>
        </a:p>
      </dgm:t>
    </dgm:pt>
    <dgm:pt modelId="{1949A274-A4CA-4B27-936E-A0CB37E1B2B8}" type="parTrans" cxnId="{3BA70C35-1B22-4F7C-ACF6-0478DFFA5B4D}">
      <dgm:prSet/>
      <dgm:spPr/>
      <dgm:t>
        <a:bodyPr/>
        <a:lstStyle/>
        <a:p>
          <a:endParaRPr lang="en-GB"/>
        </a:p>
      </dgm:t>
    </dgm:pt>
    <dgm:pt modelId="{5166DA92-CC86-4895-830D-523A1FA9DFC4}" type="sibTrans" cxnId="{3BA70C35-1B22-4F7C-ACF6-0478DFFA5B4D}">
      <dgm:prSet/>
      <dgm:spPr/>
      <dgm:t>
        <a:bodyPr/>
        <a:lstStyle/>
        <a:p>
          <a:endParaRPr lang="en-GB"/>
        </a:p>
      </dgm:t>
    </dgm:pt>
    <dgm:pt modelId="{E37876E9-D0B5-4441-BA60-1B25AEA89EA2}">
      <dgm:prSet phldrT="[Text]"/>
      <dgm:spPr/>
      <dgm:t>
        <a:bodyPr/>
        <a:lstStyle/>
        <a:p>
          <a:r>
            <a:rPr lang="en-GB" dirty="0"/>
            <a:t>Align the design to country/program policies, guidelines, processes and goals</a:t>
          </a:r>
        </a:p>
      </dgm:t>
    </dgm:pt>
    <dgm:pt modelId="{D30BF297-678A-426B-A586-AC0DCA6A1B22}" type="parTrans" cxnId="{20685F51-5342-4697-9E77-712AAB2A93C5}">
      <dgm:prSet/>
      <dgm:spPr/>
      <dgm:t>
        <a:bodyPr/>
        <a:lstStyle/>
        <a:p>
          <a:endParaRPr lang="en-GB"/>
        </a:p>
      </dgm:t>
    </dgm:pt>
    <dgm:pt modelId="{0E067E41-5E75-4B50-8F78-73C592317AF2}" type="sibTrans" cxnId="{20685F51-5342-4697-9E77-712AAB2A93C5}">
      <dgm:prSet/>
      <dgm:spPr/>
      <dgm:t>
        <a:bodyPr/>
        <a:lstStyle/>
        <a:p>
          <a:endParaRPr lang="en-GB"/>
        </a:p>
      </dgm:t>
    </dgm:pt>
    <dgm:pt modelId="{9955D6B5-3D41-4353-8B68-2B35BE26C303}">
      <dgm:prSet phldrT="[Text]"/>
      <dgm:spPr/>
      <dgm:t>
        <a:bodyPr/>
        <a:lstStyle/>
        <a:p>
          <a:r>
            <a:rPr lang="en-GB" dirty="0"/>
            <a:t>Identify the</a:t>
          </a:r>
          <a:r>
            <a:rPr lang="en-GB" b="1" i="1" dirty="0"/>
            <a:t> </a:t>
          </a:r>
          <a:r>
            <a:rPr lang="en-GB" dirty="0"/>
            <a:t>user requirements and develop the functional and technical specifications</a:t>
          </a:r>
        </a:p>
      </dgm:t>
    </dgm:pt>
    <dgm:pt modelId="{8FE6029A-9B8C-411B-9D88-1716D3EA716C}" type="parTrans" cxnId="{6F2D1F77-3BF5-4B5D-B536-850B5787D97A}">
      <dgm:prSet/>
      <dgm:spPr/>
      <dgm:t>
        <a:bodyPr/>
        <a:lstStyle/>
        <a:p>
          <a:endParaRPr lang="en-GB"/>
        </a:p>
      </dgm:t>
    </dgm:pt>
    <dgm:pt modelId="{B8E455A8-29DB-4A77-9ACD-9B33B24D9448}" type="sibTrans" cxnId="{6F2D1F77-3BF5-4B5D-B536-850B5787D97A}">
      <dgm:prSet/>
      <dgm:spPr/>
      <dgm:t>
        <a:bodyPr/>
        <a:lstStyle/>
        <a:p>
          <a:endParaRPr lang="en-GB"/>
        </a:p>
      </dgm:t>
    </dgm:pt>
    <dgm:pt modelId="{0A54671F-6A20-46D0-93A7-6700476A7AE7}">
      <dgm:prSet phldrT="[Text]"/>
      <dgm:spPr>
        <a:solidFill>
          <a:srgbClr val="00B0F0"/>
        </a:solidFill>
      </dgm:spPr>
      <dgm:t>
        <a:bodyPr/>
        <a:lstStyle/>
        <a:p>
          <a:r>
            <a:rPr lang="en-GB" b="1" i="1" dirty="0"/>
            <a:t>LMIS Development and Implementation</a:t>
          </a:r>
          <a:endParaRPr lang="en-GB" dirty="0"/>
        </a:p>
      </dgm:t>
    </dgm:pt>
    <dgm:pt modelId="{01B3058C-2D2A-4398-AFD8-927B5D014E9D}" type="parTrans" cxnId="{E505A917-9EA8-4CBA-9348-37BEE29D3A49}">
      <dgm:prSet/>
      <dgm:spPr/>
      <dgm:t>
        <a:bodyPr/>
        <a:lstStyle/>
        <a:p>
          <a:endParaRPr lang="en-GB"/>
        </a:p>
      </dgm:t>
    </dgm:pt>
    <dgm:pt modelId="{35980284-CFA1-4188-A170-D1B7BEB3CC8D}" type="sibTrans" cxnId="{E505A917-9EA8-4CBA-9348-37BEE29D3A49}">
      <dgm:prSet/>
      <dgm:spPr/>
      <dgm:t>
        <a:bodyPr/>
        <a:lstStyle/>
        <a:p>
          <a:endParaRPr lang="en-GB"/>
        </a:p>
      </dgm:t>
    </dgm:pt>
    <dgm:pt modelId="{2EB87D90-3061-42DF-8419-52BBAB33AE86}">
      <dgm:prSet phldrT="[Text]"/>
      <dgm:spPr>
        <a:solidFill>
          <a:srgbClr val="00B0F0"/>
        </a:solidFill>
      </dgm:spPr>
      <dgm:t>
        <a:bodyPr/>
        <a:lstStyle/>
        <a:p>
          <a:r>
            <a:rPr lang="en-GB" b="1" i="1" dirty="0"/>
            <a:t>System Integration of all LMIS- supply chain solutions</a:t>
          </a:r>
          <a:endParaRPr lang="en-GB" dirty="0"/>
        </a:p>
      </dgm:t>
    </dgm:pt>
    <dgm:pt modelId="{896E3220-F416-4746-B296-915B3F110FD4}" type="parTrans" cxnId="{4C3FB94D-DB13-4331-A6AD-62EE43871A49}">
      <dgm:prSet/>
      <dgm:spPr/>
      <dgm:t>
        <a:bodyPr/>
        <a:lstStyle/>
        <a:p>
          <a:endParaRPr lang="en-GB"/>
        </a:p>
      </dgm:t>
    </dgm:pt>
    <dgm:pt modelId="{8CA46543-2DA2-4548-9B7C-FEC5B3978D32}" type="sibTrans" cxnId="{4C3FB94D-DB13-4331-A6AD-62EE43871A49}">
      <dgm:prSet/>
      <dgm:spPr/>
      <dgm:t>
        <a:bodyPr/>
        <a:lstStyle/>
        <a:p>
          <a:endParaRPr lang="en-GB"/>
        </a:p>
      </dgm:t>
    </dgm:pt>
    <dgm:pt modelId="{A44B46F9-47FF-46F8-A90E-23D88C51C1A7}">
      <dgm:prSet phldrT="[Text]"/>
      <dgm:spPr>
        <a:solidFill>
          <a:srgbClr val="00B0F0"/>
        </a:solidFill>
      </dgm:spPr>
      <dgm:t>
        <a:bodyPr/>
        <a:lstStyle/>
        <a:p>
          <a:r>
            <a:rPr lang="en-GB" b="1" i="1" dirty="0"/>
            <a:t>Data reporting and dashboards</a:t>
          </a:r>
          <a:endParaRPr lang="en-GB" dirty="0"/>
        </a:p>
      </dgm:t>
    </dgm:pt>
    <dgm:pt modelId="{56502145-CD12-4976-8114-CF02DCC58FC0}" type="parTrans" cxnId="{32F28968-98D8-4CE6-BCF2-876180E11383}">
      <dgm:prSet/>
      <dgm:spPr/>
      <dgm:t>
        <a:bodyPr/>
        <a:lstStyle/>
        <a:p>
          <a:endParaRPr lang="en-GB"/>
        </a:p>
      </dgm:t>
    </dgm:pt>
    <dgm:pt modelId="{8D3FD2A2-1BE3-4456-A938-79525A0F4697}" type="sibTrans" cxnId="{32F28968-98D8-4CE6-BCF2-876180E11383}">
      <dgm:prSet/>
      <dgm:spPr/>
      <dgm:t>
        <a:bodyPr/>
        <a:lstStyle/>
        <a:p>
          <a:endParaRPr lang="en-GB"/>
        </a:p>
      </dgm:t>
    </dgm:pt>
    <dgm:pt modelId="{BFA6E009-70A3-43AA-8031-EF960802C5DD}">
      <dgm:prSet/>
      <dgm:spPr/>
      <dgm:t>
        <a:bodyPr/>
        <a:lstStyle/>
        <a:p>
          <a:r>
            <a:rPr lang="en-GB" dirty="0"/>
            <a:t>Help the programs to select and on-board vendors, develop detailed system specifications and use cases</a:t>
          </a:r>
        </a:p>
      </dgm:t>
    </dgm:pt>
    <dgm:pt modelId="{40E0EF71-3F0A-4487-ADEA-3405DDF2D476}" type="parTrans" cxnId="{DAAB162F-8BF9-48BC-87BC-F41969B89AE9}">
      <dgm:prSet/>
      <dgm:spPr/>
      <dgm:t>
        <a:bodyPr/>
        <a:lstStyle/>
        <a:p>
          <a:endParaRPr lang="en-GB"/>
        </a:p>
      </dgm:t>
    </dgm:pt>
    <dgm:pt modelId="{3B86B02D-1DCC-43C9-A1A6-F71061C389FF}" type="sibTrans" cxnId="{DAAB162F-8BF9-48BC-87BC-F41969B89AE9}">
      <dgm:prSet/>
      <dgm:spPr/>
      <dgm:t>
        <a:bodyPr/>
        <a:lstStyle/>
        <a:p>
          <a:endParaRPr lang="en-GB"/>
        </a:p>
      </dgm:t>
    </dgm:pt>
    <dgm:pt modelId="{31D3CBF9-1F50-4F1D-A09C-96BB6196D0B5}">
      <dgm:prSet/>
      <dgm:spPr/>
      <dgm:t>
        <a:bodyPr/>
        <a:lstStyle/>
        <a:p>
          <a:r>
            <a:rPr lang="en-GB"/>
            <a:t>Lead user acceptance testing and pilot rollouts. Train and handover the system to program staff. Plan and execute full-scale rollouts.</a:t>
          </a:r>
          <a:endParaRPr lang="en-GB" dirty="0"/>
        </a:p>
      </dgm:t>
    </dgm:pt>
    <dgm:pt modelId="{2223322A-8D60-434A-A30A-F44E44DA32A5}" type="parTrans" cxnId="{D1D76A71-8B75-45FF-A21C-09CD77C71460}">
      <dgm:prSet/>
      <dgm:spPr/>
      <dgm:t>
        <a:bodyPr/>
        <a:lstStyle/>
        <a:p>
          <a:endParaRPr lang="en-GB"/>
        </a:p>
      </dgm:t>
    </dgm:pt>
    <dgm:pt modelId="{F688F14A-FC9D-4584-8557-C55C83BCFA11}" type="sibTrans" cxnId="{D1D76A71-8B75-45FF-A21C-09CD77C71460}">
      <dgm:prSet/>
      <dgm:spPr/>
      <dgm:t>
        <a:bodyPr/>
        <a:lstStyle/>
        <a:p>
          <a:endParaRPr lang="en-GB"/>
        </a:p>
      </dgm:t>
    </dgm:pt>
    <dgm:pt modelId="{AC63BD75-8EB5-44BB-A94B-981895883C48}">
      <dgm:prSet/>
      <dgm:spPr/>
      <dgm:t>
        <a:bodyPr/>
        <a:lstStyle/>
        <a:p>
          <a:r>
            <a:rPr lang="en-GB" dirty="0"/>
            <a:t>Evaluate the level of compatibility of the LMIS with other existing systems and detail the integration specs</a:t>
          </a:r>
        </a:p>
      </dgm:t>
    </dgm:pt>
    <dgm:pt modelId="{D69C7C0C-1F45-4486-A7D4-76314C5DA35B}" type="parTrans" cxnId="{4466CEF9-E835-4E49-B1A8-F24BAD992B54}">
      <dgm:prSet/>
      <dgm:spPr/>
      <dgm:t>
        <a:bodyPr/>
        <a:lstStyle/>
        <a:p>
          <a:endParaRPr lang="en-GB"/>
        </a:p>
      </dgm:t>
    </dgm:pt>
    <dgm:pt modelId="{1F98EAA7-7D9F-414F-A17E-840A19F6E632}" type="sibTrans" cxnId="{4466CEF9-E835-4E49-B1A8-F24BAD992B54}">
      <dgm:prSet/>
      <dgm:spPr/>
      <dgm:t>
        <a:bodyPr/>
        <a:lstStyle/>
        <a:p>
          <a:endParaRPr lang="en-GB"/>
        </a:p>
      </dgm:t>
    </dgm:pt>
    <dgm:pt modelId="{CB105ACA-BC37-48D5-AB80-235B3A106BA6}">
      <dgm:prSet/>
      <dgm:spPr/>
      <dgm:t>
        <a:bodyPr/>
        <a:lstStyle/>
        <a:p>
          <a:r>
            <a:rPr lang="en-GB" dirty="0"/>
            <a:t>Designing web-based dashboards for managers, enabling them to visualize data from across supply chain and health systems covering all locations and product categories. </a:t>
          </a:r>
        </a:p>
      </dgm:t>
    </dgm:pt>
    <dgm:pt modelId="{DF1955F8-8DFF-47B7-92A5-4E089BD6EA3C}" type="parTrans" cxnId="{9E4CC4F6-FE91-4104-BC0F-5E1F5C51D10D}">
      <dgm:prSet/>
      <dgm:spPr/>
      <dgm:t>
        <a:bodyPr/>
        <a:lstStyle/>
        <a:p>
          <a:endParaRPr lang="en-GB"/>
        </a:p>
      </dgm:t>
    </dgm:pt>
    <dgm:pt modelId="{4F0D974D-775A-4650-AC89-3BF424A95F93}" type="sibTrans" cxnId="{9E4CC4F6-FE91-4104-BC0F-5E1F5C51D10D}">
      <dgm:prSet/>
      <dgm:spPr/>
      <dgm:t>
        <a:bodyPr/>
        <a:lstStyle/>
        <a:p>
          <a:endParaRPr lang="en-GB"/>
        </a:p>
      </dgm:t>
    </dgm:pt>
    <dgm:pt modelId="{BFE18A7A-E31E-4E7E-9148-6FFFC9A8F44A}" type="pres">
      <dgm:prSet presAssocID="{1A8F445C-D9E4-4008-8795-09AD5D0A1C8D}" presName="Name0" presStyleCnt="0">
        <dgm:presLayoutVars>
          <dgm:dir/>
          <dgm:animLvl val="lvl"/>
          <dgm:resizeHandles/>
        </dgm:presLayoutVars>
      </dgm:prSet>
      <dgm:spPr/>
    </dgm:pt>
    <dgm:pt modelId="{2830963B-99AD-4F31-BEA6-A37391FE4DBF}" type="pres">
      <dgm:prSet presAssocID="{B68D5DF9-A1D8-4D08-AD31-F2EEBCEB4A95}" presName="linNode" presStyleCnt="0"/>
      <dgm:spPr/>
    </dgm:pt>
    <dgm:pt modelId="{FCA158DD-D516-4F0C-9AA4-F4E75609F80F}" type="pres">
      <dgm:prSet presAssocID="{B68D5DF9-A1D8-4D08-AD31-F2EEBCEB4A95}" presName="parentShp" presStyleLbl="node1" presStyleIdx="0" presStyleCnt="5">
        <dgm:presLayoutVars>
          <dgm:bulletEnabled val="1"/>
        </dgm:presLayoutVars>
      </dgm:prSet>
      <dgm:spPr/>
    </dgm:pt>
    <dgm:pt modelId="{C7B5CF16-E8C1-41DB-8F22-0303E08E5C16}" type="pres">
      <dgm:prSet presAssocID="{B68D5DF9-A1D8-4D08-AD31-F2EEBCEB4A95}" presName="childShp" presStyleLbl="bgAccFollowNode1" presStyleIdx="0" presStyleCnt="5">
        <dgm:presLayoutVars>
          <dgm:bulletEnabled val="1"/>
        </dgm:presLayoutVars>
      </dgm:prSet>
      <dgm:spPr/>
    </dgm:pt>
    <dgm:pt modelId="{969359D6-3AC6-427C-B8F7-9996D9491068}" type="pres">
      <dgm:prSet presAssocID="{8046AAC5-4BC6-4FB5-B19D-B91771ABE3AC}" presName="spacing" presStyleCnt="0"/>
      <dgm:spPr/>
    </dgm:pt>
    <dgm:pt modelId="{9D4CF878-3C91-4DFF-AD7A-0A15BA2C3D16}" type="pres">
      <dgm:prSet presAssocID="{82F64976-98B6-4CD2-BAA7-6B45541E5EFC}" presName="linNode" presStyleCnt="0"/>
      <dgm:spPr/>
    </dgm:pt>
    <dgm:pt modelId="{6D5FCFE7-EB94-4E20-91A1-58D36D4F0B61}" type="pres">
      <dgm:prSet presAssocID="{82F64976-98B6-4CD2-BAA7-6B45541E5EFC}" presName="parentShp" presStyleLbl="node1" presStyleIdx="1" presStyleCnt="5">
        <dgm:presLayoutVars>
          <dgm:bulletEnabled val="1"/>
        </dgm:presLayoutVars>
      </dgm:prSet>
      <dgm:spPr/>
    </dgm:pt>
    <dgm:pt modelId="{56DDAD28-BD39-4A9B-B1BE-CDAF72D38A5A}" type="pres">
      <dgm:prSet presAssocID="{82F64976-98B6-4CD2-BAA7-6B45541E5EFC}" presName="childShp" presStyleLbl="bgAccFollowNode1" presStyleIdx="1" presStyleCnt="5">
        <dgm:presLayoutVars>
          <dgm:bulletEnabled val="1"/>
        </dgm:presLayoutVars>
      </dgm:prSet>
      <dgm:spPr/>
    </dgm:pt>
    <dgm:pt modelId="{B4DD005D-9FBB-4B72-986C-F370D95A6774}" type="pres">
      <dgm:prSet presAssocID="{5166DA92-CC86-4895-830D-523A1FA9DFC4}" presName="spacing" presStyleCnt="0"/>
      <dgm:spPr/>
    </dgm:pt>
    <dgm:pt modelId="{822CA548-FF36-4605-868F-578FDFD86419}" type="pres">
      <dgm:prSet presAssocID="{0A54671F-6A20-46D0-93A7-6700476A7AE7}" presName="linNode" presStyleCnt="0"/>
      <dgm:spPr/>
    </dgm:pt>
    <dgm:pt modelId="{AD68693A-632F-49CB-AFE3-07187C6BED4E}" type="pres">
      <dgm:prSet presAssocID="{0A54671F-6A20-46D0-93A7-6700476A7AE7}" presName="parentShp" presStyleLbl="node1" presStyleIdx="2" presStyleCnt="5">
        <dgm:presLayoutVars>
          <dgm:bulletEnabled val="1"/>
        </dgm:presLayoutVars>
      </dgm:prSet>
      <dgm:spPr/>
    </dgm:pt>
    <dgm:pt modelId="{CB5B500F-85F6-4B33-973E-CA563913A428}" type="pres">
      <dgm:prSet presAssocID="{0A54671F-6A20-46D0-93A7-6700476A7AE7}" presName="childShp" presStyleLbl="bgAccFollowNode1" presStyleIdx="2" presStyleCnt="5" custLinFactNeighborX="3125" custLinFactNeighborY="0">
        <dgm:presLayoutVars>
          <dgm:bulletEnabled val="1"/>
        </dgm:presLayoutVars>
      </dgm:prSet>
      <dgm:spPr/>
    </dgm:pt>
    <dgm:pt modelId="{3AC72137-B6B9-416F-B908-789365864598}" type="pres">
      <dgm:prSet presAssocID="{35980284-CFA1-4188-A170-D1B7BEB3CC8D}" presName="spacing" presStyleCnt="0"/>
      <dgm:spPr/>
    </dgm:pt>
    <dgm:pt modelId="{677475C0-AB9F-45DD-9200-B9707F5BC1D3}" type="pres">
      <dgm:prSet presAssocID="{2EB87D90-3061-42DF-8419-52BBAB33AE86}" presName="linNode" presStyleCnt="0"/>
      <dgm:spPr/>
    </dgm:pt>
    <dgm:pt modelId="{60C99DF3-B3A9-4DC9-839D-B23EB37CDE10}" type="pres">
      <dgm:prSet presAssocID="{2EB87D90-3061-42DF-8419-52BBAB33AE86}" presName="parentShp" presStyleLbl="node1" presStyleIdx="3" presStyleCnt="5">
        <dgm:presLayoutVars>
          <dgm:bulletEnabled val="1"/>
        </dgm:presLayoutVars>
      </dgm:prSet>
      <dgm:spPr/>
    </dgm:pt>
    <dgm:pt modelId="{89FF3C02-593F-4E9E-87C9-AD4073244C17}" type="pres">
      <dgm:prSet presAssocID="{2EB87D90-3061-42DF-8419-52BBAB33AE86}" presName="childShp" presStyleLbl="bgAccFollowNode1" presStyleIdx="3" presStyleCnt="5">
        <dgm:presLayoutVars>
          <dgm:bulletEnabled val="1"/>
        </dgm:presLayoutVars>
      </dgm:prSet>
      <dgm:spPr/>
    </dgm:pt>
    <dgm:pt modelId="{3A2E4079-FE3D-4D19-9D21-B0BAC9039429}" type="pres">
      <dgm:prSet presAssocID="{8CA46543-2DA2-4548-9B7C-FEC5B3978D32}" presName="spacing" presStyleCnt="0"/>
      <dgm:spPr/>
    </dgm:pt>
    <dgm:pt modelId="{6C3E79DC-4005-498D-8F92-AE66AFFA7DA6}" type="pres">
      <dgm:prSet presAssocID="{A44B46F9-47FF-46F8-A90E-23D88C51C1A7}" presName="linNode" presStyleCnt="0"/>
      <dgm:spPr/>
    </dgm:pt>
    <dgm:pt modelId="{90D719B5-13A4-4D8D-B5BF-DF6ED9DBFEE7}" type="pres">
      <dgm:prSet presAssocID="{A44B46F9-47FF-46F8-A90E-23D88C51C1A7}" presName="parentShp" presStyleLbl="node1" presStyleIdx="4" presStyleCnt="5">
        <dgm:presLayoutVars>
          <dgm:bulletEnabled val="1"/>
        </dgm:presLayoutVars>
      </dgm:prSet>
      <dgm:spPr/>
    </dgm:pt>
    <dgm:pt modelId="{2C5676EA-522F-4A00-AF64-E540DF5AF8EB}" type="pres">
      <dgm:prSet presAssocID="{A44B46F9-47FF-46F8-A90E-23D88C51C1A7}" presName="childShp" presStyleLbl="bgAccFollowNode1" presStyleIdx="4" presStyleCnt="5">
        <dgm:presLayoutVars>
          <dgm:bulletEnabled val="1"/>
        </dgm:presLayoutVars>
      </dgm:prSet>
      <dgm:spPr/>
    </dgm:pt>
  </dgm:ptLst>
  <dgm:cxnLst>
    <dgm:cxn modelId="{5DDCE510-C935-497C-B931-ACE1350E07B0}" type="presOf" srcId="{1A8F445C-D9E4-4008-8795-09AD5D0A1C8D}" destId="{BFE18A7A-E31E-4E7E-9148-6FFFC9A8F44A}" srcOrd="0" destOrd="0" presId="urn:microsoft.com/office/officeart/2005/8/layout/vList6"/>
    <dgm:cxn modelId="{C22E1513-AF71-4EAC-BA77-4EF8526B1DE9}" type="presOf" srcId="{AC63BD75-8EB5-44BB-A94B-981895883C48}" destId="{89FF3C02-593F-4E9E-87C9-AD4073244C17}" srcOrd="0" destOrd="0" presId="urn:microsoft.com/office/officeart/2005/8/layout/vList6"/>
    <dgm:cxn modelId="{E505A917-9EA8-4CBA-9348-37BEE29D3A49}" srcId="{1A8F445C-D9E4-4008-8795-09AD5D0A1C8D}" destId="{0A54671F-6A20-46D0-93A7-6700476A7AE7}" srcOrd="2" destOrd="0" parTransId="{01B3058C-2D2A-4398-AFD8-927B5D014E9D}" sibTransId="{35980284-CFA1-4188-A170-D1B7BEB3CC8D}"/>
    <dgm:cxn modelId="{E590771A-39D6-450B-AE56-93F52FBE2513}" type="presOf" srcId="{DA8938BF-BC38-4DBD-B058-3D9A3D8C21B6}" destId="{C7B5CF16-E8C1-41DB-8F22-0303E08E5C16}" srcOrd="0" destOrd="0" presId="urn:microsoft.com/office/officeart/2005/8/layout/vList6"/>
    <dgm:cxn modelId="{9B612B25-D4F4-469B-9665-2DD5BE279991}" type="presOf" srcId="{31D3CBF9-1F50-4F1D-A09C-96BB6196D0B5}" destId="{CB5B500F-85F6-4B33-973E-CA563913A428}" srcOrd="0" destOrd="1" presId="urn:microsoft.com/office/officeart/2005/8/layout/vList6"/>
    <dgm:cxn modelId="{DAAB162F-8BF9-48BC-87BC-F41969B89AE9}" srcId="{0A54671F-6A20-46D0-93A7-6700476A7AE7}" destId="{BFA6E009-70A3-43AA-8031-EF960802C5DD}" srcOrd="0" destOrd="0" parTransId="{40E0EF71-3F0A-4487-ADEA-3405DDF2D476}" sibTransId="{3B86B02D-1DCC-43C9-A1A6-F71061C389FF}"/>
    <dgm:cxn modelId="{3BA70C35-1B22-4F7C-ACF6-0478DFFA5B4D}" srcId="{1A8F445C-D9E4-4008-8795-09AD5D0A1C8D}" destId="{82F64976-98B6-4CD2-BAA7-6B45541E5EFC}" srcOrd="1" destOrd="0" parTransId="{1949A274-A4CA-4B27-936E-A0CB37E1B2B8}" sibTransId="{5166DA92-CC86-4895-830D-523A1FA9DFC4}"/>
    <dgm:cxn modelId="{998A2336-166B-416B-8CD8-8BFF65EA6735}" type="presOf" srcId="{BFA6E009-70A3-43AA-8031-EF960802C5DD}" destId="{CB5B500F-85F6-4B33-973E-CA563913A428}" srcOrd="0" destOrd="0" presId="urn:microsoft.com/office/officeart/2005/8/layout/vList6"/>
    <dgm:cxn modelId="{4E125363-AE50-4F01-81E3-5EDDA41F6AA9}" type="presOf" srcId="{E37876E9-D0B5-4441-BA60-1B25AEA89EA2}" destId="{56DDAD28-BD39-4A9B-B1BE-CDAF72D38A5A}" srcOrd="0" destOrd="0" presId="urn:microsoft.com/office/officeart/2005/8/layout/vList6"/>
    <dgm:cxn modelId="{CE8C5844-D984-42F3-9F7C-E87BA6D26B20}" type="presOf" srcId="{A44B46F9-47FF-46F8-A90E-23D88C51C1A7}" destId="{90D719B5-13A4-4D8D-B5BF-DF6ED9DBFEE7}" srcOrd="0" destOrd="0" presId="urn:microsoft.com/office/officeart/2005/8/layout/vList6"/>
    <dgm:cxn modelId="{C44BA544-7D0E-4ED8-B65B-D08AADB5DB2D}" type="presOf" srcId="{2EB87D90-3061-42DF-8419-52BBAB33AE86}" destId="{60C99DF3-B3A9-4DC9-839D-B23EB37CDE10}" srcOrd="0" destOrd="0" presId="urn:microsoft.com/office/officeart/2005/8/layout/vList6"/>
    <dgm:cxn modelId="{32F28968-98D8-4CE6-BCF2-876180E11383}" srcId="{1A8F445C-D9E4-4008-8795-09AD5D0A1C8D}" destId="{A44B46F9-47FF-46F8-A90E-23D88C51C1A7}" srcOrd="4" destOrd="0" parTransId="{56502145-CD12-4976-8114-CF02DCC58FC0}" sibTransId="{8D3FD2A2-1BE3-4456-A938-79525A0F4697}"/>
    <dgm:cxn modelId="{4C3FB94D-DB13-4331-A6AD-62EE43871A49}" srcId="{1A8F445C-D9E4-4008-8795-09AD5D0A1C8D}" destId="{2EB87D90-3061-42DF-8419-52BBAB33AE86}" srcOrd="3" destOrd="0" parTransId="{896E3220-F416-4746-B296-915B3F110FD4}" sibTransId="{8CA46543-2DA2-4548-9B7C-FEC5B3978D32}"/>
    <dgm:cxn modelId="{20685F51-5342-4697-9E77-712AAB2A93C5}" srcId="{82F64976-98B6-4CD2-BAA7-6B45541E5EFC}" destId="{E37876E9-D0B5-4441-BA60-1B25AEA89EA2}" srcOrd="0" destOrd="0" parTransId="{D30BF297-678A-426B-A586-AC0DCA6A1B22}" sibTransId="{0E067E41-5E75-4B50-8F78-73C592317AF2}"/>
    <dgm:cxn modelId="{D1D76A71-8B75-45FF-A21C-09CD77C71460}" srcId="{0A54671F-6A20-46D0-93A7-6700476A7AE7}" destId="{31D3CBF9-1F50-4F1D-A09C-96BB6196D0B5}" srcOrd="1" destOrd="0" parTransId="{2223322A-8D60-434A-A30A-F44E44DA32A5}" sibTransId="{F688F14A-FC9D-4584-8557-C55C83BCFA11}"/>
    <dgm:cxn modelId="{6F2D1F77-3BF5-4B5D-B536-850B5787D97A}" srcId="{82F64976-98B6-4CD2-BAA7-6B45541E5EFC}" destId="{9955D6B5-3D41-4353-8B68-2B35BE26C303}" srcOrd="1" destOrd="0" parTransId="{8FE6029A-9B8C-411B-9D88-1716D3EA716C}" sibTransId="{B8E455A8-29DB-4A77-9ACD-9B33B24D9448}"/>
    <dgm:cxn modelId="{B333B985-5DAD-4E8F-AB91-A899FBBE8FB4}" type="presOf" srcId="{CB105ACA-BC37-48D5-AB80-235B3A106BA6}" destId="{2C5676EA-522F-4A00-AF64-E540DF5AF8EB}" srcOrd="0" destOrd="0" presId="urn:microsoft.com/office/officeart/2005/8/layout/vList6"/>
    <dgm:cxn modelId="{B3FAB886-D329-46B6-A233-7C16E91A107F}" type="presOf" srcId="{0A54671F-6A20-46D0-93A7-6700476A7AE7}" destId="{AD68693A-632F-49CB-AFE3-07187C6BED4E}" srcOrd="0" destOrd="0" presId="urn:microsoft.com/office/officeart/2005/8/layout/vList6"/>
    <dgm:cxn modelId="{4DF5179D-9B91-4F03-8EA2-A87E441E7620}" srcId="{B68D5DF9-A1D8-4D08-AD31-F2EEBCEB4A95}" destId="{DA8938BF-BC38-4DBD-B058-3D9A3D8C21B6}" srcOrd="0" destOrd="0" parTransId="{961D10F9-F13F-43C8-A934-E3458567D199}" sibTransId="{3CE3E598-7777-4986-A46B-D88ED091C398}"/>
    <dgm:cxn modelId="{0864E9A4-FFF7-45B0-AA6A-C813AF1DF6BC}" type="presOf" srcId="{9955D6B5-3D41-4353-8B68-2B35BE26C303}" destId="{56DDAD28-BD39-4A9B-B1BE-CDAF72D38A5A}" srcOrd="0" destOrd="1" presId="urn:microsoft.com/office/officeart/2005/8/layout/vList6"/>
    <dgm:cxn modelId="{65FDF4D4-21DA-4455-8527-65BB4290E8EE}" type="presOf" srcId="{B68D5DF9-A1D8-4D08-AD31-F2EEBCEB4A95}" destId="{FCA158DD-D516-4F0C-9AA4-F4E75609F80F}" srcOrd="0" destOrd="0" presId="urn:microsoft.com/office/officeart/2005/8/layout/vList6"/>
    <dgm:cxn modelId="{D342CADF-6F9D-4557-B28A-0D310B08F4E8}" srcId="{1A8F445C-D9E4-4008-8795-09AD5D0A1C8D}" destId="{B68D5DF9-A1D8-4D08-AD31-F2EEBCEB4A95}" srcOrd="0" destOrd="0" parTransId="{4E00CBF1-0BB1-440C-B110-DC3ED8BC95E5}" sibTransId="{8046AAC5-4BC6-4FB5-B19D-B91771ABE3AC}"/>
    <dgm:cxn modelId="{46D897F0-F64D-4F14-BACF-5A7D484CE92C}" type="presOf" srcId="{82F64976-98B6-4CD2-BAA7-6B45541E5EFC}" destId="{6D5FCFE7-EB94-4E20-91A1-58D36D4F0B61}" srcOrd="0" destOrd="0" presId="urn:microsoft.com/office/officeart/2005/8/layout/vList6"/>
    <dgm:cxn modelId="{9E4CC4F6-FE91-4104-BC0F-5E1F5C51D10D}" srcId="{A44B46F9-47FF-46F8-A90E-23D88C51C1A7}" destId="{CB105ACA-BC37-48D5-AB80-235B3A106BA6}" srcOrd="0" destOrd="0" parTransId="{DF1955F8-8DFF-47B7-92A5-4E089BD6EA3C}" sibTransId="{4F0D974D-775A-4650-AC89-3BF424A95F93}"/>
    <dgm:cxn modelId="{4466CEF9-E835-4E49-B1A8-F24BAD992B54}" srcId="{2EB87D90-3061-42DF-8419-52BBAB33AE86}" destId="{AC63BD75-8EB5-44BB-A94B-981895883C48}" srcOrd="0" destOrd="0" parTransId="{D69C7C0C-1F45-4486-A7D4-76314C5DA35B}" sibTransId="{1F98EAA7-7D9F-414F-A17E-840A19F6E632}"/>
    <dgm:cxn modelId="{F89E443F-E503-49CC-8409-D65C1AE88CFB}" type="presParOf" srcId="{BFE18A7A-E31E-4E7E-9148-6FFFC9A8F44A}" destId="{2830963B-99AD-4F31-BEA6-A37391FE4DBF}" srcOrd="0" destOrd="0" presId="urn:microsoft.com/office/officeart/2005/8/layout/vList6"/>
    <dgm:cxn modelId="{560B9303-E412-4C82-B6E2-CBE0825D23BE}" type="presParOf" srcId="{2830963B-99AD-4F31-BEA6-A37391FE4DBF}" destId="{FCA158DD-D516-4F0C-9AA4-F4E75609F80F}" srcOrd="0" destOrd="0" presId="urn:microsoft.com/office/officeart/2005/8/layout/vList6"/>
    <dgm:cxn modelId="{A584E0AD-CEEC-41C6-848A-78C535A875FD}" type="presParOf" srcId="{2830963B-99AD-4F31-BEA6-A37391FE4DBF}" destId="{C7B5CF16-E8C1-41DB-8F22-0303E08E5C16}" srcOrd="1" destOrd="0" presId="urn:microsoft.com/office/officeart/2005/8/layout/vList6"/>
    <dgm:cxn modelId="{A6EF57E1-7439-4257-9628-3ECD9BF09119}" type="presParOf" srcId="{BFE18A7A-E31E-4E7E-9148-6FFFC9A8F44A}" destId="{969359D6-3AC6-427C-B8F7-9996D9491068}" srcOrd="1" destOrd="0" presId="urn:microsoft.com/office/officeart/2005/8/layout/vList6"/>
    <dgm:cxn modelId="{AA1C8C09-139B-45A9-8028-89D818D9C6D8}" type="presParOf" srcId="{BFE18A7A-E31E-4E7E-9148-6FFFC9A8F44A}" destId="{9D4CF878-3C91-4DFF-AD7A-0A15BA2C3D16}" srcOrd="2" destOrd="0" presId="urn:microsoft.com/office/officeart/2005/8/layout/vList6"/>
    <dgm:cxn modelId="{16164D6F-1C75-468A-925E-6A523F46FF38}" type="presParOf" srcId="{9D4CF878-3C91-4DFF-AD7A-0A15BA2C3D16}" destId="{6D5FCFE7-EB94-4E20-91A1-58D36D4F0B61}" srcOrd="0" destOrd="0" presId="urn:microsoft.com/office/officeart/2005/8/layout/vList6"/>
    <dgm:cxn modelId="{0CC5E6EA-B11A-4B68-BA7A-6B99D497DD57}" type="presParOf" srcId="{9D4CF878-3C91-4DFF-AD7A-0A15BA2C3D16}" destId="{56DDAD28-BD39-4A9B-B1BE-CDAF72D38A5A}" srcOrd="1" destOrd="0" presId="urn:microsoft.com/office/officeart/2005/8/layout/vList6"/>
    <dgm:cxn modelId="{5DA366C9-E844-44A5-AEBB-F083CC889D3B}" type="presParOf" srcId="{BFE18A7A-E31E-4E7E-9148-6FFFC9A8F44A}" destId="{B4DD005D-9FBB-4B72-986C-F370D95A6774}" srcOrd="3" destOrd="0" presId="urn:microsoft.com/office/officeart/2005/8/layout/vList6"/>
    <dgm:cxn modelId="{5B252F64-8B95-479D-8087-59B154CC7E34}" type="presParOf" srcId="{BFE18A7A-E31E-4E7E-9148-6FFFC9A8F44A}" destId="{822CA548-FF36-4605-868F-578FDFD86419}" srcOrd="4" destOrd="0" presId="urn:microsoft.com/office/officeart/2005/8/layout/vList6"/>
    <dgm:cxn modelId="{2848F9EB-03E2-46F4-ABA2-6E847515D6F6}" type="presParOf" srcId="{822CA548-FF36-4605-868F-578FDFD86419}" destId="{AD68693A-632F-49CB-AFE3-07187C6BED4E}" srcOrd="0" destOrd="0" presId="urn:microsoft.com/office/officeart/2005/8/layout/vList6"/>
    <dgm:cxn modelId="{D4EB531D-75DE-44AD-A5E7-16C65243754D}" type="presParOf" srcId="{822CA548-FF36-4605-868F-578FDFD86419}" destId="{CB5B500F-85F6-4B33-973E-CA563913A428}" srcOrd="1" destOrd="0" presId="urn:microsoft.com/office/officeart/2005/8/layout/vList6"/>
    <dgm:cxn modelId="{7EB6E17D-EB48-4CFA-853E-E86F0A11EE54}" type="presParOf" srcId="{BFE18A7A-E31E-4E7E-9148-6FFFC9A8F44A}" destId="{3AC72137-B6B9-416F-B908-789365864598}" srcOrd="5" destOrd="0" presId="urn:microsoft.com/office/officeart/2005/8/layout/vList6"/>
    <dgm:cxn modelId="{61716587-E7E2-40F4-9997-F52DD866419B}" type="presParOf" srcId="{BFE18A7A-E31E-4E7E-9148-6FFFC9A8F44A}" destId="{677475C0-AB9F-45DD-9200-B9707F5BC1D3}" srcOrd="6" destOrd="0" presId="urn:microsoft.com/office/officeart/2005/8/layout/vList6"/>
    <dgm:cxn modelId="{2FCE08EF-D1BD-4032-91A4-DCC15DF0188E}" type="presParOf" srcId="{677475C0-AB9F-45DD-9200-B9707F5BC1D3}" destId="{60C99DF3-B3A9-4DC9-839D-B23EB37CDE10}" srcOrd="0" destOrd="0" presId="urn:microsoft.com/office/officeart/2005/8/layout/vList6"/>
    <dgm:cxn modelId="{5F3A3F48-04D2-4423-A5FA-1630BD7A37F3}" type="presParOf" srcId="{677475C0-AB9F-45DD-9200-B9707F5BC1D3}" destId="{89FF3C02-593F-4E9E-87C9-AD4073244C17}" srcOrd="1" destOrd="0" presId="urn:microsoft.com/office/officeart/2005/8/layout/vList6"/>
    <dgm:cxn modelId="{F993F28F-3DAB-4CF2-83E7-81BDFC060879}" type="presParOf" srcId="{BFE18A7A-E31E-4E7E-9148-6FFFC9A8F44A}" destId="{3A2E4079-FE3D-4D19-9D21-B0BAC9039429}" srcOrd="7" destOrd="0" presId="urn:microsoft.com/office/officeart/2005/8/layout/vList6"/>
    <dgm:cxn modelId="{8F6B9144-4973-45BA-B8A7-566261D9F58D}" type="presParOf" srcId="{BFE18A7A-E31E-4E7E-9148-6FFFC9A8F44A}" destId="{6C3E79DC-4005-498D-8F92-AE66AFFA7DA6}" srcOrd="8" destOrd="0" presId="urn:microsoft.com/office/officeart/2005/8/layout/vList6"/>
    <dgm:cxn modelId="{168ACCA4-7024-4EDA-B303-66DDDAD32698}" type="presParOf" srcId="{6C3E79DC-4005-498D-8F92-AE66AFFA7DA6}" destId="{90D719B5-13A4-4D8D-B5BF-DF6ED9DBFEE7}" srcOrd="0" destOrd="0" presId="urn:microsoft.com/office/officeart/2005/8/layout/vList6"/>
    <dgm:cxn modelId="{F9AD5A86-AB1E-4E54-B123-3898D4BC3C14}" type="presParOf" srcId="{6C3E79DC-4005-498D-8F92-AE66AFFA7DA6}" destId="{2C5676EA-522F-4A00-AF64-E540DF5AF8EB}" srcOrd="1" destOrd="0" presId="urn:microsoft.com/office/officeart/2005/8/layout/vList6"/>
  </dgm:cxnLst>
  <dgm:bg>
    <a:solidFill>
      <a:srgbClr val="00206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678DD-87FB-4557-80DE-D15AB384E03A}">
      <dsp:nvSpPr>
        <dsp:cNvPr id="0" name=""/>
        <dsp:cNvSpPr/>
      </dsp:nvSpPr>
      <dsp:spPr>
        <a:xfrm>
          <a:off x="5777678" y="2210945"/>
          <a:ext cx="1766857" cy="108221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Palatino Linotype" panose="02040502050505030304" pitchFamily="18" charset="0"/>
            </a:rPr>
            <a:t>Research &amp; Consulting</a:t>
          </a:r>
        </a:p>
      </dsp:txBody>
      <dsp:txXfrm>
        <a:off x="5777678" y="2210945"/>
        <a:ext cx="1766857" cy="1082212"/>
      </dsp:txXfrm>
    </dsp:sp>
    <dsp:sp modelId="{2DC7891F-0444-4FFE-A56E-B3F2D3B20A6A}">
      <dsp:nvSpPr>
        <dsp:cNvPr id="0" name=""/>
        <dsp:cNvSpPr/>
      </dsp:nvSpPr>
      <dsp:spPr>
        <a:xfrm>
          <a:off x="163688" y="2260016"/>
          <a:ext cx="1757629" cy="1058363"/>
        </a:xfrm>
        <a:prstGeom prst="rect">
          <a:avLst/>
        </a:prstGeom>
        <a:solidFill>
          <a:schemeClr val="bg1">
            <a:lumMod val="85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Palatino Linotype" panose="02040502050505030304" pitchFamily="18" charset="0"/>
            </a:rPr>
            <a:t>Learning and Development</a:t>
          </a:r>
        </a:p>
      </dsp:txBody>
      <dsp:txXfrm>
        <a:off x="163688" y="2260016"/>
        <a:ext cx="1757629" cy="1058363"/>
      </dsp:txXfrm>
    </dsp:sp>
    <dsp:sp modelId="{8B4157F2-FCB2-4A35-B4DC-DFB6F610A164}">
      <dsp:nvSpPr>
        <dsp:cNvPr id="0" name=""/>
        <dsp:cNvSpPr/>
      </dsp:nvSpPr>
      <dsp:spPr>
        <a:xfrm>
          <a:off x="2876713" y="2195708"/>
          <a:ext cx="1937446" cy="1130101"/>
        </a:xfrm>
        <a:prstGeom prst="rect">
          <a:avLst/>
        </a:prstGeom>
        <a:solidFill>
          <a:schemeClr val="accent1"/>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Palatino Linotype" panose="02040502050505030304" pitchFamily="18" charset="0"/>
            </a:rPr>
            <a:t>Digital Solutions </a:t>
          </a:r>
        </a:p>
      </dsp:txBody>
      <dsp:txXfrm>
        <a:off x="2876713" y="2195708"/>
        <a:ext cx="1937446" cy="11301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44CA6-E946-473D-BDA7-96042DF0211C}">
      <dsp:nvSpPr>
        <dsp:cNvPr id="0" name=""/>
        <dsp:cNvSpPr/>
      </dsp:nvSpPr>
      <dsp:spPr>
        <a:xfrm>
          <a:off x="2251795" y="591678"/>
          <a:ext cx="568322" cy="270469"/>
        </a:xfrm>
        <a:custGeom>
          <a:avLst/>
          <a:gdLst/>
          <a:ahLst/>
          <a:cxnLst/>
          <a:rect l="0" t="0" r="0" b="0"/>
          <a:pathLst>
            <a:path>
              <a:moveTo>
                <a:pt x="0" y="0"/>
              </a:moveTo>
              <a:lnTo>
                <a:pt x="0" y="184317"/>
              </a:lnTo>
              <a:lnTo>
                <a:pt x="568322" y="184317"/>
              </a:lnTo>
              <a:lnTo>
                <a:pt x="568322" y="270469"/>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639AAE8-AF27-40B9-BBD0-E12E1331BEE3}">
      <dsp:nvSpPr>
        <dsp:cNvPr id="0" name=""/>
        <dsp:cNvSpPr/>
      </dsp:nvSpPr>
      <dsp:spPr>
        <a:xfrm>
          <a:off x="1683473" y="1452686"/>
          <a:ext cx="568322" cy="270469"/>
        </a:xfrm>
        <a:custGeom>
          <a:avLst/>
          <a:gdLst/>
          <a:ahLst/>
          <a:cxnLst/>
          <a:rect l="0" t="0" r="0" b="0"/>
          <a:pathLst>
            <a:path>
              <a:moveTo>
                <a:pt x="0" y="0"/>
              </a:moveTo>
              <a:lnTo>
                <a:pt x="0" y="184317"/>
              </a:lnTo>
              <a:lnTo>
                <a:pt x="568322" y="184317"/>
              </a:lnTo>
              <a:lnTo>
                <a:pt x="568322" y="270469"/>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22E451C-2D75-4C6A-BB99-16935B04C8AA}">
      <dsp:nvSpPr>
        <dsp:cNvPr id="0" name=""/>
        <dsp:cNvSpPr/>
      </dsp:nvSpPr>
      <dsp:spPr>
        <a:xfrm>
          <a:off x="1115150" y="1452686"/>
          <a:ext cx="568322" cy="270469"/>
        </a:xfrm>
        <a:custGeom>
          <a:avLst/>
          <a:gdLst/>
          <a:ahLst/>
          <a:cxnLst/>
          <a:rect l="0" t="0" r="0" b="0"/>
          <a:pathLst>
            <a:path>
              <a:moveTo>
                <a:pt x="568322" y="0"/>
              </a:moveTo>
              <a:lnTo>
                <a:pt x="568322" y="184317"/>
              </a:lnTo>
              <a:lnTo>
                <a:pt x="0" y="184317"/>
              </a:lnTo>
              <a:lnTo>
                <a:pt x="0" y="270469"/>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DAE6273-E960-4903-81B1-350D445C5F34}">
      <dsp:nvSpPr>
        <dsp:cNvPr id="0" name=""/>
        <dsp:cNvSpPr/>
      </dsp:nvSpPr>
      <dsp:spPr>
        <a:xfrm>
          <a:off x="1683473" y="591678"/>
          <a:ext cx="568322" cy="270469"/>
        </a:xfrm>
        <a:custGeom>
          <a:avLst/>
          <a:gdLst/>
          <a:ahLst/>
          <a:cxnLst/>
          <a:rect l="0" t="0" r="0" b="0"/>
          <a:pathLst>
            <a:path>
              <a:moveTo>
                <a:pt x="568322" y="0"/>
              </a:moveTo>
              <a:lnTo>
                <a:pt x="568322" y="184317"/>
              </a:lnTo>
              <a:lnTo>
                <a:pt x="0" y="184317"/>
              </a:lnTo>
              <a:lnTo>
                <a:pt x="0" y="270469"/>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CA02AF-02D5-411C-9633-813DD52D8DB0}">
      <dsp:nvSpPr>
        <dsp:cNvPr id="0" name=""/>
        <dsp:cNvSpPr/>
      </dsp:nvSpPr>
      <dsp:spPr>
        <a:xfrm>
          <a:off x="1786804" y="1139"/>
          <a:ext cx="929982" cy="5905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BA2F903-9A38-4286-90EB-B19FAE141C60}">
      <dsp:nvSpPr>
        <dsp:cNvPr id="0" name=""/>
        <dsp:cNvSpPr/>
      </dsp:nvSpPr>
      <dsp:spPr>
        <a:xfrm>
          <a:off x="1890135" y="99304"/>
          <a:ext cx="929982" cy="59053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IN" sz="1000" b="1" kern="1200" dirty="0"/>
            <a:t>Learning and Development</a:t>
          </a:r>
        </a:p>
      </dsp:txBody>
      <dsp:txXfrm>
        <a:off x="1907431" y="116600"/>
        <a:ext cx="895390" cy="555946"/>
      </dsp:txXfrm>
    </dsp:sp>
    <dsp:sp modelId="{048D5518-5DE1-4DAF-9BD0-0C02B52F77E3}">
      <dsp:nvSpPr>
        <dsp:cNvPr id="0" name=""/>
        <dsp:cNvSpPr/>
      </dsp:nvSpPr>
      <dsp:spPr>
        <a:xfrm>
          <a:off x="1218481" y="862148"/>
          <a:ext cx="929982" cy="5905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BCB798E-C5E8-4545-8D36-A47CCE755E81}">
      <dsp:nvSpPr>
        <dsp:cNvPr id="0" name=""/>
        <dsp:cNvSpPr/>
      </dsp:nvSpPr>
      <dsp:spPr>
        <a:xfrm>
          <a:off x="1321813" y="960313"/>
          <a:ext cx="929982" cy="59053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IN" sz="1000" b="1" kern="1200" dirty="0"/>
            <a:t>Online</a:t>
          </a:r>
        </a:p>
      </dsp:txBody>
      <dsp:txXfrm>
        <a:off x="1339109" y="977609"/>
        <a:ext cx="895390" cy="555946"/>
      </dsp:txXfrm>
    </dsp:sp>
    <dsp:sp modelId="{AC44D609-C9C6-416C-A4C7-FD3901240154}">
      <dsp:nvSpPr>
        <dsp:cNvPr id="0" name=""/>
        <dsp:cNvSpPr/>
      </dsp:nvSpPr>
      <dsp:spPr>
        <a:xfrm>
          <a:off x="650159" y="1723156"/>
          <a:ext cx="929982" cy="5905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20A662C-8579-40CF-A567-A14FFA6F13DC}">
      <dsp:nvSpPr>
        <dsp:cNvPr id="0" name=""/>
        <dsp:cNvSpPr/>
      </dsp:nvSpPr>
      <dsp:spPr>
        <a:xfrm>
          <a:off x="753490" y="1821321"/>
          <a:ext cx="929982" cy="59053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IN" sz="1000" b="1" kern="1200" dirty="0" err="1"/>
            <a:t>ePGD</a:t>
          </a:r>
          <a:r>
            <a:rPr lang="en-IN" sz="1000" b="1" kern="1200" dirty="0"/>
            <a:t> Course</a:t>
          </a:r>
        </a:p>
      </dsp:txBody>
      <dsp:txXfrm>
        <a:off x="770786" y="1838617"/>
        <a:ext cx="895390" cy="555946"/>
      </dsp:txXfrm>
    </dsp:sp>
    <dsp:sp modelId="{45E475CF-D987-4C92-8773-74791FB63217}">
      <dsp:nvSpPr>
        <dsp:cNvPr id="0" name=""/>
        <dsp:cNvSpPr/>
      </dsp:nvSpPr>
      <dsp:spPr>
        <a:xfrm>
          <a:off x="1786804" y="1723156"/>
          <a:ext cx="929982" cy="5905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A57FA7E-52CE-48B9-B6C7-43E2492455E0}">
      <dsp:nvSpPr>
        <dsp:cNvPr id="0" name=""/>
        <dsp:cNvSpPr/>
      </dsp:nvSpPr>
      <dsp:spPr>
        <a:xfrm>
          <a:off x="1890135" y="1821321"/>
          <a:ext cx="929982" cy="59053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IN" sz="1000" b="1" kern="1200" dirty="0"/>
            <a:t>UNDP Certificate Course</a:t>
          </a:r>
        </a:p>
      </dsp:txBody>
      <dsp:txXfrm>
        <a:off x="1907431" y="1838617"/>
        <a:ext cx="895390" cy="555946"/>
      </dsp:txXfrm>
    </dsp:sp>
    <dsp:sp modelId="{101420AF-4890-4FC9-A3AB-8E84CEBB497E}">
      <dsp:nvSpPr>
        <dsp:cNvPr id="0" name=""/>
        <dsp:cNvSpPr/>
      </dsp:nvSpPr>
      <dsp:spPr>
        <a:xfrm>
          <a:off x="2355126" y="862148"/>
          <a:ext cx="929982" cy="5905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8D95522-06EB-463F-8F89-C1C0E08BEC90}">
      <dsp:nvSpPr>
        <dsp:cNvPr id="0" name=""/>
        <dsp:cNvSpPr/>
      </dsp:nvSpPr>
      <dsp:spPr>
        <a:xfrm>
          <a:off x="2458458" y="960313"/>
          <a:ext cx="929982" cy="59053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IN" sz="1000" b="1" kern="1200" dirty="0"/>
            <a:t>Face to Face</a:t>
          </a:r>
        </a:p>
      </dsp:txBody>
      <dsp:txXfrm>
        <a:off x="2475754" y="977609"/>
        <a:ext cx="895390" cy="5559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44CA6-E946-473D-BDA7-96042DF0211C}">
      <dsp:nvSpPr>
        <dsp:cNvPr id="0" name=""/>
        <dsp:cNvSpPr/>
      </dsp:nvSpPr>
      <dsp:spPr>
        <a:xfrm>
          <a:off x="2072654" y="696978"/>
          <a:ext cx="670396" cy="319047"/>
        </a:xfrm>
        <a:custGeom>
          <a:avLst/>
          <a:gdLst/>
          <a:ahLst/>
          <a:cxnLst/>
          <a:rect l="0" t="0" r="0" b="0"/>
          <a:pathLst>
            <a:path>
              <a:moveTo>
                <a:pt x="0" y="0"/>
              </a:moveTo>
              <a:lnTo>
                <a:pt x="0" y="217421"/>
              </a:lnTo>
              <a:lnTo>
                <a:pt x="670396" y="217421"/>
              </a:lnTo>
              <a:lnTo>
                <a:pt x="670396" y="319047"/>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DAE6273-E960-4903-81B1-350D445C5F34}">
      <dsp:nvSpPr>
        <dsp:cNvPr id="0" name=""/>
        <dsp:cNvSpPr/>
      </dsp:nvSpPr>
      <dsp:spPr>
        <a:xfrm>
          <a:off x="1402258" y="696978"/>
          <a:ext cx="670396" cy="319047"/>
        </a:xfrm>
        <a:custGeom>
          <a:avLst/>
          <a:gdLst/>
          <a:ahLst/>
          <a:cxnLst/>
          <a:rect l="0" t="0" r="0" b="0"/>
          <a:pathLst>
            <a:path>
              <a:moveTo>
                <a:pt x="670396" y="0"/>
              </a:moveTo>
              <a:lnTo>
                <a:pt x="670396" y="217421"/>
              </a:lnTo>
              <a:lnTo>
                <a:pt x="0" y="217421"/>
              </a:lnTo>
              <a:lnTo>
                <a:pt x="0" y="319047"/>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CA02AF-02D5-411C-9633-813DD52D8DB0}">
      <dsp:nvSpPr>
        <dsp:cNvPr id="0" name=""/>
        <dsp:cNvSpPr/>
      </dsp:nvSpPr>
      <dsp:spPr>
        <a:xfrm>
          <a:off x="1524148" y="375"/>
          <a:ext cx="1097012" cy="69660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BA2F903-9A38-4286-90EB-B19FAE141C60}">
      <dsp:nvSpPr>
        <dsp:cNvPr id="0" name=""/>
        <dsp:cNvSpPr/>
      </dsp:nvSpPr>
      <dsp:spPr>
        <a:xfrm>
          <a:off x="1646039" y="116171"/>
          <a:ext cx="1097012" cy="69660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N" sz="1200" b="1" kern="1200" dirty="0"/>
            <a:t>Digital Solutions</a:t>
          </a:r>
        </a:p>
      </dsp:txBody>
      <dsp:txXfrm>
        <a:off x="1666442" y="136574"/>
        <a:ext cx="1056206" cy="655796"/>
      </dsp:txXfrm>
    </dsp:sp>
    <dsp:sp modelId="{048D5518-5DE1-4DAF-9BD0-0C02B52F77E3}">
      <dsp:nvSpPr>
        <dsp:cNvPr id="0" name=""/>
        <dsp:cNvSpPr/>
      </dsp:nvSpPr>
      <dsp:spPr>
        <a:xfrm>
          <a:off x="853752" y="1016025"/>
          <a:ext cx="1097012" cy="69660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BCB798E-C5E8-4545-8D36-A47CCE755E81}">
      <dsp:nvSpPr>
        <dsp:cNvPr id="0" name=""/>
        <dsp:cNvSpPr/>
      </dsp:nvSpPr>
      <dsp:spPr>
        <a:xfrm>
          <a:off x="975642" y="1131821"/>
          <a:ext cx="1097012" cy="69660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N" sz="1200" b="1" kern="1200" dirty="0"/>
            <a:t>Big Learning</a:t>
          </a:r>
        </a:p>
      </dsp:txBody>
      <dsp:txXfrm>
        <a:off x="996045" y="1152224"/>
        <a:ext cx="1056206" cy="655796"/>
      </dsp:txXfrm>
    </dsp:sp>
    <dsp:sp modelId="{101420AF-4890-4FC9-A3AB-8E84CEBB497E}">
      <dsp:nvSpPr>
        <dsp:cNvPr id="0" name=""/>
        <dsp:cNvSpPr/>
      </dsp:nvSpPr>
      <dsp:spPr>
        <a:xfrm>
          <a:off x="2194545" y="1016025"/>
          <a:ext cx="1097012" cy="69660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8D95522-06EB-463F-8F89-C1C0E08BEC90}">
      <dsp:nvSpPr>
        <dsp:cNvPr id="0" name=""/>
        <dsp:cNvSpPr/>
      </dsp:nvSpPr>
      <dsp:spPr>
        <a:xfrm>
          <a:off x="2316435" y="1131821"/>
          <a:ext cx="1097012" cy="69660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N" sz="1200" b="1" kern="1200" dirty="0"/>
            <a:t>Competency Assessment Tool (CAT)</a:t>
          </a:r>
        </a:p>
      </dsp:txBody>
      <dsp:txXfrm>
        <a:off x="2336838" y="1152224"/>
        <a:ext cx="1056206" cy="6557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578AD-9BAF-4D61-9128-3399EAA9B15C}">
      <dsp:nvSpPr>
        <dsp:cNvPr id="0" name=""/>
        <dsp:cNvSpPr/>
      </dsp:nvSpPr>
      <dsp:spPr>
        <a:xfrm>
          <a:off x="3779349" y="1501318"/>
          <a:ext cx="3021415" cy="352271"/>
        </a:xfrm>
        <a:custGeom>
          <a:avLst/>
          <a:gdLst/>
          <a:ahLst/>
          <a:cxnLst/>
          <a:rect l="0" t="0" r="0" b="0"/>
          <a:pathLst>
            <a:path>
              <a:moveTo>
                <a:pt x="0" y="0"/>
              </a:moveTo>
              <a:lnTo>
                <a:pt x="0" y="235406"/>
              </a:lnTo>
              <a:lnTo>
                <a:pt x="3021415" y="235406"/>
              </a:lnTo>
              <a:lnTo>
                <a:pt x="3021415" y="35227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7EA830D-866F-441B-B419-2C87AFE07624}">
      <dsp:nvSpPr>
        <dsp:cNvPr id="0" name=""/>
        <dsp:cNvSpPr/>
      </dsp:nvSpPr>
      <dsp:spPr>
        <a:xfrm>
          <a:off x="3779349" y="1501318"/>
          <a:ext cx="1479560" cy="352271"/>
        </a:xfrm>
        <a:custGeom>
          <a:avLst/>
          <a:gdLst/>
          <a:ahLst/>
          <a:cxnLst/>
          <a:rect l="0" t="0" r="0" b="0"/>
          <a:pathLst>
            <a:path>
              <a:moveTo>
                <a:pt x="0" y="0"/>
              </a:moveTo>
              <a:lnTo>
                <a:pt x="0" y="235406"/>
              </a:lnTo>
              <a:lnTo>
                <a:pt x="1479560" y="235406"/>
              </a:lnTo>
              <a:lnTo>
                <a:pt x="1479560" y="35227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23F4101-6602-4109-9834-83F207AD614A}">
      <dsp:nvSpPr>
        <dsp:cNvPr id="0" name=""/>
        <dsp:cNvSpPr/>
      </dsp:nvSpPr>
      <dsp:spPr>
        <a:xfrm>
          <a:off x="3671336" y="1501318"/>
          <a:ext cx="91440" cy="352271"/>
        </a:xfrm>
        <a:custGeom>
          <a:avLst/>
          <a:gdLst/>
          <a:ahLst/>
          <a:cxnLst/>
          <a:rect l="0" t="0" r="0" b="0"/>
          <a:pathLst>
            <a:path>
              <a:moveTo>
                <a:pt x="108013" y="0"/>
              </a:moveTo>
              <a:lnTo>
                <a:pt x="108013" y="235406"/>
              </a:lnTo>
              <a:lnTo>
                <a:pt x="45720" y="235406"/>
              </a:lnTo>
              <a:lnTo>
                <a:pt x="45720" y="35227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3444CA6-E946-473D-BDA7-96042DF0211C}">
      <dsp:nvSpPr>
        <dsp:cNvPr id="0" name=""/>
        <dsp:cNvSpPr/>
      </dsp:nvSpPr>
      <dsp:spPr>
        <a:xfrm>
          <a:off x="2175201" y="1501318"/>
          <a:ext cx="1604148" cy="352271"/>
        </a:xfrm>
        <a:custGeom>
          <a:avLst/>
          <a:gdLst/>
          <a:ahLst/>
          <a:cxnLst/>
          <a:rect l="0" t="0" r="0" b="0"/>
          <a:pathLst>
            <a:path>
              <a:moveTo>
                <a:pt x="1604148" y="0"/>
              </a:moveTo>
              <a:lnTo>
                <a:pt x="1604148" y="235406"/>
              </a:lnTo>
              <a:lnTo>
                <a:pt x="0" y="235406"/>
              </a:lnTo>
              <a:lnTo>
                <a:pt x="0" y="35227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DAE6273-E960-4903-81B1-350D445C5F34}">
      <dsp:nvSpPr>
        <dsp:cNvPr id="0" name=""/>
        <dsp:cNvSpPr/>
      </dsp:nvSpPr>
      <dsp:spPr>
        <a:xfrm>
          <a:off x="633347" y="1501318"/>
          <a:ext cx="3146002" cy="352271"/>
        </a:xfrm>
        <a:custGeom>
          <a:avLst/>
          <a:gdLst/>
          <a:ahLst/>
          <a:cxnLst/>
          <a:rect l="0" t="0" r="0" b="0"/>
          <a:pathLst>
            <a:path>
              <a:moveTo>
                <a:pt x="3146002" y="0"/>
              </a:moveTo>
              <a:lnTo>
                <a:pt x="3146002" y="235406"/>
              </a:lnTo>
              <a:lnTo>
                <a:pt x="0" y="235406"/>
              </a:lnTo>
              <a:lnTo>
                <a:pt x="0" y="35227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CA02AF-02D5-411C-9633-813DD52D8DB0}">
      <dsp:nvSpPr>
        <dsp:cNvPr id="0" name=""/>
        <dsp:cNvSpPr/>
      </dsp:nvSpPr>
      <dsp:spPr>
        <a:xfrm>
          <a:off x="3148591" y="700254"/>
          <a:ext cx="1261517" cy="80106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BA2F903-9A38-4286-90EB-B19FAE141C60}">
      <dsp:nvSpPr>
        <dsp:cNvPr id="0" name=""/>
        <dsp:cNvSpPr/>
      </dsp:nvSpPr>
      <dsp:spPr>
        <a:xfrm>
          <a:off x="3288759" y="833414"/>
          <a:ext cx="1261517" cy="80106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IN" sz="1000" b="1" kern="1200" dirty="0"/>
            <a:t>Research &amp; Consulting</a:t>
          </a:r>
        </a:p>
      </dsp:txBody>
      <dsp:txXfrm>
        <a:off x="3312221" y="856876"/>
        <a:ext cx="1214593" cy="754139"/>
      </dsp:txXfrm>
    </dsp:sp>
    <dsp:sp modelId="{048D5518-5DE1-4DAF-9BD0-0C02B52F77E3}">
      <dsp:nvSpPr>
        <dsp:cNvPr id="0" name=""/>
        <dsp:cNvSpPr/>
      </dsp:nvSpPr>
      <dsp:spPr>
        <a:xfrm>
          <a:off x="2588" y="1853590"/>
          <a:ext cx="1261517" cy="80106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BCB798E-C5E8-4545-8D36-A47CCE755E81}">
      <dsp:nvSpPr>
        <dsp:cNvPr id="0" name=""/>
        <dsp:cNvSpPr/>
      </dsp:nvSpPr>
      <dsp:spPr>
        <a:xfrm>
          <a:off x="142757" y="1986750"/>
          <a:ext cx="1261517" cy="80106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IN" sz="1000" b="1" kern="1200" dirty="0"/>
            <a:t>In-country health supply chain assessment &amp; diagnostics</a:t>
          </a:r>
        </a:p>
      </dsp:txBody>
      <dsp:txXfrm>
        <a:off x="166219" y="2010212"/>
        <a:ext cx="1214593" cy="754139"/>
      </dsp:txXfrm>
    </dsp:sp>
    <dsp:sp modelId="{101420AF-4890-4FC9-A3AB-8E84CEBB497E}">
      <dsp:nvSpPr>
        <dsp:cNvPr id="0" name=""/>
        <dsp:cNvSpPr/>
      </dsp:nvSpPr>
      <dsp:spPr>
        <a:xfrm>
          <a:off x="1544443" y="1853590"/>
          <a:ext cx="1261517" cy="80106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8D95522-06EB-463F-8F89-C1C0E08BEC90}">
      <dsp:nvSpPr>
        <dsp:cNvPr id="0" name=""/>
        <dsp:cNvSpPr/>
      </dsp:nvSpPr>
      <dsp:spPr>
        <a:xfrm>
          <a:off x="1684611" y="1986750"/>
          <a:ext cx="1261517" cy="80106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IN" sz="1000" b="1" kern="1200" dirty="0"/>
            <a:t>LMIS Solutions</a:t>
          </a:r>
        </a:p>
      </dsp:txBody>
      <dsp:txXfrm>
        <a:off x="1708073" y="2010212"/>
        <a:ext cx="1214593" cy="754139"/>
      </dsp:txXfrm>
    </dsp:sp>
    <dsp:sp modelId="{8FE7CF17-75D2-4695-B59F-595E64FE1E7B}">
      <dsp:nvSpPr>
        <dsp:cNvPr id="0" name=""/>
        <dsp:cNvSpPr/>
      </dsp:nvSpPr>
      <dsp:spPr>
        <a:xfrm>
          <a:off x="3086297" y="1853590"/>
          <a:ext cx="1261517" cy="80106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2EE9754-88A9-4143-866D-ECE4494224A7}">
      <dsp:nvSpPr>
        <dsp:cNvPr id="0" name=""/>
        <dsp:cNvSpPr/>
      </dsp:nvSpPr>
      <dsp:spPr>
        <a:xfrm>
          <a:off x="3226466" y="1986750"/>
          <a:ext cx="1261517" cy="80106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IN" sz="1000" b="1" kern="1200" dirty="0"/>
            <a:t>Stakeholder Engagement and Community of Practice</a:t>
          </a:r>
        </a:p>
      </dsp:txBody>
      <dsp:txXfrm>
        <a:off x="3249928" y="2010212"/>
        <a:ext cx="1214593" cy="754139"/>
      </dsp:txXfrm>
    </dsp:sp>
    <dsp:sp modelId="{279CAD4E-5DCF-4C98-9E2C-D2D32075B4FB}">
      <dsp:nvSpPr>
        <dsp:cNvPr id="0" name=""/>
        <dsp:cNvSpPr/>
      </dsp:nvSpPr>
      <dsp:spPr>
        <a:xfrm>
          <a:off x="4628151" y="1853590"/>
          <a:ext cx="1261517" cy="80106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E34CDE5-0FEF-4612-A7CF-9C2D20134BC7}">
      <dsp:nvSpPr>
        <dsp:cNvPr id="0" name=""/>
        <dsp:cNvSpPr/>
      </dsp:nvSpPr>
      <dsp:spPr>
        <a:xfrm>
          <a:off x="4768320" y="1986750"/>
          <a:ext cx="1261517" cy="80106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IN" sz="1000" b="1" kern="1200" dirty="0"/>
            <a:t>Supply Chain Design and Strategy</a:t>
          </a:r>
        </a:p>
      </dsp:txBody>
      <dsp:txXfrm>
        <a:off x="4791782" y="2010212"/>
        <a:ext cx="1214593" cy="754139"/>
      </dsp:txXfrm>
    </dsp:sp>
    <dsp:sp modelId="{571DAAF8-B670-48E4-913A-02EC0F87DFAA}">
      <dsp:nvSpPr>
        <dsp:cNvPr id="0" name=""/>
        <dsp:cNvSpPr/>
      </dsp:nvSpPr>
      <dsp:spPr>
        <a:xfrm>
          <a:off x="6170006" y="1853590"/>
          <a:ext cx="1261517" cy="80106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0AB8B50-6CB9-4DF4-8688-6E1D28F8C5F3}">
      <dsp:nvSpPr>
        <dsp:cNvPr id="0" name=""/>
        <dsp:cNvSpPr/>
      </dsp:nvSpPr>
      <dsp:spPr>
        <a:xfrm>
          <a:off x="6310174" y="1986750"/>
          <a:ext cx="1261517" cy="80106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IN" sz="1000" b="1" kern="1200" dirty="0"/>
            <a:t>Supply Chain Process Re-engineering</a:t>
          </a:r>
        </a:p>
      </dsp:txBody>
      <dsp:txXfrm>
        <a:off x="6333636" y="2010212"/>
        <a:ext cx="1214593" cy="7541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B5CF16-E8C1-41DB-8F22-0303E08E5C16}">
      <dsp:nvSpPr>
        <dsp:cNvPr id="0" name=""/>
        <dsp:cNvSpPr/>
      </dsp:nvSpPr>
      <dsp:spPr>
        <a:xfrm>
          <a:off x="3410929" y="1580"/>
          <a:ext cx="5116394" cy="85548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GB" sz="1100" kern="1200" dirty="0"/>
            <a:t>Conducting assessment and feasibility studies for introducing </a:t>
          </a:r>
          <a:r>
            <a:rPr lang="en-GB" sz="1100" kern="1200" dirty="0" err="1"/>
            <a:t>eLMIS</a:t>
          </a:r>
          <a:r>
            <a:rPr lang="en-GB" sz="1100" kern="1200" dirty="0"/>
            <a:t> and analyse the factors in implementing the </a:t>
          </a:r>
          <a:r>
            <a:rPr lang="en-GB" sz="1100" kern="1200" dirty="0" err="1"/>
            <a:t>eLMIS</a:t>
          </a:r>
          <a:r>
            <a:rPr lang="en-GB" sz="1100" kern="1200" dirty="0"/>
            <a:t> </a:t>
          </a:r>
        </a:p>
      </dsp:txBody>
      <dsp:txXfrm>
        <a:off x="3410929" y="108516"/>
        <a:ext cx="4795586" cy="641616"/>
      </dsp:txXfrm>
    </dsp:sp>
    <dsp:sp modelId="{FCA158DD-D516-4F0C-9AA4-F4E75609F80F}">
      <dsp:nvSpPr>
        <dsp:cNvPr id="0" name=""/>
        <dsp:cNvSpPr/>
      </dsp:nvSpPr>
      <dsp:spPr>
        <a:xfrm>
          <a:off x="0" y="1580"/>
          <a:ext cx="3410929" cy="855488"/>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b="1" i="1" kern="1200" dirty="0" err="1"/>
            <a:t>eLMIS</a:t>
          </a:r>
          <a:r>
            <a:rPr lang="en-GB" sz="1800" b="1" i="1" kern="1200" dirty="0"/>
            <a:t> Landscape Study</a:t>
          </a:r>
          <a:endParaRPr lang="en-GB" sz="1800" kern="1200" dirty="0"/>
        </a:p>
      </dsp:txBody>
      <dsp:txXfrm>
        <a:off x="41761" y="43341"/>
        <a:ext cx="3327407" cy="771966"/>
      </dsp:txXfrm>
    </dsp:sp>
    <dsp:sp modelId="{56DDAD28-BD39-4A9B-B1BE-CDAF72D38A5A}">
      <dsp:nvSpPr>
        <dsp:cNvPr id="0" name=""/>
        <dsp:cNvSpPr/>
      </dsp:nvSpPr>
      <dsp:spPr>
        <a:xfrm>
          <a:off x="3410929" y="942617"/>
          <a:ext cx="5116394" cy="85548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GB" sz="1100" kern="1200" dirty="0"/>
            <a:t>Align the design to country/program policies, guidelines, processes and goals</a:t>
          </a:r>
        </a:p>
        <a:p>
          <a:pPr marL="57150" lvl="1" indent="-57150" algn="l" defTabSz="488950">
            <a:lnSpc>
              <a:spcPct val="90000"/>
            </a:lnSpc>
            <a:spcBef>
              <a:spcPct val="0"/>
            </a:spcBef>
            <a:spcAft>
              <a:spcPct val="15000"/>
            </a:spcAft>
            <a:buChar char="•"/>
          </a:pPr>
          <a:r>
            <a:rPr lang="en-GB" sz="1100" kern="1200" dirty="0"/>
            <a:t>Identify the</a:t>
          </a:r>
          <a:r>
            <a:rPr lang="en-GB" sz="1100" b="1" i="1" kern="1200" dirty="0"/>
            <a:t> </a:t>
          </a:r>
          <a:r>
            <a:rPr lang="en-GB" sz="1100" kern="1200" dirty="0"/>
            <a:t>user requirements and develop the functional and technical specifications</a:t>
          </a:r>
        </a:p>
      </dsp:txBody>
      <dsp:txXfrm>
        <a:off x="3410929" y="1049553"/>
        <a:ext cx="4795586" cy="641616"/>
      </dsp:txXfrm>
    </dsp:sp>
    <dsp:sp modelId="{6D5FCFE7-EB94-4E20-91A1-58D36D4F0B61}">
      <dsp:nvSpPr>
        <dsp:cNvPr id="0" name=""/>
        <dsp:cNvSpPr/>
      </dsp:nvSpPr>
      <dsp:spPr>
        <a:xfrm>
          <a:off x="0" y="942617"/>
          <a:ext cx="3410929" cy="855488"/>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b="1" i="1" kern="1200" dirty="0"/>
            <a:t>LMIS Design &amp; Selection</a:t>
          </a:r>
          <a:endParaRPr lang="en-GB" sz="1800" kern="1200" dirty="0"/>
        </a:p>
      </dsp:txBody>
      <dsp:txXfrm>
        <a:off x="41761" y="984378"/>
        <a:ext cx="3327407" cy="771966"/>
      </dsp:txXfrm>
    </dsp:sp>
    <dsp:sp modelId="{CB5B500F-85F6-4B33-973E-CA563913A428}">
      <dsp:nvSpPr>
        <dsp:cNvPr id="0" name=""/>
        <dsp:cNvSpPr/>
      </dsp:nvSpPr>
      <dsp:spPr>
        <a:xfrm>
          <a:off x="3410929" y="1883655"/>
          <a:ext cx="5116394" cy="85548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GB" sz="1100" kern="1200" dirty="0"/>
            <a:t>Help the programs to select and on-board vendors, develop detailed system specifications and use cases</a:t>
          </a:r>
        </a:p>
        <a:p>
          <a:pPr marL="57150" lvl="1" indent="-57150" algn="l" defTabSz="488950">
            <a:lnSpc>
              <a:spcPct val="90000"/>
            </a:lnSpc>
            <a:spcBef>
              <a:spcPct val="0"/>
            </a:spcBef>
            <a:spcAft>
              <a:spcPct val="15000"/>
            </a:spcAft>
            <a:buChar char="•"/>
          </a:pPr>
          <a:r>
            <a:rPr lang="en-GB" sz="1100" kern="1200"/>
            <a:t>Lead user acceptance testing and pilot rollouts. Train and handover the system to program staff. Plan and execute full-scale rollouts.</a:t>
          </a:r>
          <a:endParaRPr lang="en-GB" sz="1100" kern="1200" dirty="0"/>
        </a:p>
      </dsp:txBody>
      <dsp:txXfrm>
        <a:off x="3410929" y="1990591"/>
        <a:ext cx="4795586" cy="641616"/>
      </dsp:txXfrm>
    </dsp:sp>
    <dsp:sp modelId="{AD68693A-632F-49CB-AFE3-07187C6BED4E}">
      <dsp:nvSpPr>
        <dsp:cNvPr id="0" name=""/>
        <dsp:cNvSpPr/>
      </dsp:nvSpPr>
      <dsp:spPr>
        <a:xfrm>
          <a:off x="0" y="1883655"/>
          <a:ext cx="3410929" cy="855488"/>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b="1" i="1" kern="1200" dirty="0"/>
            <a:t>LMIS Development and Implementation</a:t>
          </a:r>
          <a:endParaRPr lang="en-GB" sz="1800" kern="1200" dirty="0"/>
        </a:p>
      </dsp:txBody>
      <dsp:txXfrm>
        <a:off x="41761" y="1925416"/>
        <a:ext cx="3327407" cy="771966"/>
      </dsp:txXfrm>
    </dsp:sp>
    <dsp:sp modelId="{89FF3C02-593F-4E9E-87C9-AD4073244C17}">
      <dsp:nvSpPr>
        <dsp:cNvPr id="0" name=""/>
        <dsp:cNvSpPr/>
      </dsp:nvSpPr>
      <dsp:spPr>
        <a:xfrm>
          <a:off x="3410929" y="2824693"/>
          <a:ext cx="5116394" cy="85548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GB" sz="1100" kern="1200" dirty="0"/>
            <a:t>Evaluate the level of compatibility of the LMIS with other existing systems and detail the integration specs</a:t>
          </a:r>
        </a:p>
      </dsp:txBody>
      <dsp:txXfrm>
        <a:off x="3410929" y="2931629"/>
        <a:ext cx="4795586" cy="641616"/>
      </dsp:txXfrm>
    </dsp:sp>
    <dsp:sp modelId="{60C99DF3-B3A9-4DC9-839D-B23EB37CDE10}">
      <dsp:nvSpPr>
        <dsp:cNvPr id="0" name=""/>
        <dsp:cNvSpPr/>
      </dsp:nvSpPr>
      <dsp:spPr>
        <a:xfrm>
          <a:off x="0" y="2824693"/>
          <a:ext cx="3410929" cy="855488"/>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b="1" i="1" kern="1200" dirty="0"/>
            <a:t>System Integration of all LMIS- supply chain solutions</a:t>
          </a:r>
          <a:endParaRPr lang="en-GB" sz="1800" kern="1200" dirty="0"/>
        </a:p>
      </dsp:txBody>
      <dsp:txXfrm>
        <a:off x="41761" y="2866454"/>
        <a:ext cx="3327407" cy="771966"/>
      </dsp:txXfrm>
    </dsp:sp>
    <dsp:sp modelId="{2C5676EA-522F-4A00-AF64-E540DF5AF8EB}">
      <dsp:nvSpPr>
        <dsp:cNvPr id="0" name=""/>
        <dsp:cNvSpPr/>
      </dsp:nvSpPr>
      <dsp:spPr>
        <a:xfrm>
          <a:off x="3410929" y="3765731"/>
          <a:ext cx="5116394" cy="85548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GB" sz="1100" kern="1200" dirty="0"/>
            <a:t>Designing web-based dashboards for managers, enabling them to visualize data from across supply chain and health systems covering all locations and product categories. </a:t>
          </a:r>
        </a:p>
      </dsp:txBody>
      <dsp:txXfrm>
        <a:off x="3410929" y="3872667"/>
        <a:ext cx="4795586" cy="641616"/>
      </dsp:txXfrm>
    </dsp:sp>
    <dsp:sp modelId="{90D719B5-13A4-4D8D-B5BF-DF6ED9DBFEE7}">
      <dsp:nvSpPr>
        <dsp:cNvPr id="0" name=""/>
        <dsp:cNvSpPr/>
      </dsp:nvSpPr>
      <dsp:spPr>
        <a:xfrm>
          <a:off x="0" y="3765731"/>
          <a:ext cx="3410929" cy="855488"/>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b="1" i="1" kern="1200" dirty="0"/>
            <a:t>Data reporting and dashboards</a:t>
          </a:r>
          <a:endParaRPr lang="en-GB" sz="1800" kern="1200" dirty="0"/>
        </a:p>
      </dsp:txBody>
      <dsp:txXfrm>
        <a:off x="41761" y="3807492"/>
        <a:ext cx="3327407" cy="771966"/>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15FA7DC2-0279-48D8-8504-6AC3DF8491BC}" type="datetimeFigureOut">
              <a:rPr lang="en-US" smtClean="0"/>
              <a:pPr/>
              <a:t>1/11/2019</a:t>
            </a:fld>
            <a:endParaRPr lang="en-US"/>
          </a:p>
        </p:txBody>
      </p:sp>
      <p:sp>
        <p:nvSpPr>
          <p:cNvPr id="4" name="Slide Image Placeholder 3"/>
          <p:cNvSpPr>
            <a:spLocks noGrp="1" noRot="1" noChangeAspect="1"/>
          </p:cNvSpPr>
          <p:nvPr>
            <p:ph type="sldImg" idx="2"/>
          </p:nvPr>
        </p:nvSpPr>
        <p:spPr>
          <a:xfrm>
            <a:off x="917575" y="742950"/>
            <a:ext cx="4962525" cy="37226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7D0D52D4-A623-4F19-9B34-C2B3FCBC6C76}" type="slidenum">
              <a:rPr lang="en-US" smtClean="0"/>
              <a:pPr/>
              <a:t>‹#›</a:t>
            </a:fld>
            <a:endParaRPr lang="en-US"/>
          </a:p>
        </p:txBody>
      </p:sp>
    </p:spTree>
    <p:extLst>
      <p:ext uri="{BB962C8B-B14F-4D97-AF65-F5344CB8AC3E}">
        <p14:creationId xmlns:p14="http://schemas.microsoft.com/office/powerpoint/2010/main" val="1267736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2950"/>
            <a:ext cx="4962525" cy="3722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0D52D4-A623-4F19-9B34-C2B3FCBC6C76}" type="slidenum">
              <a:rPr lang="en-US" smtClean="0"/>
              <a:pPr/>
              <a:t>1</a:t>
            </a:fld>
            <a:endParaRPr lang="en-US" dirty="0"/>
          </a:p>
        </p:txBody>
      </p:sp>
    </p:spTree>
    <p:extLst>
      <p:ext uri="{BB962C8B-B14F-4D97-AF65-F5344CB8AC3E}">
        <p14:creationId xmlns:p14="http://schemas.microsoft.com/office/powerpoint/2010/main" val="653439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0D52D4-A623-4F19-9B34-C2B3FCBC6C76}" type="slidenum">
              <a:rPr lang="en-US" smtClean="0"/>
              <a:pPr/>
              <a:t>3</a:t>
            </a:fld>
            <a:endParaRPr lang="en-US"/>
          </a:p>
        </p:txBody>
      </p:sp>
    </p:spTree>
    <p:extLst>
      <p:ext uri="{BB962C8B-B14F-4D97-AF65-F5344CB8AC3E}">
        <p14:creationId xmlns:p14="http://schemas.microsoft.com/office/powerpoint/2010/main" val="830895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32618-3A81-4D8C-90BD-1376B373BE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1558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20835" name="Title Placeholder 1"/>
          <p:cNvSpPr>
            <a:spLocks noGrp="1"/>
          </p:cNvSpPr>
          <p:nvPr>
            <p:ph type="ctrTitle"/>
          </p:nvPr>
        </p:nvSpPr>
        <p:spPr bwMode="gray">
          <a:xfrm>
            <a:off x="404813" y="4049114"/>
            <a:ext cx="6072187" cy="313932"/>
          </a:xfrm>
          <a:prstGeom prst="rect">
            <a:avLst/>
          </a:prstGeom>
        </p:spPr>
        <p:txBody>
          <a:bodyPr wrap="square" anchor="b" anchorCtr="0">
            <a:spAutoFit/>
          </a:bodyPr>
          <a:lstStyle>
            <a:lvl1pPr>
              <a:lnSpc>
                <a:spcPct val="85000"/>
              </a:lnSpc>
              <a:defRPr sz="2400" b="0" smtClean="0">
                <a:solidFill>
                  <a:schemeClr val="bg1"/>
                </a:solidFill>
                <a:latin typeface="Times New Roman" pitchFamily="18" charset="0"/>
              </a:defRPr>
            </a:lvl1pPr>
          </a:lstStyle>
          <a:p>
            <a:r>
              <a:rPr lang="en-US" dirty="0"/>
              <a:t>Click to edit Master title style</a:t>
            </a:r>
          </a:p>
        </p:txBody>
      </p:sp>
      <p:sp>
        <p:nvSpPr>
          <p:cNvPr id="120836" name="Text Placeholder 2"/>
          <p:cNvSpPr>
            <a:spLocks noGrp="1"/>
          </p:cNvSpPr>
          <p:nvPr>
            <p:ph type="subTitle" idx="1"/>
          </p:nvPr>
        </p:nvSpPr>
        <p:spPr bwMode="gray">
          <a:xfrm>
            <a:off x="404813" y="4562046"/>
            <a:ext cx="6072187" cy="230832"/>
          </a:xfrm>
          <a:prstGeom prst="rect">
            <a:avLst/>
          </a:prstGeom>
        </p:spPr>
        <p:txBody>
          <a:bodyPr wrap="square">
            <a:spAutoFit/>
          </a:bodyPr>
          <a:lstStyle>
            <a:lvl1pPr>
              <a:lnSpc>
                <a:spcPct val="100000"/>
              </a:lnSpc>
              <a:defRPr sz="1500" b="1" smtClean="0">
                <a:solidFill>
                  <a:schemeClr val="bg1"/>
                </a:solidFill>
                <a:latin typeface="Avenir Light"/>
              </a:defRPr>
            </a:lvl1pPr>
          </a:lstStyle>
          <a:p>
            <a:r>
              <a:rPr lang="en-US" dirty="0"/>
              <a:t>Click to edit Master subtitle style</a:t>
            </a:r>
            <a:endParaRPr dirty="0"/>
          </a:p>
        </p:txBody>
      </p:sp>
    </p:spTree>
    <p:custDataLst>
      <p:tags r:id="rId1"/>
    </p:custDataLst>
    <p:extLst>
      <p:ext uri="{BB962C8B-B14F-4D97-AF65-F5344CB8AC3E}">
        <p14:creationId xmlns:p14="http://schemas.microsoft.com/office/powerpoint/2010/main" val="1063520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Graph">
    <p:spTree>
      <p:nvGrpSpPr>
        <p:cNvPr id="1" name=""/>
        <p:cNvGrpSpPr/>
        <p:nvPr/>
      </p:nvGrpSpPr>
      <p:grpSpPr>
        <a:xfrm>
          <a:off x="0" y="0"/>
          <a:ext cx="0" cy="0"/>
          <a:chOff x="0" y="0"/>
          <a:chExt cx="0" cy="0"/>
        </a:xfrm>
      </p:grpSpPr>
      <p:sp>
        <p:nvSpPr>
          <p:cNvPr id="6" name="Content Placeholder 20"/>
          <p:cNvSpPr>
            <a:spLocks noGrp="1"/>
          </p:cNvSpPr>
          <p:nvPr>
            <p:ph sz="quarter" idx="11"/>
          </p:nvPr>
        </p:nvSpPr>
        <p:spPr bwMode="gray">
          <a:xfrm>
            <a:off x="133350" y="1600200"/>
            <a:ext cx="4286250" cy="4191000"/>
          </a:xfrm>
          <a:prstGeom prst="rect">
            <a:avLst/>
          </a:prstGeom>
        </p:spPr>
        <p:txBody>
          <a:bodyPr/>
          <a:lstStyle>
            <a:lvl2pPr>
              <a:defRPr lang="en-US" sz="1200" kern="1200" dirty="0" smtClean="0">
                <a:solidFill>
                  <a:schemeClr val="tx2"/>
                </a:solidFill>
                <a:latin typeface="Avenir Light"/>
                <a:ea typeface="+mn-ea"/>
                <a:cs typeface="+mn-cs"/>
              </a:defRPr>
            </a:lvl2pPr>
            <a:lvl3pPr>
              <a:defRPr lang="en-US" sz="1050" kern="1200" dirty="0" smtClean="0">
                <a:solidFill>
                  <a:schemeClr val="tx2"/>
                </a:solidFill>
                <a:latin typeface="Avenir Light"/>
                <a:ea typeface="+mn-ea"/>
                <a:cs typeface="+mn-cs"/>
              </a:defRPr>
            </a:lvl3pPr>
            <a:lvl4pPr>
              <a:defRPr lang="en-US" sz="900" kern="1200" dirty="0" smtClean="0">
                <a:solidFill>
                  <a:schemeClr val="tx2"/>
                </a:solidFill>
                <a:latin typeface="Avenir Light"/>
                <a:ea typeface="+mn-ea"/>
                <a:cs typeface="+mn-cs"/>
              </a:defRPr>
            </a:lvl4pPr>
            <a:lvl5pPr>
              <a:defRPr lang="en-US" sz="825" kern="1200" dirty="0">
                <a:solidFill>
                  <a:schemeClr val="tx2"/>
                </a:solidFill>
                <a:latin typeface="Avenir Ligh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bwMode="gray">
          <a:xfrm>
            <a:off x="133350" y="1154115"/>
            <a:ext cx="4286250" cy="293687"/>
          </a:xfrm>
          <a:prstGeom prst="rect">
            <a:avLst/>
          </a:prstGeom>
        </p:spPr>
        <p:txBody>
          <a:bodyPr>
            <a:noAutofit/>
          </a:bodyPr>
          <a:lstStyle>
            <a:lvl1pPr>
              <a:defRPr sz="1350" b="1">
                <a:latin typeface="Avenir Light"/>
              </a:defRPr>
            </a:lvl1pPr>
          </a:lstStyle>
          <a:p>
            <a:pPr lvl="0"/>
            <a:r>
              <a:rPr lang="en-US" dirty="0"/>
              <a:t>Click to edit Master text styles</a:t>
            </a:r>
          </a:p>
        </p:txBody>
      </p:sp>
      <p:sp>
        <p:nvSpPr>
          <p:cNvPr id="14" name="Text Placeholder 13"/>
          <p:cNvSpPr>
            <a:spLocks noGrp="1"/>
          </p:cNvSpPr>
          <p:nvPr>
            <p:ph type="body" sz="quarter" idx="15"/>
          </p:nvPr>
        </p:nvSpPr>
        <p:spPr bwMode="gray">
          <a:xfrm>
            <a:off x="133350" y="6190961"/>
            <a:ext cx="3995928" cy="95539"/>
          </a:xfrm>
          <a:prstGeom prst="rect">
            <a:avLst/>
          </a:prstGeom>
          <a:noFill/>
          <a:ln w="12700" algn="ctr">
            <a:noFill/>
            <a:miter lim="800000"/>
            <a:headEnd/>
            <a:tailEnd/>
          </a:ln>
        </p:spPr>
        <p:txBody>
          <a:bodyPr lIns="0" tIns="0" rIns="0" bIns="0" anchor="b">
            <a:spAutoFit/>
          </a:bodyPr>
          <a:lstStyle>
            <a:lvl1pPr algn="l" rtl="0" fontAlgn="base">
              <a:lnSpc>
                <a:spcPts val="750"/>
              </a:lnSpc>
              <a:spcBef>
                <a:spcPct val="0"/>
              </a:spcBef>
              <a:spcAft>
                <a:spcPct val="0"/>
              </a:spcAft>
              <a:defRPr lang="en-US" sz="600" b="0" kern="1200" smtClean="0">
                <a:solidFill>
                  <a:schemeClr val="tx2"/>
                </a:solidFill>
                <a:latin typeface="Avenir Light"/>
                <a:ea typeface="+mn-ea"/>
                <a:cs typeface="Avenir Light"/>
              </a:defRPr>
            </a:lvl1pPr>
            <a:lvl2pPr algn="l" rtl="0" fontAlgn="base">
              <a:spcBef>
                <a:spcPct val="0"/>
              </a:spcBef>
              <a:spcAft>
                <a:spcPct val="0"/>
              </a:spcAft>
              <a:defRPr lang="en-US" sz="600" b="0" kern="1200" smtClean="0">
                <a:solidFill>
                  <a:schemeClr val="tx1"/>
                </a:solidFill>
                <a:latin typeface="Arial" pitchFamily="34" charset="0"/>
                <a:ea typeface="+mn-ea"/>
                <a:cs typeface="Arial" pitchFamily="34" charset="0"/>
              </a:defRPr>
            </a:lvl2pPr>
            <a:lvl3pPr algn="l" rtl="0" fontAlgn="base">
              <a:spcBef>
                <a:spcPct val="0"/>
              </a:spcBef>
              <a:spcAft>
                <a:spcPct val="0"/>
              </a:spcAft>
              <a:defRPr lang="en-US" sz="600" b="0" kern="1200" smtClean="0">
                <a:solidFill>
                  <a:schemeClr val="tx1"/>
                </a:solidFill>
                <a:latin typeface="Arial" pitchFamily="34" charset="0"/>
                <a:ea typeface="+mn-ea"/>
                <a:cs typeface="Arial" pitchFamily="34" charset="0"/>
              </a:defRPr>
            </a:lvl3pPr>
            <a:lvl4pPr algn="l" rtl="0" fontAlgn="base">
              <a:spcBef>
                <a:spcPct val="0"/>
              </a:spcBef>
              <a:spcAft>
                <a:spcPct val="0"/>
              </a:spcAft>
              <a:defRPr lang="en-US" sz="600" b="0" kern="1200" smtClean="0">
                <a:solidFill>
                  <a:schemeClr val="tx1"/>
                </a:solidFill>
                <a:latin typeface="Arial" pitchFamily="34" charset="0"/>
                <a:ea typeface="+mn-ea"/>
                <a:cs typeface="Arial" pitchFamily="34" charset="0"/>
              </a:defRPr>
            </a:lvl4pPr>
            <a:lvl5pPr algn="l" rtl="0" fontAlgn="base">
              <a:spcBef>
                <a:spcPct val="0"/>
              </a:spcBef>
              <a:spcAft>
                <a:spcPct val="0"/>
              </a:spcAft>
              <a:defRPr lang="en-US" sz="600" b="0" kern="1200" dirty="0">
                <a:solidFill>
                  <a:schemeClr val="tx1"/>
                </a:solidFill>
                <a:latin typeface="Arial" pitchFamily="34" charset="0"/>
                <a:ea typeface="+mn-ea"/>
                <a:cs typeface="Arial" pitchFamily="34" charset="0"/>
              </a:defRPr>
            </a:lvl5pPr>
          </a:lstStyle>
          <a:p>
            <a:pPr lvl="0"/>
            <a:r>
              <a:rPr lang="en-US" dirty="0"/>
              <a:t>Click to edit Master text styles</a:t>
            </a:r>
          </a:p>
        </p:txBody>
      </p:sp>
      <p:sp>
        <p:nvSpPr>
          <p:cNvPr id="16" name="Title Placeholder 10"/>
          <p:cNvSpPr>
            <a:spLocks noGrp="1"/>
          </p:cNvSpPr>
          <p:nvPr>
            <p:ph type="title"/>
          </p:nvPr>
        </p:nvSpPr>
        <p:spPr bwMode="gray">
          <a:xfrm>
            <a:off x="133350" y="76202"/>
            <a:ext cx="8877300" cy="774699"/>
          </a:xfrm>
          <a:prstGeom prst="rect">
            <a:avLst/>
          </a:prstGeom>
        </p:spPr>
        <p:txBody>
          <a:bodyPr wrap="square" lIns="0" tIns="0" rIns="0" bIns="0">
            <a:noAutofit/>
          </a:bodyPr>
          <a:lstStyle>
            <a:lvl1pPr>
              <a:defRPr>
                <a:latin typeface="Avenir Light"/>
              </a:defRPr>
            </a:lvl1pPr>
          </a:lstStyle>
          <a:p>
            <a:pPr marL="0" marR="0" lvl="0" indent="0" algn="l" defTabSz="685800" rtl="0" eaLnBrk="0" fontAlgn="base" latinLnBrk="0" hangingPunct="0">
              <a:lnSpc>
                <a:spcPct val="90000"/>
              </a:lnSpc>
              <a:spcBef>
                <a:spcPct val="0"/>
              </a:spcBef>
              <a:spcAft>
                <a:spcPct val="0"/>
              </a:spcAft>
              <a:buClrTx/>
              <a:buSzTx/>
              <a:buFontTx/>
              <a:buNone/>
              <a:tabLst/>
              <a:defRPr/>
            </a:pPr>
            <a:r>
              <a:rPr lang="en-US" dirty="0"/>
              <a:t>Click to edit Master title style</a:t>
            </a:r>
          </a:p>
        </p:txBody>
      </p:sp>
      <p:sp>
        <p:nvSpPr>
          <p:cNvPr id="9" name="Content Placeholder 20"/>
          <p:cNvSpPr>
            <a:spLocks noGrp="1"/>
          </p:cNvSpPr>
          <p:nvPr>
            <p:ph sz="quarter" idx="16"/>
          </p:nvPr>
        </p:nvSpPr>
        <p:spPr bwMode="gray">
          <a:xfrm>
            <a:off x="4733926" y="1600200"/>
            <a:ext cx="4276725" cy="4191000"/>
          </a:xfrm>
          <a:prstGeom prst="rect">
            <a:avLst/>
          </a:prstGeom>
        </p:spPr>
        <p:txBody>
          <a:bodyPr/>
          <a:lstStyle>
            <a:lvl2pPr>
              <a:defRPr lang="en-US" sz="1200" kern="1200" dirty="0" smtClean="0">
                <a:solidFill>
                  <a:schemeClr val="tx2"/>
                </a:solidFill>
                <a:latin typeface="Avenir Light"/>
                <a:ea typeface="+mn-ea"/>
                <a:cs typeface="+mn-cs"/>
              </a:defRPr>
            </a:lvl2pPr>
            <a:lvl3pPr>
              <a:defRPr lang="en-US" sz="1050" kern="1200" dirty="0" smtClean="0">
                <a:solidFill>
                  <a:schemeClr val="tx2"/>
                </a:solidFill>
                <a:latin typeface="Avenir Light"/>
                <a:ea typeface="+mn-ea"/>
                <a:cs typeface="+mn-cs"/>
              </a:defRPr>
            </a:lvl3pPr>
            <a:lvl4pPr>
              <a:defRPr lang="en-US" sz="900" kern="1200" dirty="0" smtClean="0">
                <a:solidFill>
                  <a:schemeClr val="tx2"/>
                </a:solidFill>
                <a:latin typeface="Avenir Light"/>
                <a:ea typeface="+mn-ea"/>
                <a:cs typeface="+mn-cs"/>
              </a:defRPr>
            </a:lvl4pPr>
            <a:lvl5pPr>
              <a:defRPr lang="en-US" sz="825" kern="1200" dirty="0">
                <a:solidFill>
                  <a:schemeClr val="tx2"/>
                </a:solidFill>
                <a:latin typeface="Avenir Ligh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1"/>
          <p:cNvSpPr>
            <a:spLocks noGrp="1"/>
          </p:cNvSpPr>
          <p:nvPr>
            <p:ph type="body" sz="quarter" idx="17"/>
          </p:nvPr>
        </p:nvSpPr>
        <p:spPr bwMode="gray">
          <a:xfrm>
            <a:off x="4733925" y="1154115"/>
            <a:ext cx="4276726" cy="293687"/>
          </a:xfrm>
          <a:prstGeom prst="rect">
            <a:avLst/>
          </a:prstGeom>
        </p:spPr>
        <p:txBody>
          <a:bodyPr>
            <a:noAutofit/>
          </a:bodyPr>
          <a:lstStyle>
            <a:lvl1pPr>
              <a:defRPr sz="1350" b="1">
                <a:latin typeface="Avenir Light"/>
              </a:defRPr>
            </a:lvl1pPr>
          </a:lstStyle>
          <a:p>
            <a:pPr lvl="0"/>
            <a:r>
              <a:rPr lang="en-US" dirty="0"/>
              <a:t>Click to edit Master text styles</a:t>
            </a:r>
          </a:p>
        </p:txBody>
      </p:sp>
      <p:sp>
        <p:nvSpPr>
          <p:cNvPr id="11" name="Text Placeholder 13"/>
          <p:cNvSpPr>
            <a:spLocks noGrp="1"/>
          </p:cNvSpPr>
          <p:nvPr>
            <p:ph type="body" sz="quarter" idx="18"/>
          </p:nvPr>
        </p:nvSpPr>
        <p:spPr bwMode="gray">
          <a:xfrm>
            <a:off x="4737337" y="6186412"/>
            <a:ext cx="3995928" cy="95539"/>
          </a:xfrm>
          <a:prstGeom prst="rect">
            <a:avLst/>
          </a:prstGeom>
          <a:noFill/>
          <a:ln w="12700" algn="ctr">
            <a:noFill/>
            <a:miter lim="800000"/>
            <a:headEnd/>
            <a:tailEnd/>
          </a:ln>
        </p:spPr>
        <p:txBody>
          <a:bodyPr lIns="0" tIns="0" rIns="0" bIns="0" anchor="b">
            <a:spAutoFit/>
          </a:bodyPr>
          <a:lstStyle>
            <a:lvl1pPr algn="l" rtl="0" fontAlgn="base">
              <a:lnSpc>
                <a:spcPts val="750"/>
              </a:lnSpc>
              <a:spcBef>
                <a:spcPct val="0"/>
              </a:spcBef>
              <a:spcAft>
                <a:spcPct val="0"/>
              </a:spcAft>
              <a:defRPr lang="en-US" sz="600" b="0" kern="1200" smtClean="0">
                <a:solidFill>
                  <a:schemeClr val="tx2"/>
                </a:solidFill>
                <a:latin typeface="Avenir Light"/>
                <a:ea typeface="+mn-ea"/>
                <a:cs typeface="Avenir Light"/>
              </a:defRPr>
            </a:lvl1pPr>
            <a:lvl2pPr algn="l" rtl="0" fontAlgn="base">
              <a:spcBef>
                <a:spcPct val="0"/>
              </a:spcBef>
              <a:spcAft>
                <a:spcPct val="0"/>
              </a:spcAft>
              <a:defRPr lang="en-US" sz="600" b="0" kern="1200" smtClean="0">
                <a:solidFill>
                  <a:schemeClr val="tx1"/>
                </a:solidFill>
                <a:latin typeface="Arial" pitchFamily="34" charset="0"/>
                <a:ea typeface="+mn-ea"/>
                <a:cs typeface="Arial" pitchFamily="34" charset="0"/>
              </a:defRPr>
            </a:lvl2pPr>
            <a:lvl3pPr algn="l" rtl="0" fontAlgn="base">
              <a:spcBef>
                <a:spcPct val="0"/>
              </a:spcBef>
              <a:spcAft>
                <a:spcPct val="0"/>
              </a:spcAft>
              <a:defRPr lang="en-US" sz="600" b="0" kern="1200" smtClean="0">
                <a:solidFill>
                  <a:schemeClr val="tx1"/>
                </a:solidFill>
                <a:latin typeface="Arial" pitchFamily="34" charset="0"/>
                <a:ea typeface="+mn-ea"/>
                <a:cs typeface="Arial" pitchFamily="34" charset="0"/>
              </a:defRPr>
            </a:lvl3pPr>
            <a:lvl4pPr algn="l" rtl="0" fontAlgn="base">
              <a:spcBef>
                <a:spcPct val="0"/>
              </a:spcBef>
              <a:spcAft>
                <a:spcPct val="0"/>
              </a:spcAft>
              <a:defRPr lang="en-US" sz="600" b="0" kern="1200" smtClean="0">
                <a:solidFill>
                  <a:schemeClr val="tx1"/>
                </a:solidFill>
                <a:latin typeface="Arial" pitchFamily="34" charset="0"/>
                <a:ea typeface="+mn-ea"/>
                <a:cs typeface="Arial" pitchFamily="34" charset="0"/>
              </a:defRPr>
            </a:lvl4pPr>
            <a:lvl5pPr algn="l" rtl="0" fontAlgn="base">
              <a:spcBef>
                <a:spcPct val="0"/>
              </a:spcBef>
              <a:spcAft>
                <a:spcPct val="0"/>
              </a:spcAft>
              <a:defRPr lang="en-US" sz="600" b="0" kern="1200" dirty="0">
                <a:solidFill>
                  <a:schemeClr val="tx1"/>
                </a:solidFill>
                <a:latin typeface="Arial" pitchFamily="34" charset="0"/>
                <a:ea typeface="+mn-ea"/>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1711704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0"/>
          <p:cNvSpPr>
            <a:spLocks noGrp="1"/>
          </p:cNvSpPr>
          <p:nvPr>
            <p:ph type="title"/>
          </p:nvPr>
        </p:nvSpPr>
        <p:spPr bwMode="gray">
          <a:xfrm>
            <a:off x="133350" y="76202"/>
            <a:ext cx="8877300" cy="774699"/>
          </a:xfrm>
          <a:prstGeom prst="rect">
            <a:avLst/>
          </a:prstGeom>
        </p:spPr>
        <p:txBody>
          <a:bodyPr wrap="square" lIns="0" tIns="0" rIns="0" bIns="0">
            <a:noAutofit/>
          </a:bodyPr>
          <a:lstStyle/>
          <a:p>
            <a:pPr marL="0" marR="0" lvl="0" indent="0" algn="l" defTabSz="685800" rtl="0" eaLnBrk="0" fontAlgn="base" latinLnBrk="0" hangingPunct="0">
              <a:lnSpc>
                <a:spcPct val="90000"/>
              </a:lnSpc>
              <a:spcBef>
                <a:spcPct val="0"/>
              </a:spcBef>
              <a:spcAft>
                <a:spcPct val="0"/>
              </a:spcAft>
              <a:buClrTx/>
              <a:buSzTx/>
              <a:buFontTx/>
              <a:buNone/>
              <a:tabLst/>
              <a:defRPr/>
            </a:pPr>
            <a:r>
              <a:rPr lang="en-US"/>
              <a:t>Click to edit Master title style</a:t>
            </a:r>
            <a:endParaRPr lang="en-US" dirty="0"/>
          </a:p>
        </p:txBody>
      </p:sp>
    </p:spTree>
    <p:extLst>
      <p:ext uri="{BB962C8B-B14F-4D97-AF65-F5344CB8AC3E}">
        <p14:creationId xmlns:p14="http://schemas.microsoft.com/office/powerpoint/2010/main" val="1839603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Placeholder 10"/>
          <p:cNvSpPr>
            <a:spLocks noGrp="1"/>
          </p:cNvSpPr>
          <p:nvPr>
            <p:ph type="title"/>
          </p:nvPr>
        </p:nvSpPr>
        <p:spPr bwMode="gray">
          <a:xfrm>
            <a:off x="133350" y="76202"/>
            <a:ext cx="8877300" cy="774699"/>
          </a:xfrm>
          <a:prstGeom prst="rect">
            <a:avLst/>
          </a:prstGeom>
        </p:spPr>
        <p:txBody>
          <a:bodyPr wrap="square" lIns="0" tIns="0" rIns="0" bIns="0">
            <a:noAutofit/>
          </a:bodyPr>
          <a:lstStyle/>
          <a:p>
            <a:pPr marL="0" marR="0" lvl="0" indent="0" algn="l" defTabSz="685800" rtl="0" eaLnBrk="0" fontAlgn="base" latinLnBrk="0" hangingPunct="0">
              <a:lnSpc>
                <a:spcPct val="90000"/>
              </a:lnSpc>
              <a:spcBef>
                <a:spcPct val="0"/>
              </a:spcBef>
              <a:spcAft>
                <a:spcPct val="0"/>
              </a:spcAft>
              <a:buClrTx/>
              <a:buSzTx/>
              <a:buFontTx/>
              <a:buNone/>
              <a:tabLst/>
              <a:defRPr/>
            </a:pPr>
            <a:r>
              <a:rPr lang="en-US"/>
              <a:t>Click to edit Master title style</a:t>
            </a:r>
            <a:endParaRPr lang="en-US" dirty="0"/>
          </a:p>
        </p:txBody>
      </p:sp>
    </p:spTree>
    <p:extLst>
      <p:ext uri="{BB962C8B-B14F-4D97-AF65-F5344CB8AC3E}">
        <p14:creationId xmlns:p14="http://schemas.microsoft.com/office/powerpoint/2010/main" val="3223510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142128" y="142876"/>
            <a:ext cx="8832850" cy="3286125"/>
          </a:xfrm>
          <a:prstGeom prst="rect">
            <a:avLst/>
          </a:prstGeom>
          <a:solidFill>
            <a:srgbClr val="D16349"/>
          </a:solidFill>
          <a:ln w="9525" cap="flat" cmpd="sng" algn="ctr">
            <a:noFill/>
            <a:prstDash val="solid"/>
            <a:miter lim="800000"/>
            <a:headEnd type="none" w="med" len="med"/>
            <a:tailEnd type="none" w="med" len="med"/>
          </a:ln>
          <a:effectLst/>
        </p:spPr>
        <p:txBody>
          <a:bodyPr wrap="none"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Georgia"/>
            </a:endParaRPr>
          </a:p>
        </p:txBody>
      </p:sp>
      <p:pic>
        <p:nvPicPr>
          <p:cNvPr id="6" name="Picture 5">
            <a:extLst>
              <a:ext uri="{FF2B5EF4-FFF2-40B4-BE49-F238E27FC236}">
                <a16:creationId xmlns:a16="http://schemas.microsoft.com/office/drawing/2014/main" id="{285414FE-314D-4246-8FE0-16C0DAF040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31083" y="3581400"/>
            <a:ext cx="2254940" cy="553382"/>
          </a:xfrm>
          <a:prstGeom prst="rect">
            <a:avLst/>
          </a:prstGeom>
        </p:spPr>
      </p:pic>
    </p:spTree>
    <p:extLst>
      <p:ext uri="{BB962C8B-B14F-4D97-AF65-F5344CB8AC3E}">
        <p14:creationId xmlns:p14="http://schemas.microsoft.com/office/powerpoint/2010/main" val="18023242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417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p:spTree>
      <p:nvGrpSpPr>
        <p:cNvPr id="1" name=""/>
        <p:cNvGrpSpPr/>
        <p:nvPr/>
      </p:nvGrpSpPr>
      <p:grpSpPr>
        <a:xfrm>
          <a:off x="0" y="0"/>
          <a:ext cx="0" cy="0"/>
          <a:chOff x="0" y="0"/>
          <a:chExt cx="0" cy="0"/>
        </a:xfrm>
      </p:grpSpPr>
      <p:sp>
        <p:nvSpPr>
          <p:cNvPr id="4" name="Media Placeholder 3"/>
          <p:cNvSpPr>
            <a:spLocks noGrp="1"/>
          </p:cNvSpPr>
          <p:nvPr>
            <p:ph type="media" sz="quarter" idx="10" hasCustomPrompt="1"/>
          </p:nvPr>
        </p:nvSpPr>
        <p:spPr>
          <a:xfrm>
            <a:off x="2057400" y="1905000"/>
            <a:ext cx="5562600" cy="3352800"/>
          </a:xfrm>
        </p:spPr>
        <p:txBody>
          <a:bodyPr/>
          <a:lstStyle>
            <a:lvl1pPr>
              <a:defRPr/>
            </a:lvl1pPr>
          </a:lstStyle>
          <a:p>
            <a:r>
              <a:rPr lang="en-US" dirty="0"/>
              <a:t>Quiz</a:t>
            </a:r>
            <a:endParaRPr lang="en-IN" dirty="0"/>
          </a:p>
        </p:txBody>
      </p:sp>
      <p:sp>
        <p:nvSpPr>
          <p:cNvPr id="5" name="Title 4"/>
          <p:cNvSpPr>
            <a:spLocks noGrp="1"/>
          </p:cNvSpPr>
          <p:nvPr>
            <p:ph type="title"/>
          </p:nvPr>
        </p:nvSpPr>
        <p:spPr/>
        <p:txBody>
          <a:bodyPr/>
          <a:lstStyle/>
          <a:p>
            <a:r>
              <a:rPr lang="en-US"/>
              <a:t>Click to edit Master title style</a:t>
            </a:r>
            <a:endParaRPr lang="en-IN"/>
          </a:p>
        </p:txBody>
      </p:sp>
      <p:sp>
        <p:nvSpPr>
          <p:cNvPr id="6" name="Rectangle 5"/>
          <p:cNvSpPr/>
          <p:nvPr userDrawn="1"/>
        </p:nvSpPr>
        <p:spPr>
          <a:xfrm>
            <a:off x="8610600" y="6400800"/>
            <a:ext cx="457200" cy="381000"/>
          </a:xfrm>
          <a:prstGeom prst="rect">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4290" rIns="34290" rtlCol="0" anchor="t"/>
          <a:lstStyle/>
          <a:p>
            <a:pPr algn="l"/>
            <a:endParaRPr lang="en-IN" sz="1200" b="0" dirty="0" err="1">
              <a:solidFill>
                <a:schemeClr val="tx2"/>
              </a:solidFill>
              <a:latin typeface="Avenir Light"/>
            </a:endParaRPr>
          </a:p>
        </p:txBody>
      </p:sp>
      <p:sp>
        <p:nvSpPr>
          <p:cNvPr id="7" name="Rectangle 6"/>
          <p:cNvSpPr/>
          <p:nvPr userDrawn="1"/>
        </p:nvSpPr>
        <p:spPr>
          <a:xfrm>
            <a:off x="0" y="6172200"/>
            <a:ext cx="9126000" cy="228600"/>
          </a:xfrm>
          <a:prstGeom prst="rect">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4290" rIns="34290" rtlCol="0" anchor="t"/>
          <a:lstStyle/>
          <a:p>
            <a:pPr algn="l"/>
            <a:endParaRPr lang="en-IN" sz="1200" b="0" dirty="0" err="1">
              <a:solidFill>
                <a:schemeClr val="tx2"/>
              </a:solidFill>
              <a:latin typeface="Avenir Light"/>
            </a:endParaRPr>
          </a:p>
        </p:txBody>
      </p:sp>
    </p:spTree>
    <p:extLst>
      <p:ext uri="{BB962C8B-B14F-4D97-AF65-F5344CB8AC3E}">
        <p14:creationId xmlns:p14="http://schemas.microsoft.com/office/powerpoint/2010/main" val="1091845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s">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133350" y="1154113"/>
            <a:ext cx="8877300" cy="5127815"/>
          </a:xfrm>
          <a:prstGeom prst="rect">
            <a:avLst/>
          </a:prstGeom>
        </p:spPr>
        <p:txBody>
          <a:bodyPr vert="horz" wrap="square" lIns="0" tIns="0" rIns="0" bIns="0" rtlCol="0">
            <a:noAutofit/>
          </a:bodyPr>
          <a:lstStyle>
            <a:lvl1pPr marL="0" marR="0" indent="0" algn="l" defTabSz="914400" rtl="0" eaLnBrk="1" fontAlgn="base" latinLnBrk="0" hangingPunct="1">
              <a:lnSpc>
                <a:spcPct val="100000"/>
              </a:lnSpc>
              <a:spcBef>
                <a:spcPts val="300"/>
              </a:spcBef>
              <a:spcAft>
                <a:spcPct val="0"/>
              </a:spcAft>
              <a:buClrTx/>
              <a:buSzTx/>
              <a:buFont typeface="Arial" pitchFamily="34" charset="0"/>
              <a:buNone/>
              <a:tabLst>
                <a:tab pos="5029200" algn="r"/>
              </a:tabLst>
              <a:defRPr kumimoji="0" lang="en-US" sz="2000" b="0" i="0" u="none" strike="noStrike" kern="1200" cap="none" normalizeH="0" baseline="0" dirty="0" smtClean="0">
                <a:ln>
                  <a:noFill/>
                </a:ln>
                <a:solidFill>
                  <a:schemeClr val="tx2"/>
                </a:solidFill>
                <a:effectLst/>
                <a:latin typeface="Avenir Light"/>
                <a:ea typeface="+mn-ea"/>
                <a:cs typeface="Avenir Light"/>
              </a:defRPr>
            </a:lvl1pPr>
            <a:lvl2pPr marL="174625" marR="0" indent="-173038" algn="l" defTabSz="914400" rtl="0" eaLnBrk="1" fontAlgn="base" latinLnBrk="0" hangingPunct="1">
              <a:lnSpc>
                <a:spcPct val="100000"/>
              </a:lnSpc>
              <a:spcBef>
                <a:spcPts val="300"/>
              </a:spcBef>
              <a:spcAft>
                <a:spcPct val="0"/>
              </a:spcAft>
              <a:buFont typeface="Arial" pitchFamily="34" charset="0"/>
              <a:tabLst>
                <a:tab pos="5029200" algn="r"/>
              </a:tabLst>
              <a:defRPr kumimoji="0" lang="en-US" sz="2000" b="0" i="0" u="none" strike="noStrike" kern="1200" cap="none" normalizeH="0" baseline="0" dirty="0" smtClean="0">
                <a:ln>
                  <a:noFill/>
                </a:ln>
                <a:solidFill>
                  <a:schemeClr val="tx2"/>
                </a:solidFill>
                <a:effectLst/>
                <a:latin typeface="Avenir Light"/>
                <a:ea typeface="+mn-ea"/>
                <a:cs typeface="Avenir Light"/>
              </a:defRPr>
            </a:lvl2pPr>
            <a:lvl3pPr marR="0" algn="l" defTabSz="914400" rtl="0" eaLnBrk="1" fontAlgn="base" latinLnBrk="0" hangingPunct="1">
              <a:lnSpc>
                <a:spcPct val="100000"/>
              </a:lnSpc>
              <a:spcBef>
                <a:spcPts val="300"/>
              </a:spcBef>
              <a:spcAft>
                <a:spcPct val="0"/>
              </a:spcAft>
              <a:buFont typeface="Arial" pitchFamily="34" charset="0"/>
              <a:tabLst>
                <a:tab pos="5029200" algn="r"/>
              </a:tabLst>
              <a:defRPr kumimoji="0" lang="en-US" sz="1800" b="0" i="0" u="none" strike="noStrike" kern="1200" cap="none" normalizeH="0" baseline="0" dirty="0" smtClean="0">
                <a:ln>
                  <a:noFill/>
                </a:ln>
                <a:solidFill>
                  <a:schemeClr val="tx2"/>
                </a:solidFill>
                <a:effectLst/>
                <a:latin typeface="Avenir Light"/>
                <a:ea typeface="+mn-ea"/>
                <a:cs typeface="Avenir Light"/>
              </a:defRPr>
            </a:lvl3pPr>
            <a:lvl4pPr marR="0" algn="l" defTabSz="914400" rtl="0" eaLnBrk="1" fontAlgn="base" latinLnBrk="0" hangingPunct="1">
              <a:lnSpc>
                <a:spcPct val="100000"/>
              </a:lnSpc>
              <a:spcBef>
                <a:spcPts val="300"/>
              </a:spcBef>
              <a:spcAft>
                <a:spcPct val="0"/>
              </a:spcAft>
              <a:buFont typeface="Arial" pitchFamily="34" charset="0"/>
              <a:tabLst>
                <a:tab pos="5029200" algn="r"/>
              </a:tabLst>
              <a:defRPr kumimoji="0" lang="en-US" sz="1600" b="0" i="0" u="none" strike="noStrike" kern="1200" cap="none" normalizeH="0" baseline="0" dirty="0" smtClean="0">
                <a:ln>
                  <a:noFill/>
                </a:ln>
                <a:solidFill>
                  <a:schemeClr val="tx2"/>
                </a:solidFill>
                <a:effectLst/>
                <a:latin typeface="Avenir Light"/>
                <a:ea typeface="+mn-ea"/>
                <a:cs typeface="Avenir Light"/>
              </a:defRPr>
            </a:lvl4pPr>
            <a:lvl5pPr marR="0" algn="l" defTabSz="914400" rtl="0" eaLnBrk="1" fontAlgn="base" latinLnBrk="0" hangingPunct="1">
              <a:lnSpc>
                <a:spcPct val="100000"/>
              </a:lnSpc>
              <a:spcBef>
                <a:spcPts val="300"/>
              </a:spcBef>
              <a:spcAft>
                <a:spcPct val="0"/>
              </a:spcAft>
              <a:buFont typeface="Arial" pitchFamily="34" charset="0"/>
              <a:tabLst>
                <a:tab pos="5029200" algn="r"/>
              </a:tabLst>
              <a:defRPr kumimoji="0" lang="en-US" sz="1400" b="0" i="0" u="none" strike="noStrike" kern="1200" cap="none" normalizeH="0" baseline="0" dirty="0" smtClean="0">
                <a:ln>
                  <a:noFill/>
                </a:ln>
                <a:solidFill>
                  <a:schemeClr val="tx2"/>
                </a:solidFill>
                <a:effectLst/>
                <a:latin typeface="Avenir Light"/>
                <a:ea typeface="+mn-ea"/>
                <a:cs typeface="Avenir Light"/>
              </a:defRPr>
            </a:lvl5pPr>
            <a:lvl6pPr marR="0" algn="l" defTabSz="914400" rtl="0" eaLnBrk="1" fontAlgn="base" latinLnBrk="0" hangingPunct="1">
              <a:lnSpc>
                <a:spcPct val="100000"/>
              </a:lnSpc>
              <a:spcAft>
                <a:spcPct val="0"/>
              </a:spcAft>
              <a:buFont typeface="Arial" pitchFamily="34" charset="0"/>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99438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a:latin typeface="Avenir Light"/>
              </a:defRPr>
            </a:lvl1pPr>
          </a:lstStyle>
          <a:p>
            <a:fld id="{5C6FD312-EE2B-42DF-ACA7-969323831345}" type="datetimeFigureOut">
              <a:rPr lang="en-US" smtClean="0"/>
              <a:pPr/>
              <a:t>1/11/2019</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latin typeface="Avenir Light"/>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a:latin typeface="Avenir Light"/>
              </a:defRPr>
            </a:lvl1pPr>
          </a:lstStyle>
          <a:p>
            <a:fld id="{A8567A78-916A-4A5B-97C1-782F6407087B}" type="slidenum">
              <a:rPr lang="en-US" smtClean="0"/>
              <a:pPr/>
              <a:t>‹#›</a:t>
            </a:fld>
            <a:endParaRPr lang="en-US" dirty="0"/>
          </a:p>
        </p:txBody>
      </p:sp>
    </p:spTree>
    <p:extLst>
      <p:ext uri="{BB962C8B-B14F-4D97-AF65-F5344CB8AC3E}">
        <p14:creationId xmlns:p14="http://schemas.microsoft.com/office/powerpoint/2010/main" val="885666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ontents">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133350" y="1154113"/>
            <a:ext cx="8877300" cy="5127815"/>
          </a:xfrm>
          <a:prstGeom prst="rect">
            <a:avLst/>
          </a:prstGeom>
        </p:spPr>
        <p:txBody>
          <a:bodyPr vert="horz" wrap="square" lIns="0" tIns="0" rIns="0" bIns="0" rtlCol="0">
            <a:noAutofit/>
          </a:bodyPr>
          <a:lstStyle>
            <a:lvl1pPr marL="0" marR="0" indent="0" algn="l" defTabSz="914400" rtl="0" eaLnBrk="1" fontAlgn="base" latinLnBrk="0" hangingPunct="1">
              <a:lnSpc>
                <a:spcPct val="100000"/>
              </a:lnSpc>
              <a:spcBef>
                <a:spcPts val="300"/>
              </a:spcBef>
              <a:spcAft>
                <a:spcPct val="0"/>
              </a:spcAft>
              <a:buClrTx/>
              <a:buSzTx/>
              <a:buFont typeface="Arial" pitchFamily="34" charset="0"/>
              <a:buNone/>
              <a:tabLst>
                <a:tab pos="5029200" algn="r"/>
              </a:tabLst>
              <a:defRPr kumimoji="0" lang="en-US" sz="2000" b="0" i="0" u="none" strike="noStrike" kern="1200" cap="none" normalizeH="0" baseline="0" dirty="0" smtClean="0">
                <a:ln>
                  <a:noFill/>
                </a:ln>
                <a:solidFill>
                  <a:schemeClr val="tx2"/>
                </a:solidFill>
                <a:effectLst/>
                <a:latin typeface="Avenir Light"/>
                <a:ea typeface="+mn-ea"/>
                <a:cs typeface="Avenir Light"/>
              </a:defRPr>
            </a:lvl1pPr>
            <a:lvl2pPr marL="174625" marR="0" indent="-173038" algn="l" defTabSz="914400" rtl="0" eaLnBrk="1" fontAlgn="base" latinLnBrk="0" hangingPunct="1">
              <a:lnSpc>
                <a:spcPct val="100000"/>
              </a:lnSpc>
              <a:spcBef>
                <a:spcPts val="300"/>
              </a:spcBef>
              <a:spcAft>
                <a:spcPct val="0"/>
              </a:spcAft>
              <a:buFont typeface="Arial" pitchFamily="34" charset="0"/>
              <a:tabLst>
                <a:tab pos="5029200" algn="r"/>
              </a:tabLst>
              <a:defRPr kumimoji="0" lang="en-US" sz="2000" b="0" i="0" u="none" strike="noStrike" kern="1200" cap="none" normalizeH="0" baseline="0" dirty="0" smtClean="0">
                <a:ln>
                  <a:noFill/>
                </a:ln>
                <a:solidFill>
                  <a:schemeClr val="tx2"/>
                </a:solidFill>
                <a:effectLst/>
                <a:latin typeface="Avenir Light"/>
                <a:ea typeface="+mn-ea"/>
                <a:cs typeface="Avenir Light"/>
              </a:defRPr>
            </a:lvl2pPr>
            <a:lvl3pPr marR="0" algn="l" defTabSz="914400" rtl="0" eaLnBrk="1" fontAlgn="base" latinLnBrk="0" hangingPunct="1">
              <a:lnSpc>
                <a:spcPct val="100000"/>
              </a:lnSpc>
              <a:spcBef>
                <a:spcPts val="300"/>
              </a:spcBef>
              <a:spcAft>
                <a:spcPct val="0"/>
              </a:spcAft>
              <a:buFont typeface="Arial" pitchFamily="34" charset="0"/>
              <a:tabLst>
                <a:tab pos="5029200" algn="r"/>
              </a:tabLst>
              <a:defRPr kumimoji="0" lang="en-US" sz="1800" b="0" i="0" u="none" strike="noStrike" kern="1200" cap="none" normalizeH="0" baseline="0" dirty="0" smtClean="0">
                <a:ln>
                  <a:noFill/>
                </a:ln>
                <a:solidFill>
                  <a:schemeClr val="tx2"/>
                </a:solidFill>
                <a:effectLst/>
                <a:latin typeface="Avenir Light"/>
                <a:ea typeface="+mn-ea"/>
                <a:cs typeface="Avenir Light"/>
              </a:defRPr>
            </a:lvl3pPr>
            <a:lvl4pPr marR="0" algn="l" defTabSz="914400" rtl="0" eaLnBrk="1" fontAlgn="base" latinLnBrk="0" hangingPunct="1">
              <a:lnSpc>
                <a:spcPct val="100000"/>
              </a:lnSpc>
              <a:spcBef>
                <a:spcPts val="300"/>
              </a:spcBef>
              <a:spcAft>
                <a:spcPct val="0"/>
              </a:spcAft>
              <a:buFont typeface="Arial" pitchFamily="34" charset="0"/>
              <a:tabLst>
                <a:tab pos="5029200" algn="r"/>
              </a:tabLst>
              <a:defRPr kumimoji="0" lang="en-US" sz="1600" b="0" i="0" u="none" strike="noStrike" kern="1200" cap="none" normalizeH="0" baseline="0" dirty="0" smtClean="0">
                <a:ln>
                  <a:noFill/>
                </a:ln>
                <a:solidFill>
                  <a:schemeClr val="tx2"/>
                </a:solidFill>
                <a:effectLst/>
                <a:latin typeface="Avenir Light"/>
                <a:ea typeface="+mn-ea"/>
                <a:cs typeface="Avenir Light"/>
              </a:defRPr>
            </a:lvl4pPr>
            <a:lvl5pPr marR="0" algn="l" defTabSz="914400" rtl="0" eaLnBrk="1" fontAlgn="base" latinLnBrk="0" hangingPunct="1">
              <a:lnSpc>
                <a:spcPct val="100000"/>
              </a:lnSpc>
              <a:spcBef>
                <a:spcPts val="300"/>
              </a:spcBef>
              <a:spcAft>
                <a:spcPct val="0"/>
              </a:spcAft>
              <a:buFont typeface="Arial" pitchFamily="34" charset="0"/>
              <a:tabLst>
                <a:tab pos="5029200" algn="r"/>
              </a:tabLst>
              <a:defRPr kumimoji="0" lang="en-US" sz="1400" b="0" i="0" u="none" strike="noStrike" kern="1200" cap="none" normalizeH="0" baseline="0" dirty="0" smtClean="0">
                <a:ln>
                  <a:noFill/>
                </a:ln>
                <a:solidFill>
                  <a:schemeClr val="tx2"/>
                </a:solidFill>
                <a:effectLst/>
                <a:latin typeface="Avenir Light"/>
                <a:ea typeface="+mn-ea"/>
                <a:cs typeface="Avenir Light"/>
              </a:defRPr>
            </a:lvl5pPr>
            <a:lvl6pPr marR="0" algn="l" defTabSz="914400" rtl="0" eaLnBrk="1" fontAlgn="base" latinLnBrk="0" hangingPunct="1">
              <a:lnSpc>
                <a:spcPct val="100000"/>
              </a:lnSpc>
              <a:spcAft>
                <a:spcPct val="0"/>
              </a:spcAft>
              <a:buFont typeface="Arial" pitchFamily="34" charset="0"/>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Placeholder 10"/>
          <p:cNvSpPr>
            <a:spLocks noGrp="1"/>
          </p:cNvSpPr>
          <p:nvPr>
            <p:ph type="title"/>
          </p:nvPr>
        </p:nvSpPr>
        <p:spPr bwMode="gray">
          <a:xfrm>
            <a:off x="133350" y="76200"/>
            <a:ext cx="8877300" cy="774699"/>
          </a:xfrm>
          <a:prstGeom prst="rect">
            <a:avLst/>
          </a:prstGeom>
        </p:spPr>
        <p:txBody>
          <a:bodyPr wrap="square" lIns="0" tIns="0" rIns="0" bIns="0">
            <a:noAutofit/>
          </a:bodyPr>
          <a:lstStyle>
            <a:lvl1pPr>
              <a:lnSpc>
                <a:spcPct val="100000"/>
              </a:lnSpc>
              <a:defRPr/>
            </a:lvl1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dirty="0"/>
              <a:t>Click to edit Master title style</a:t>
            </a:r>
          </a:p>
        </p:txBody>
      </p:sp>
    </p:spTree>
    <p:extLst>
      <p:ext uri="{BB962C8B-B14F-4D97-AF65-F5344CB8AC3E}">
        <p14:creationId xmlns:p14="http://schemas.microsoft.com/office/powerpoint/2010/main" val="3111447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Rectangle 4"/>
          <p:cNvSpPr/>
          <p:nvPr userDrawn="1"/>
        </p:nvSpPr>
        <p:spPr>
          <a:xfrm>
            <a:off x="0" y="1903931"/>
            <a:ext cx="9144000" cy="4953000"/>
          </a:xfrm>
          <a:prstGeom prst="rect">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pPr>
            <a:endParaRPr lang="en-US" sz="1500" dirty="0">
              <a:solidFill>
                <a:srgbClr val="FFFFFF"/>
              </a:solidFill>
              <a:latin typeface="Avenir Light"/>
            </a:endParaRPr>
          </a:p>
        </p:txBody>
      </p:sp>
      <p:sp>
        <p:nvSpPr>
          <p:cNvPr id="120835" name="Title Placeholder 1"/>
          <p:cNvSpPr>
            <a:spLocks noGrp="1"/>
          </p:cNvSpPr>
          <p:nvPr>
            <p:ph type="ctrTitle"/>
          </p:nvPr>
        </p:nvSpPr>
        <p:spPr bwMode="gray">
          <a:xfrm>
            <a:off x="228600" y="4049114"/>
            <a:ext cx="8686800" cy="313932"/>
          </a:xfrm>
          <a:prstGeom prst="rect">
            <a:avLst/>
          </a:prstGeom>
        </p:spPr>
        <p:txBody>
          <a:bodyPr wrap="square" anchor="b" anchorCtr="0">
            <a:spAutoFit/>
          </a:bodyPr>
          <a:lstStyle>
            <a:lvl1pPr algn="r">
              <a:lnSpc>
                <a:spcPct val="85000"/>
              </a:lnSpc>
              <a:defRPr sz="2400" b="0" smtClean="0">
                <a:solidFill>
                  <a:schemeClr val="bg1"/>
                </a:solidFill>
                <a:latin typeface="Times New Roman" pitchFamily="18" charset="0"/>
              </a:defRPr>
            </a:lvl1pPr>
          </a:lstStyle>
          <a:p>
            <a:r>
              <a:rPr lang="en-US"/>
              <a:t>Click to edit Master title style</a:t>
            </a:r>
            <a:endParaRPr lang="en-US" dirty="0"/>
          </a:p>
        </p:txBody>
      </p:sp>
      <p:sp>
        <p:nvSpPr>
          <p:cNvPr id="120836" name="Text Placeholder 2"/>
          <p:cNvSpPr>
            <a:spLocks noGrp="1"/>
          </p:cNvSpPr>
          <p:nvPr>
            <p:ph type="subTitle" idx="1"/>
          </p:nvPr>
        </p:nvSpPr>
        <p:spPr bwMode="gray">
          <a:xfrm>
            <a:off x="228600" y="4562046"/>
            <a:ext cx="8686800" cy="230832"/>
          </a:xfrm>
          <a:prstGeom prst="rect">
            <a:avLst/>
          </a:prstGeom>
        </p:spPr>
        <p:txBody>
          <a:bodyPr wrap="square">
            <a:spAutoFit/>
          </a:bodyPr>
          <a:lstStyle>
            <a:lvl1pPr algn="r">
              <a:lnSpc>
                <a:spcPct val="100000"/>
              </a:lnSpc>
              <a:defRPr sz="1500" b="1" smtClean="0">
                <a:solidFill>
                  <a:schemeClr val="bg1"/>
                </a:solidFill>
                <a:latin typeface="Avenir Light"/>
              </a:defRPr>
            </a:lvl1pPr>
          </a:lstStyle>
          <a:p>
            <a:r>
              <a:rPr lang="en-US" dirty="0"/>
              <a:t>Click to edit Master subtitle style</a:t>
            </a:r>
            <a:endParaRPr dirty="0"/>
          </a:p>
        </p:txBody>
      </p:sp>
      <p:sp>
        <p:nvSpPr>
          <p:cNvPr id="18" name="Rectangle 17"/>
          <p:cNvSpPr/>
          <p:nvPr userDrawn="1"/>
        </p:nvSpPr>
        <p:spPr>
          <a:xfrm>
            <a:off x="21290" y="1905000"/>
            <a:ext cx="9144000" cy="27432"/>
          </a:xfrm>
          <a:prstGeom prst="rect">
            <a:avLst/>
          </a:prstGeom>
          <a:solidFill>
            <a:srgbClr val="D1634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pPr>
            <a:endParaRPr lang="en-US" sz="1500" u="sng" dirty="0">
              <a:solidFill>
                <a:srgbClr val="FFFFFF"/>
              </a:solidFill>
              <a:latin typeface="Avenir Light"/>
            </a:endParaRPr>
          </a:p>
        </p:txBody>
      </p:sp>
      <p:pic>
        <p:nvPicPr>
          <p:cNvPr id="9" name="Picture 8">
            <a:extLst>
              <a:ext uri="{FF2B5EF4-FFF2-40B4-BE49-F238E27FC236}">
                <a16:creationId xmlns:a16="http://schemas.microsoft.com/office/drawing/2014/main" id="{982D16C6-CF50-41CE-97AB-4DBC7A698C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8585" y="4965640"/>
            <a:ext cx="2040444" cy="500743"/>
          </a:xfrm>
          <a:prstGeom prst="rect">
            <a:avLst/>
          </a:prstGeom>
        </p:spPr>
      </p:pic>
    </p:spTree>
    <p:extLst>
      <p:ext uri="{BB962C8B-B14F-4D97-AF65-F5344CB8AC3E}">
        <p14:creationId xmlns:p14="http://schemas.microsoft.com/office/powerpoint/2010/main" val="112862860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vider">
    <p:spTree>
      <p:nvGrpSpPr>
        <p:cNvPr id="1" name=""/>
        <p:cNvGrpSpPr/>
        <p:nvPr/>
      </p:nvGrpSpPr>
      <p:grpSpPr>
        <a:xfrm>
          <a:off x="0" y="0"/>
          <a:ext cx="0" cy="0"/>
          <a:chOff x="0" y="0"/>
          <a:chExt cx="0" cy="0"/>
        </a:xfrm>
      </p:grpSpPr>
      <p:sp>
        <p:nvSpPr>
          <p:cNvPr id="120835" name="Title Placeholder 1"/>
          <p:cNvSpPr>
            <a:spLocks noGrp="1"/>
          </p:cNvSpPr>
          <p:nvPr>
            <p:ph type="ctrTitle"/>
          </p:nvPr>
        </p:nvSpPr>
        <p:spPr bwMode="gray">
          <a:xfrm>
            <a:off x="2343150" y="3017936"/>
            <a:ext cx="5962650" cy="242374"/>
          </a:xfrm>
          <a:prstGeom prst="rect">
            <a:avLst/>
          </a:prstGeom>
        </p:spPr>
        <p:txBody>
          <a:bodyPr wrap="square">
            <a:spAutoFit/>
          </a:bodyPr>
          <a:lstStyle>
            <a:lvl1pPr>
              <a:lnSpc>
                <a:spcPct val="85000"/>
              </a:lnSpc>
              <a:defRPr sz="1800" b="1" smtClean="0">
                <a:solidFill>
                  <a:schemeClr val="bg1"/>
                </a:solidFill>
                <a:latin typeface="Avenir Light"/>
              </a:defRPr>
            </a:lvl1pPr>
          </a:lstStyle>
          <a:p>
            <a:r>
              <a:rPr lang="en-US" dirty="0"/>
              <a:t>Click to edit Master title style</a:t>
            </a:r>
          </a:p>
        </p:txBody>
      </p:sp>
      <p:sp>
        <p:nvSpPr>
          <p:cNvPr id="120836" name="Text Placeholder 2"/>
          <p:cNvSpPr>
            <a:spLocks noGrp="1"/>
          </p:cNvSpPr>
          <p:nvPr>
            <p:ph type="subTitle" idx="1"/>
          </p:nvPr>
        </p:nvSpPr>
        <p:spPr bwMode="gray">
          <a:xfrm>
            <a:off x="685800" y="3694177"/>
            <a:ext cx="7086600" cy="184666"/>
          </a:xfrm>
          <a:prstGeom prst="rect">
            <a:avLst/>
          </a:prstGeom>
        </p:spPr>
        <p:txBody>
          <a:bodyPr wrap="square">
            <a:spAutoFit/>
          </a:bodyPr>
          <a:lstStyle>
            <a:lvl1pPr>
              <a:lnSpc>
                <a:spcPct val="100000"/>
              </a:lnSpc>
              <a:defRPr sz="1200" b="0" smtClean="0">
                <a:latin typeface="Avenir Light"/>
              </a:defRPr>
            </a:lvl1pPr>
          </a:lstStyle>
          <a:p>
            <a:r>
              <a:rPr lang="en-US" dirty="0"/>
              <a:t>Click to edit Master subtitle style</a:t>
            </a:r>
            <a:endParaRPr dirty="0"/>
          </a:p>
        </p:txBody>
      </p:sp>
    </p:spTree>
    <p:extLst>
      <p:ext uri="{BB962C8B-B14F-4D97-AF65-F5344CB8AC3E}">
        <p14:creationId xmlns:p14="http://schemas.microsoft.com/office/powerpoint/2010/main" val="392485203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vider 2">
    <p:spTree>
      <p:nvGrpSpPr>
        <p:cNvPr id="1" name=""/>
        <p:cNvGrpSpPr/>
        <p:nvPr/>
      </p:nvGrpSpPr>
      <p:grpSpPr>
        <a:xfrm>
          <a:off x="0" y="0"/>
          <a:ext cx="0" cy="0"/>
          <a:chOff x="0" y="0"/>
          <a:chExt cx="0" cy="0"/>
        </a:xfrm>
      </p:grpSpPr>
      <p:sp>
        <p:nvSpPr>
          <p:cNvPr id="120835" name="Title Placeholder 1"/>
          <p:cNvSpPr>
            <a:spLocks noGrp="1"/>
          </p:cNvSpPr>
          <p:nvPr>
            <p:ph type="ctrTitle"/>
          </p:nvPr>
        </p:nvSpPr>
        <p:spPr bwMode="auto">
          <a:xfrm>
            <a:off x="133350" y="2994742"/>
            <a:ext cx="8877300" cy="510140"/>
          </a:xfrm>
          <a:prstGeom prst="rect">
            <a:avLst/>
          </a:prstGeom>
        </p:spPr>
        <p:txBody>
          <a:bodyPr wrap="square" anchor="b" anchorCtr="0">
            <a:spAutoFit/>
          </a:bodyPr>
          <a:lstStyle>
            <a:lvl1pPr>
              <a:lnSpc>
                <a:spcPct val="85000"/>
              </a:lnSpc>
              <a:defRPr sz="3900" b="0" smtClean="0">
                <a:solidFill>
                  <a:schemeClr val="bg1"/>
                </a:solidFill>
                <a:latin typeface="Times New Roman" pitchFamily="18" charset="0"/>
                <a:cs typeface="Times New Roman" pitchFamily="18" charset="0"/>
              </a:defRPr>
            </a:lvl1pPr>
          </a:lstStyle>
          <a:p>
            <a:r>
              <a:rPr lang="en-US"/>
              <a:t>Click to edit Master title style</a:t>
            </a:r>
            <a:endParaRPr lang="en-US" dirty="0"/>
          </a:p>
        </p:txBody>
      </p:sp>
      <p:sp>
        <p:nvSpPr>
          <p:cNvPr id="120836" name="Text Placeholder 2"/>
          <p:cNvSpPr>
            <a:spLocks noGrp="1"/>
          </p:cNvSpPr>
          <p:nvPr>
            <p:ph type="subTitle" idx="1"/>
          </p:nvPr>
        </p:nvSpPr>
        <p:spPr bwMode="auto">
          <a:xfrm>
            <a:off x="133350" y="3694176"/>
            <a:ext cx="8877300" cy="369332"/>
          </a:xfrm>
          <a:prstGeom prst="rect">
            <a:avLst/>
          </a:prstGeom>
        </p:spPr>
        <p:txBody>
          <a:bodyPr wrap="square">
            <a:spAutoFit/>
          </a:bodyPr>
          <a:lstStyle>
            <a:lvl1pPr>
              <a:lnSpc>
                <a:spcPct val="100000"/>
              </a:lnSpc>
              <a:defRPr sz="2400" b="0" smtClean="0">
                <a:solidFill>
                  <a:schemeClr val="bg1"/>
                </a:solidFill>
                <a:latin typeface="Avenir Light"/>
              </a:defRPr>
            </a:lvl1pPr>
          </a:lstStyle>
          <a:p>
            <a:r>
              <a:rPr lang="en-US" dirty="0"/>
              <a:t>Click to edit Master subtitle style</a:t>
            </a:r>
            <a:endParaRPr dirty="0"/>
          </a:p>
        </p:txBody>
      </p:sp>
    </p:spTree>
    <p:extLst>
      <p:ext uri="{BB962C8B-B14F-4D97-AF65-F5344CB8AC3E}">
        <p14:creationId xmlns:p14="http://schemas.microsoft.com/office/powerpoint/2010/main" val="48940132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133350" y="1154115"/>
            <a:ext cx="8877300" cy="5127815"/>
          </a:xfrm>
          <a:prstGeom prst="rect">
            <a:avLst/>
          </a:prstGeom>
        </p:spPr>
        <p:txBody>
          <a:bodyPr vert="horz" wrap="square" lIns="0" tIns="0" rIns="0" bIns="0" rtlCol="0">
            <a:noAutofit/>
          </a:bodyPr>
          <a:lstStyle>
            <a:lvl1pPr marL="0" marR="0" indent="0" algn="l" defTabSz="685800" rtl="0" eaLnBrk="1" fontAlgn="base" latinLnBrk="0" hangingPunct="1">
              <a:lnSpc>
                <a:spcPct val="100000"/>
              </a:lnSpc>
              <a:spcBef>
                <a:spcPts val="225"/>
              </a:spcBef>
              <a:spcAft>
                <a:spcPct val="0"/>
              </a:spcAft>
              <a:buClrTx/>
              <a:buSzTx/>
              <a:buFont typeface="Arial" pitchFamily="34" charset="0"/>
              <a:buNone/>
              <a:tabLst>
                <a:tab pos="3771900" algn="r"/>
              </a:tabLst>
              <a:defRPr kumimoji="0" lang="en-US" sz="1500" b="0" i="0" u="none" strike="noStrike" kern="1200" cap="none" normalizeH="0" baseline="0" dirty="0" smtClean="0">
                <a:ln>
                  <a:noFill/>
                </a:ln>
                <a:solidFill>
                  <a:schemeClr val="tx2"/>
                </a:solidFill>
                <a:effectLst/>
                <a:latin typeface="Avenir Light"/>
                <a:ea typeface="+mn-ea"/>
                <a:cs typeface="Avenir Light"/>
              </a:defRPr>
            </a:lvl1pPr>
            <a:lvl2pPr marL="130969" marR="0" indent="-129779" algn="l" defTabSz="685800" rtl="0" eaLnBrk="1" fontAlgn="base" latinLnBrk="0" hangingPunct="1">
              <a:lnSpc>
                <a:spcPct val="100000"/>
              </a:lnSpc>
              <a:spcBef>
                <a:spcPts val="225"/>
              </a:spcBef>
              <a:spcAft>
                <a:spcPct val="0"/>
              </a:spcAft>
              <a:buFont typeface="Arial" pitchFamily="34" charset="0"/>
              <a:tabLst>
                <a:tab pos="3771900" algn="r"/>
              </a:tabLst>
              <a:defRPr kumimoji="0" lang="en-US" sz="1500" b="0" i="0" u="none" strike="noStrike" kern="1200" cap="none" normalizeH="0" baseline="0" dirty="0" smtClean="0">
                <a:ln>
                  <a:noFill/>
                </a:ln>
                <a:solidFill>
                  <a:schemeClr val="tx2"/>
                </a:solidFill>
                <a:effectLst/>
                <a:latin typeface="Avenir Light"/>
                <a:ea typeface="+mn-ea"/>
                <a:cs typeface="Avenir Light"/>
              </a:defRPr>
            </a:lvl2pPr>
            <a:lvl3pPr marR="0" algn="l" defTabSz="685800" rtl="0" eaLnBrk="1" fontAlgn="base" latinLnBrk="0" hangingPunct="1">
              <a:lnSpc>
                <a:spcPct val="100000"/>
              </a:lnSpc>
              <a:spcBef>
                <a:spcPts val="225"/>
              </a:spcBef>
              <a:spcAft>
                <a:spcPct val="0"/>
              </a:spcAft>
              <a:buFont typeface="Arial" pitchFamily="34" charset="0"/>
              <a:tabLst>
                <a:tab pos="3771900" algn="r"/>
              </a:tabLst>
              <a:defRPr kumimoji="0" lang="en-US" sz="1350" b="0" i="0" u="none" strike="noStrike" kern="1200" cap="none" normalizeH="0" baseline="0" dirty="0" smtClean="0">
                <a:ln>
                  <a:noFill/>
                </a:ln>
                <a:solidFill>
                  <a:schemeClr val="tx2"/>
                </a:solidFill>
                <a:effectLst/>
                <a:latin typeface="Avenir Light"/>
                <a:ea typeface="+mn-ea"/>
                <a:cs typeface="Avenir Light"/>
              </a:defRPr>
            </a:lvl3pPr>
            <a:lvl4pPr marR="0" algn="l" defTabSz="685800" rtl="0" eaLnBrk="1" fontAlgn="base" latinLnBrk="0" hangingPunct="1">
              <a:lnSpc>
                <a:spcPct val="100000"/>
              </a:lnSpc>
              <a:spcBef>
                <a:spcPts val="225"/>
              </a:spcBef>
              <a:spcAft>
                <a:spcPct val="0"/>
              </a:spcAft>
              <a:buFont typeface="Arial" pitchFamily="34" charset="0"/>
              <a:tabLst>
                <a:tab pos="3771900" algn="r"/>
              </a:tabLst>
              <a:defRPr kumimoji="0" lang="en-US" sz="1200" b="0" i="0" u="none" strike="noStrike" kern="1200" cap="none" normalizeH="0" baseline="0" dirty="0" smtClean="0">
                <a:ln>
                  <a:noFill/>
                </a:ln>
                <a:solidFill>
                  <a:schemeClr val="tx2"/>
                </a:solidFill>
                <a:effectLst/>
                <a:latin typeface="Avenir Light"/>
                <a:ea typeface="+mn-ea"/>
                <a:cs typeface="Avenir Light"/>
              </a:defRPr>
            </a:lvl4pPr>
            <a:lvl5pPr marR="0" algn="l" defTabSz="685800" rtl="0" eaLnBrk="1" fontAlgn="base" latinLnBrk="0" hangingPunct="1">
              <a:lnSpc>
                <a:spcPct val="100000"/>
              </a:lnSpc>
              <a:spcBef>
                <a:spcPts val="225"/>
              </a:spcBef>
              <a:spcAft>
                <a:spcPct val="0"/>
              </a:spcAft>
              <a:buFont typeface="Arial" pitchFamily="34" charset="0"/>
              <a:tabLst>
                <a:tab pos="3771900" algn="r"/>
              </a:tabLst>
              <a:defRPr kumimoji="0" lang="en-US" sz="1050" b="0" i="0" u="none" strike="noStrike" kern="1200" cap="none" normalizeH="0" baseline="0" dirty="0" smtClean="0">
                <a:ln>
                  <a:noFill/>
                </a:ln>
                <a:solidFill>
                  <a:schemeClr val="tx2"/>
                </a:solidFill>
                <a:effectLst/>
                <a:latin typeface="Avenir Light"/>
                <a:ea typeface="+mn-ea"/>
                <a:cs typeface="Avenir Light"/>
              </a:defRPr>
            </a:lvl5pPr>
            <a:lvl6pPr marR="0" algn="l" defTabSz="685800" rtl="0" eaLnBrk="1" fontAlgn="base" latinLnBrk="0" hangingPunct="1">
              <a:lnSpc>
                <a:spcPct val="100000"/>
              </a:lnSpc>
              <a:spcAft>
                <a:spcPct val="0"/>
              </a:spcAft>
              <a:buFont typeface="Arial" pitchFamily="34" charset="0"/>
              <a:tabLst/>
              <a:defRPr kumimoji="0" lang="en-US" sz="1350"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5146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133350" y="1154115"/>
            <a:ext cx="8877300" cy="5127815"/>
          </a:xfrm>
          <a:prstGeom prst="rect">
            <a:avLst/>
          </a:prstGeom>
        </p:spPr>
        <p:txBody>
          <a:bodyPr vert="horz" lIns="0" tIns="0" rIns="0" bIns="0" rtlCol="0">
            <a:noAutofit/>
          </a:bodyPr>
          <a:lstStyle>
            <a:lvl1pPr marL="0" marR="0" indent="0" algn="l" defTabSz="685800" rtl="0" eaLnBrk="1" fontAlgn="base" latinLnBrk="0" hangingPunct="1">
              <a:lnSpc>
                <a:spcPct val="100000"/>
              </a:lnSpc>
              <a:spcBef>
                <a:spcPts val="225"/>
              </a:spcBef>
              <a:spcAft>
                <a:spcPct val="0"/>
              </a:spcAft>
              <a:buClrTx/>
              <a:buSzTx/>
              <a:buFont typeface="Arial" pitchFamily="34" charset="0"/>
              <a:buNone/>
              <a:tabLst/>
              <a:defRPr kumimoji="0" lang="en-US" sz="1200" b="0" i="0" u="none" strike="noStrike" kern="1200" cap="none" normalizeH="0" baseline="0" dirty="0" smtClean="0">
                <a:ln>
                  <a:noFill/>
                </a:ln>
                <a:solidFill>
                  <a:schemeClr val="tx2"/>
                </a:solidFill>
                <a:effectLst/>
                <a:latin typeface="Avenir Light"/>
                <a:ea typeface="+mn-ea"/>
                <a:cs typeface="Avenir Light"/>
              </a:defRPr>
            </a:lvl1pPr>
            <a:lvl2pPr marL="130969" marR="0" indent="-129779" algn="l" defTabSz="685800" rtl="0" eaLnBrk="1" fontAlgn="base" latinLnBrk="0" hangingPunct="1">
              <a:lnSpc>
                <a:spcPct val="100000"/>
              </a:lnSpc>
              <a:spcBef>
                <a:spcPts val="225"/>
              </a:spcBef>
              <a:spcAft>
                <a:spcPct val="0"/>
              </a:spcAft>
              <a:buFont typeface="Arial" pitchFamily="34" charset="0"/>
              <a:tabLst/>
              <a:defRPr kumimoji="0" lang="en-US" sz="1200" b="0" i="0" u="none" strike="noStrike" kern="1200" cap="none" normalizeH="0" baseline="0" dirty="0" smtClean="0">
                <a:ln>
                  <a:noFill/>
                </a:ln>
                <a:solidFill>
                  <a:schemeClr val="tx2"/>
                </a:solidFill>
                <a:effectLst/>
                <a:latin typeface="Avenir Light"/>
                <a:ea typeface="+mn-ea"/>
                <a:cs typeface="Avenir Light"/>
              </a:defRPr>
            </a:lvl2pPr>
            <a:lvl3pPr marR="0" algn="l" defTabSz="685800" rtl="0" eaLnBrk="1" fontAlgn="base" latinLnBrk="0" hangingPunct="1">
              <a:lnSpc>
                <a:spcPct val="100000"/>
              </a:lnSpc>
              <a:spcBef>
                <a:spcPts val="225"/>
              </a:spcBef>
              <a:spcAft>
                <a:spcPct val="0"/>
              </a:spcAft>
              <a:buFont typeface="Arial" pitchFamily="34" charset="0"/>
              <a:tabLst/>
              <a:defRPr kumimoji="0" lang="en-US" sz="1050" b="0" i="0" u="none" strike="noStrike" kern="1200" cap="none" normalizeH="0" baseline="0" dirty="0" smtClean="0">
                <a:ln>
                  <a:noFill/>
                </a:ln>
                <a:solidFill>
                  <a:schemeClr val="tx2"/>
                </a:solidFill>
                <a:effectLst/>
                <a:latin typeface="Avenir Light"/>
                <a:ea typeface="+mn-ea"/>
                <a:cs typeface="Avenir Light"/>
              </a:defRPr>
            </a:lvl3pPr>
            <a:lvl4pPr marR="0" algn="l" defTabSz="685800" rtl="0" eaLnBrk="1" fontAlgn="base" latinLnBrk="0" hangingPunct="1">
              <a:lnSpc>
                <a:spcPct val="100000"/>
              </a:lnSpc>
              <a:spcBef>
                <a:spcPts val="225"/>
              </a:spcBef>
              <a:spcAft>
                <a:spcPct val="0"/>
              </a:spcAft>
              <a:buFont typeface="Arial" pitchFamily="34" charset="0"/>
              <a:tabLst/>
              <a:defRPr kumimoji="0" lang="en-US" sz="900" b="0" i="0" u="none" strike="noStrike" kern="1200" cap="none" normalizeH="0" baseline="0" dirty="0" smtClean="0">
                <a:ln>
                  <a:noFill/>
                </a:ln>
                <a:solidFill>
                  <a:schemeClr val="tx2"/>
                </a:solidFill>
                <a:effectLst/>
                <a:latin typeface="Avenir Light"/>
                <a:ea typeface="+mn-ea"/>
                <a:cs typeface="Avenir Light"/>
              </a:defRPr>
            </a:lvl4pPr>
            <a:lvl5pPr marR="0" algn="l" defTabSz="685800" rtl="0" eaLnBrk="1" fontAlgn="base" latinLnBrk="0" hangingPunct="1">
              <a:lnSpc>
                <a:spcPct val="100000"/>
              </a:lnSpc>
              <a:spcBef>
                <a:spcPts val="225"/>
              </a:spcBef>
              <a:spcAft>
                <a:spcPct val="0"/>
              </a:spcAft>
              <a:buFont typeface="Arial" pitchFamily="34" charset="0"/>
              <a:tabLst/>
              <a:defRPr kumimoji="0" lang="en-US" sz="825" b="0" i="0" u="none" strike="noStrike" kern="1200" cap="none" normalizeH="0" baseline="0" dirty="0" smtClean="0">
                <a:ln>
                  <a:noFill/>
                </a:ln>
                <a:solidFill>
                  <a:schemeClr val="tx2"/>
                </a:solidFill>
                <a:effectLst/>
                <a:latin typeface="Avenir Light"/>
                <a:ea typeface="+mn-ea"/>
                <a:cs typeface="Avenir Light"/>
              </a:defRPr>
            </a:lvl5pPr>
            <a:lvl6pPr marR="0" algn="l" defTabSz="685800" rtl="0" eaLnBrk="1" fontAlgn="base" latinLnBrk="0" hangingPunct="1">
              <a:lnSpc>
                <a:spcPct val="100000"/>
              </a:lnSpc>
              <a:spcAft>
                <a:spcPct val="0"/>
              </a:spcAft>
              <a:buFont typeface="Arial" pitchFamily="34" charset="0"/>
              <a:tabLst/>
              <a:defRPr kumimoji="0" lang="en-US" sz="1350"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Placeholder 10"/>
          <p:cNvSpPr>
            <a:spLocks noGrp="1"/>
          </p:cNvSpPr>
          <p:nvPr>
            <p:ph type="title"/>
          </p:nvPr>
        </p:nvSpPr>
        <p:spPr bwMode="gray">
          <a:xfrm>
            <a:off x="133350" y="76200"/>
            <a:ext cx="8877300" cy="774700"/>
          </a:xfrm>
          <a:prstGeom prst="rect">
            <a:avLst/>
          </a:prstGeom>
        </p:spPr>
        <p:txBody>
          <a:bodyPr wrap="square" lIns="0" tIns="0" rIns="0" bIns="0" anchor="ctr">
            <a:noAutofit/>
          </a:bodyPr>
          <a:lstStyle/>
          <a:p>
            <a:pPr marL="0" marR="0" lvl="0" indent="0" algn="l" defTabSz="685800" rtl="0" eaLnBrk="0" fontAlgn="base" latinLnBrk="0" hangingPunct="0">
              <a:lnSpc>
                <a:spcPct val="90000"/>
              </a:lnSpc>
              <a:spcBef>
                <a:spcPct val="0"/>
              </a:spcBef>
              <a:spcAft>
                <a:spcPct val="0"/>
              </a:spcAft>
              <a:buClrTx/>
              <a:buSzTx/>
              <a:buFontTx/>
              <a:buNone/>
              <a:tabLst/>
              <a:defRPr/>
            </a:pPr>
            <a:r>
              <a:rPr lang="en-US"/>
              <a:t>Click to edit Master title style</a:t>
            </a:r>
            <a:endParaRPr lang="en-US" dirty="0"/>
          </a:p>
        </p:txBody>
      </p:sp>
    </p:spTree>
    <p:extLst>
      <p:ext uri="{BB962C8B-B14F-4D97-AF65-F5344CB8AC3E}">
        <p14:creationId xmlns:p14="http://schemas.microsoft.com/office/powerpoint/2010/main" val="2238815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1" name="Content Placeholder 20"/>
          <p:cNvSpPr>
            <a:spLocks noGrp="1"/>
          </p:cNvSpPr>
          <p:nvPr>
            <p:ph sz="quarter" idx="11"/>
          </p:nvPr>
        </p:nvSpPr>
        <p:spPr bwMode="gray">
          <a:xfrm>
            <a:off x="133351" y="1154115"/>
            <a:ext cx="4277285" cy="5127813"/>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noAutofit/>
          </a:bodyPr>
          <a:lstStyle>
            <a:lvl1pPr marR="0" algn="l" defTabSz="685800" rtl="0" eaLnBrk="1" fontAlgn="base" latinLnBrk="0" hangingPunct="1">
              <a:lnSpc>
                <a:spcPct val="100000"/>
              </a:lnSpc>
              <a:spcAft>
                <a:spcPct val="0"/>
              </a:spcAft>
              <a:buFont typeface="Arial" pitchFamily="34" charset="0"/>
              <a:tabLst/>
              <a:defRPr kumimoji="0" lang="en-US" sz="1200" b="0" i="0" u="none" strike="noStrike" kern="1200" cap="none" normalizeH="0" baseline="0" dirty="0" smtClean="0">
                <a:ln>
                  <a:noFill/>
                </a:ln>
                <a:solidFill>
                  <a:schemeClr val="tx2"/>
                </a:solidFill>
                <a:effectLst/>
                <a:latin typeface="Avenir Light"/>
                <a:ea typeface="+mn-ea"/>
                <a:cs typeface="Avenir Light"/>
              </a:defRPr>
            </a:lvl1pPr>
            <a:lvl2pPr marR="0" algn="l" defTabSz="685800" rtl="0" eaLnBrk="1" fontAlgn="base" latinLnBrk="0" hangingPunct="1">
              <a:lnSpc>
                <a:spcPct val="100000"/>
              </a:lnSpc>
              <a:spcAft>
                <a:spcPct val="0"/>
              </a:spcAft>
              <a:buFont typeface="Arial" pitchFamily="34" charset="0"/>
              <a:tabLst/>
              <a:defRPr kumimoji="0" lang="en-US" sz="1200" b="0" i="0" u="none" strike="noStrike" kern="1200" cap="none" normalizeH="0" baseline="0" dirty="0" smtClean="0">
                <a:ln>
                  <a:noFill/>
                </a:ln>
                <a:solidFill>
                  <a:schemeClr val="tx2"/>
                </a:solidFill>
                <a:effectLst/>
                <a:latin typeface="Avenir Light"/>
                <a:ea typeface="+mn-ea"/>
                <a:cs typeface="Avenir Light"/>
              </a:defRPr>
            </a:lvl2pPr>
            <a:lvl3pPr marR="0" algn="l" defTabSz="685800" rtl="0" eaLnBrk="1" fontAlgn="base" latinLnBrk="0" hangingPunct="1">
              <a:lnSpc>
                <a:spcPct val="100000"/>
              </a:lnSpc>
              <a:spcAft>
                <a:spcPct val="0"/>
              </a:spcAft>
              <a:buFont typeface="Arial" pitchFamily="34" charset="0"/>
              <a:tabLst/>
              <a:defRPr kumimoji="0" lang="en-US" sz="1050" b="0" i="0" u="none" strike="noStrike" kern="1200" cap="none" normalizeH="0" baseline="0" dirty="0" smtClean="0">
                <a:ln>
                  <a:noFill/>
                </a:ln>
                <a:solidFill>
                  <a:schemeClr val="tx2"/>
                </a:solidFill>
                <a:effectLst/>
                <a:latin typeface="Avenir Light"/>
                <a:ea typeface="+mn-ea"/>
                <a:cs typeface="Avenir Light"/>
              </a:defRPr>
            </a:lvl3pPr>
            <a:lvl4pPr marR="0" algn="l" defTabSz="685800" rtl="0" eaLnBrk="1" fontAlgn="base" latinLnBrk="0" hangingPunct="1">
              <a:lnSpc>
                <a:spcPct val="100000"/>
              </a:lnSpc>
              <a:spcAft>
                <a:spcPct val="0"/>
              </a:spcAft>
              <a:buFont typeface="Arial" pitchFamily="34" charset="0"/>
              <a:tabLst/>
              <a:defRPr kumimoji="0" lang="en-US" sz="900" b="0" i="0" u="none" strike="noStrike" kern="1200" cap="none" normalizeH="0" baseline="0" dirty="0" smtClean="0">
                <a:ln>
                  <a:noFill/>
                </a:ln>
                <a:solidFill>
                  <a:schemeClr val="tx2"/>
                </a:solidFill>
                <a:effectLst/>
                <a:latin typeface="Avenir Light"/>
                <a:ea typeface="+mn-ea"/>
                <a:cs typeface="Avenir Light"/>
              </a:defRPr>
            </a:lvl4pPr>
            <a:lvl5pPr marR="0" algn="l" defTabSz="685800" rtl="0" eaLnBrk="1" fontAlgn="base" latinLnBrk="0" hangingPunct="1">
              <a:lnSpc>
                <a:spcPct val="100000"/>
              </a:lnSpc>
              <a:spcAft>
                <a:spcPct val="0"/>
              </a:spcAft>
              <a:buFont typeface="Arial" pitchFamily="34" charset="0"/>
              <a:tabLst/>
              <a:defRPr kumimoji="0" lang="en-US" sz="825" b="0" i="0" u="none" strike="noStrike" kern="1200" cap="none" normalizeH="0" baseline="0" dirty="0">
                <a:ln>
                  <a:noFill/>
                </a:ln>
                <a:solidFill>
                  <a:schemeClr val="tx2"/>
                </a:solidFill>
                <a:effectLst/>
                <a:latin typeface="Avenir Light"/>
                <a:ea typeface="+mn-ea"/>
                <a:cs typeface="Avenir Light"/>
              </a:defRPr>
            </a:lvl5pPr>
            <a:lvl6pPr>
              <a:tabLst>
                <a:tab pos="2917031" algn="r"/>
              </a:tabLs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0"/>
          <p:cNvSpPr>
            <a:spLocks noGrp="1"/>
          </p:cNvSpPr>
          <p:nvPr>
            <p:ph type="title"/>
          </p:nvPr>
        </p:nvSpPr>
        <p:spPr bwMode="gray">
          <a:xfrm>
            <a:off x="133350" y="76202"/>
            <a:ext cx="8877300" cy="774699"/>
          </a:xfrm>
          <a:prstGeom prst="rect">
            <a:avLst/>
          </a:prstGeom>
        </p:spPr>
        <p:txBody>
          <a:bodyPr wrap="square" lIns="0" tIns="0" rIns="0" bIns="0">
            <a:noAutofit/>
          </a:bodyPr>
          <a:lstStyle/>
          <a:p>
            <a:pPr marL="0" marR="0" lvl="0" indent="0" algn="l" defTabSz="685800" rtl="0" eaLnBrk="0" fontAlgn="base" latinLnBrk="0" hangingPunct="0">
              <a:lnSpc>
                <a:spcPct val="90000"/>
              </a:lnSpc>
              <a:spcBef>
                <a:spcPct val="0"/>
              </a:spcBef>
              <a:spcAft>
                <a:spcPct val="0"/>
              </a:spcAft>
              <a:buClrTx/>
              <a:buSzTx/>
              <a:buFontTx/>
              <a:buNone/>
              <a:tabLst/>
              <a:defRPr/>
            </a:pPr>
            <a:r>
              <a:rPr lang="en-US"/>
              <a:t>Click to edit Master title style</a:t>
            </a:r>
            <a:endParaRPr lang="en-US" dirty="0"/>
          </a:p>
        </p:txBody>
      </p:sp>
      <p:sp>
        <p:nvSpPr>
          <p:cNvPr id="5" name="Content Placeholder 20"/>
          <p:cNvSpPr>
            <a:spLocks noGrp="1"/>
          </p:cNvSpPr>
          <p:nvPr>
            <p:ph sz="quarter" idx="12"/>
          </p:nvPr>
        </p:nvSpPr>
        <p:spPr bwMode="gray">
          <a:xfrm>
            <a:off x="4724400" y="1154115"/>
            <a:ext cx="4286250" cy="5127813"/>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noAutofit/>
          </a:bodyPr>
          <a:lstStyle>
            <a:lvl1pPr marR="0" algn="l" defTabSz="685800" rtl="0" eaLnBrk="1" fontAlgn="base" latinLnBrk="0" hangingPunct="1">
              <a:lnSpc>
                <a:spcPct val="100000"/>
              </a:lnSpc>
              <a:spcAft>
                <a:spcPct val="0"/>
              </a:spcAft>
              <a:buFont typeface="Arial" pitchFamily="34" charset="0"/>
              <a:tabLst/>
              <a:defRPr kumimoji="0" lang="en-US" sz="1200" b="0" i="0" u="none" strike="noStrike" kern="1200" cap="none" normalizeH="0" baseline="0" dirty="0" smtClean="0">
                <a:ln>
                  <a:noFill/>
                </a:ln>
                <a:solidFill>
                  <a:schemeClr val="tx2"/>
                </a:solidFill>
                <a:effectLst/>
                <a:latin typeface="Avenir Light"/>
                <a:ea typeface="+mn-ea"/>
                <a:cs typeface="Avenir Light"/>
              </a:defRPr>
            </a:lvl1pPr>
            <a:lvl2pPr marR="0" algn="l" defTabSz="685800" rtl="0" eaLnBrk="1" fontAlgn="base" latinLnBrk="0" hangingPunct="1">
              <a:lnSpc>
                <a:spcPct val="100000"/>
              </a:lnSpc>
              <a:spcAft>
                <a:spcPct val="0"/>
              </a:spcAft>
              <a:buFont typeface="Arial" pitchFamily="34" charset="0"/>
              <a:tabLst/>
              <a:defRPr kumimoji="0" lang="en-US" sz="1200" b="0" i="0" u="none" strike="noStrike" kern="1200" cap="none" normalizeH="0" baseline="0" dirty="0" smtClean="0">
                <a:ln>
                  <a:noFill/>
                </a:ln>
                <a:solidFill>
                  <a:schemeClr val="tx2"/>
                </a:solidFill>
                <a:effectLst/>
                <a:latin typeface="Avenir Light"/>
                <a:ea typeface="+mn-ea"/>
                <a:cs typeface="Avenir Light"/>
              </a:defRPr>
            </a:lvl2pPr>
            <a:lvl3pPr marR="0" algn="l" defTabSz="685800" rtl="0" eaLnBrk="1" fontAlgn="base" latinLnBrk="0" hangingPunct="1">
              <a:lnSpc>
                <a:spcPct val="100000"/>
              </a:lnSpc>
              <a:spcAft>
                <a:spcPct val="0"/>
              </a:spcAft>
              <a:buFont typeface="Arial" pitchFamily="34" charset="0"/>
              <a:tabLst/>
              <a:defRPr kumimoji="0" lang="en-US" sz="1050" b="0" i="0" u="none" strike="noStrike" kern="1200" cap="none" normalizeH="0" baseline="0" dirty="0" smtClean="0">
                <a:ln>
                  <a:noFill/>
                </a:ln>
                <a:solidFill>
                  <a:schemeClr val="tx2"/>
                </a:solidFill>
                <a:effectLst/>
                <a:latin typeface="Avenir Light"/>
                <a:ea typeface="+mn-ea"/>
                <a:cs typeface="Avenir Light"/>
              </a:defRPr>
            </a:lvl3pPr>
            <a:lvl4pPr marR="0" algn="l" defTabSz="685800" rtl="0" eaLnBrk="1" fontAlgn="base" latinLnBrk="0" hangingPunct="1">
              <a:lnSpc>
                <a:spcPct val="100000"/>
              </a:lnSpc>
              <a:spcAft>
                <a:spcPct val="0"/>
              </a:spcAft>
              <a:buFont typeface="Arial" pitchFamily="34" charset="0"/>
              <a:tabLst/>
              <a:defRPr kumimoji="0" lang="en-US" sz="900" b="0" i="0" u="none" strike="noStrike" kern="1200" cap="none" normalizeH="0" baseline="0" dirty="0" smtClean="0">
                <a:ln>
                  <a:noFill/>
                </a:ln>
                <a:solidFill>
                  <a:schemeClr val="tx2"/>
                </a:solidFill>
                <a:effectLst/>
                <a:latin typeface="Avenir Light"/>
                <a:ea typeface="+mn-ea"/>
                <a:cs typeface="Avenir Light"/>
              </a:defRPr>
            </a:lvl4pPr>
            <a:lvl5pPr marR="0" algn="l" defTabSz="685800" rtl="0" eaLnBrk="1" fontAlgn="base" latinLnBrk="0" hangingPunct="1">
              <a:lnSpc>
                <a:spcPct val="100000"/>
              </a:lnSpc>
              <a:spcAft>
                <a:spcPct val="0"/>
              </a:spcAft>
              <a:buFont typeface="Arial" pitchFamily="34" charset="0"/>
              <a:tabLst/>
              <a:defRPr kumimoji="0" lang="en-US" sz="825" b="0" i="0" u="none" strike="noStrike" kern="1200" cap="none" normalizeH="0" baseline="0" dirty="0">
                <a:ln>
                  <a:noFill/>
                </a:ln>
                <a:solidFill>
                  <a:schemeClr val="tx2"/>
                </a:solidFill>
                <a:effectLst/>
                <a:latin typeface="Avenir Light"/>
                <a:ea typeface="+mn-ea"/>
                <a:cs typeface="Avenir Light"/>
              </a:defRPr>
            </a:lvl5pPr>
            <a:lvl6pPr>
              <a:tabLst>
                <a:tab pos="2917031" algn="r"/>
              </a:tabLs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4726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1" name="Title Placeholder 10"/>
          <p:cNvSpPr>
            <a:spLocks noGrp="1"/>
          </p:cNvSpPr>
          <p:nvPr>
            <p:ph type="title"/>
          </p:nvPr>
        </p:nvSpPr>
        <p:spPr bwMode="gray">
          <a:xfrm>
            <a:off x="133350" y="76202"/>
            <a:ext cx="8877300" cy="774699"/>
          </a:xfrm>
          <a:prstGeom prst="rect">
            <a:avLst/>
          </a:prstGeom>
        </p:spPr>
        <p:txBody>
          <a:bodyPr wrap="square" lIns="0" tIns="0" rIns="0" bIns="0">
            <a:noAutofit/>
          </a:bodyPr>
          <a:lstStyle/>
          <a:p>
            <a:pPr marL="0" marR="0" lvl="0" indent="0" algn="l" defTabSz="685800" rtl="0" eaLnBrk="0" fontAlgn="base" latinLnBrk="0" hangingPunct="0">
              <a:lnSpc>
                <a:spcPct val="90000"/>
              </a:lnSpc>
              <a:spcBef>
                <a:spcPct val="0"/>
              </a:spcBef>
              <a:spcAft>
                <a:spcPct val="0"/>
              </a:spcAft>
              <a:buClrTx/>
              <a:buSzTx/>
              <a:buFontTx/>
              <a:buNone/>
              <a:tabLst/>
              <a:defRPr/>
            </a:pPr>
            <a:r>
              <a:rPr lang="en-US"/>
              <a:t>Click to edit Master title style</a:t>
            </a:r>
            <a:endParaRPr lang="en-US" dirty="0"/>
          </a:p>
        </p:txBody>
      </p:sp>
      <p:sp>
        <p:nvSpPr>
          <p:cNvPr id="6" name="Content Placeholder 20"/>
          <p:cNvSpPr>
            <a:spLocks noGrp="1"/>
          </p:cNvSpPr>
          <p:nvPr>
            <p:ph sz="quarter" idx="12"/>
          </p:nvPr>
        </p:nvSpPr>
        <p:spPr bwMode="gray">
          <a:xfrm>
            <a:off x="133351" y="1154115"/>
            <a:ext cx="2929889" cy="5127813"/>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noAutofit/>
          </a:bodyPr>
          <a:lstStyle>
            <a:lvl1pPr marR="0" algn="l" defTabSz="685800" rtl="0" eaLnBrk="1" fontAlgn="base" latinLnBrk="0" hangingPunct="1">
              <a:lnSpc>
                <a:spcPct val="100000"/>
              </a:lnSpc>
              <a:spcAft>
                <a:spcPct val="0"/>
              </a:spcAft>
              <a:buFont typeface="Arial" pitchFamily="34" charset="0"/>
              <a:tabLst/>
              <a:defRPr kumimoji="0" lang="en-US" sz="1200" b="0" i="0" u="none" strike="noStrike" kern="1200" cap="none" normalizeH="0" baseline="0" dirty="0" smtClean="0">
                <a:ln>
                  <a:noFill/>
                </a:ln>
                <a:solidFill>
                  <a:schemeClr val="tx2"/>
                </a:solidFill>
                <a:effectLst/>
                <a:latin typeface="Avenir Light"/>
                <a:ea typeface="+mn-ea"/>
                <a:cs typeface="Avenir Light"/>
              </a:defRPr>
            </a:lvl1pPr>
            <a:lvl2pPr marR="0" algn="l" defTabSz="685800" rtl="0" eaLnBrk="1" fontAlgn="base" latinLnBrk="0" hangingPunct="1">
              <a:lnSpc>
                <a:spcPct val="100000"/>
              </a:lnSpc>
              <a:spcAft>
                <a:spcPct val="0"/>
              </a:spcAft>
              <a:buFont typeface="Arial" pitchFamily="34" charset="0"/>
              <a:tabLst/>
              <a:defRPr kumimoji="0" lang="en-US" sz="1200" b="0" i="0" u="none" strike="noStrike" kern="1200" cap="none" normalizeH="0" baseline="0" dirty="0" smtClean="0">
                <a:ln>
                  <a:noFill/>
                </a:ln>
                <a:solidFill>
                  <a:schemeClr val="tx2"/>
                </a:solidFill>
                <a:effectLst/>
                <a:latin typeface="Avenir Light"/>
                <a:ea typeface="+mn-ea"/>
                <a:cs typeface="Avenir Light"/>
              </a:defRPr>
            </a:lvl2pPr>
            <a:lvl3pPr marR="0" algn="l" defTabSz="685800" rtl="0" eaLnBrk="1" fontAlgn="base" latinLnBrk="0" hangingPunct="1">
              <a:lnSpc>
                <a:spcPct val="100000"/>
              </a:lnSpc>
              <a:spcAft>
                <a:spcPct val="0"/>
              </a:spcAft>
              <a:buFont typeface="Arial" pitchFamily="34" charset="0"/>
              <a:tabLst/>
              <a:defRPr kumimoji="0" lang="en-US" sz="1050" b="0" i="0" u="none" strike="noStrike" kern="1200" cap="none" normalizeH="0" baseline="0" dirty="0" smtClean="0">
                <a:ln>
                  <a:noFill/>
                </a:ln>
                <a:solidFill>
                  <a:schemeClr val="tx2"/>
                </a:solidFill>
                <a:effectLst/>
                <a:latin typeface="Avenir Light"/>
                <a:ea typeface="+mn-ea"/>
                <a:cs typeface="Avenir Light"/>
              </a:defRPr>
            </a:lvl3pPr>
            <a:lvl4pPr marR="0" algn="l" defTabSz="685800" rtl="0" eaLnBrk="1" fontAlgn="base" latinLnBrk="0" hangingPunct="1">
              <a:lnSpc>
                <a:spcPct val="100000"/>
              </a:lnSpc>
              <a:spcAft>
                <a:spcPct val="0"/>
              </a:spcAft>
              <a:buFont typeface="Arial" pitchFamily="34" charset="0"/>
              <a:tabLst/>
              <a:defRPr kumimoji="0" lang="en-US" sz="900" b="0" i="0" u="none" strike="noStrike" kern="1200" cap="none" normalizeH="0" baseline="0" dirty="0" smtClean="0">
                <a:ln>
                  <a:noFill/>
                </a:ln>
                <a:solidFill>
                  <a:schemeClr val="tx2"/>
                </a:solidFill>
                <a:effectLst/>
                <a:latin typeface="Avenir Light"/>
                <a:ea typeface="+mn-ea"/>
                <a:cs typeface="Avenir Light"/>
              </a:defRPr>
            </a:lvl4pPr>
            <a:lvl5pPr marR="0" algn="l" defTabSz="685800" rtl="0" eaLnBrk="1" fontAlgn="base" latinLnBrk="0" hangingPunct="1">
              <a:lnSpc>
                <a:spcPct val="100000"/>
              </a:lnSpc>
              <a:spcAft>
                <a:spcPct val="0"/>
              </a:spcAft>
              <a:buFont typeface="Arial" pitchFamily="34" charset="0"/>
              <a:tabLst/>
              <a:defRPr kumimoji="0" lang="en-US" sz="825" b="0" i="0" u="none" strike="noStrike" kern="1200" cap="none" normalizeH="0" baseline="0" dirty="0">
                <a:ln>
                  <a:noFill/>
                </a:ln>
                <a:solidFill>
                  <a:schemeClr val="tx2"/>
                </a:solidFill>
                <a:effectLst/>
                <a:latin typeface="Avenir Light"/>
                <a:ea typeface="+mn-ea"/>
                <a:cs typeface="Avenir Light"/>
              </a:defRPr>
            </a:lvl5pPr>
            <a:lvl6pPr>
              <a:tabLst>
                <a:tab pos="2917031" algn="r"/>
              </a:tabLs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0"/>
          <p:cNvSpPr>
            <a:spLocks noGrp="1"/>
          </p:cNvSpPr>
          <p:nvPr>
            <p:ph sz="quarter" idx="13"/>
          </p:nvPr>
        </p:nvSpPr>
        <p:spPr bwMode="gray">
          <a:xfrm>
            <a:off x="3200400" y="1154115"/>
            <a:ext cx="2743200" cy="5127813"/>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noAutofit/>
          </a:bodyPr>
          <a:lstStyle>
            <a:lvl1pPr marR="0" algn="l" defTabSz="685800" rtl="0" eaLnBrk="1" fontAlgn="base" latinLnBrk="0" hangingPunct="1">
              <a:lnSpc>
                <a:spcPct val="100000"/>
              </a:lnSpc>
              <a:spcAft>
                <a:spcPct val="0"/>
              </a:spcAft>
              <a:buFont typeface="Arial" pitchFamily="34" charset="0"/>
              <a:tabLst/>
              <a:defRPr kumimoji="0" lang="en-US" sz="1200" b="0" i="0" u="none" strike="noStrike" kern="1200" cap="none" normalizeH="0" baseline="0" dirty="0" smtClean="0">
                <a:ln>
                  <a:noFill/>
                </a:ln>
                <a:solidFill>
                  <a:schemeClr val="tx2"/>
                </a:solidFill>
                <a:effectLst/>
                <a:latin typeface="Avenir Light"/>
                <a:ea typeface="+mn-ea"/>
                <a:cs typeface="Avenir Light"/>
              </a:defRPr>
            </a:lvl1pPr>
            <a:lvl2pPr marR="0" algn="l" defTabSz="685800" rtl="0" eaLnBrk="1" fontAlgn="base" latinLnBrk="0" hangingPunct="1">
              <a:lnSpc>
                <a:spcPct val="100000"/>
              </a:lnSpc>
              <a:spcAft>
                <a:spcPct val="0"/>
              </a:spcAft>
              <a:buFont typeface="Arial" pitchFamily="34" charset="0"/>
              <a:tabLst/>
              <a:defRPr kumimoji="0" lang="en-US" sz="1200" b="0" i="0" u="none" strike="noStrike" kern="1200" cap="none" normalizeH="0" baseline="0" dirty="0" smtClean="0">
                <a:ln>
                  <a:noFill/>
                </a:ln>
                <a:solidFill>
                  <a:schemeClr val="tx2"/>
                </a:solidFill>
                <a:effectLst/>
                <a:latin typeface="Avenir Light"/>
                <a:ea typeface="+mn-ea"/>
                <a:cs typeface="Avenir Light"/>
              </a:defRPr>
            </a:lvl2pPr>
            <a:lvl3pPr marR="0" algn="l" defTabSz="685800" rtl="0" eaLnBrk="1" fontAlgn="base" latinLnBrk="0" hangingPunct="1">
              <a:lnSpc>
                <a:spcPct val="100000"/>
              </a:lnSpc>
              <a:spcAft>
                <a:spcPct val="0"/>
              </a:spcAft>
              <a:buFont typeface="Arial" pitchFamily="34" charset="0"/>
              <a:tabLst/>
              <a:defRPr kumimoji="0" lang="en-US" sz="1050" b="0" i="0" u="none" strike="noStrike" kern="1200" cap="none" normalizeH="0" baseline="0" dirty="0" smtClean="0">
                <a:ln>
                  <a:noFill/>
                </a:ln>
                <a:solidFill>
                  <a:schemeClr val="tx2"/>
                </a:solidFill>
                <a:effectLst/>
                <a:latin typeface="Avenir Light"/>
                <a:ea typeface="+mn-ea"/>
                <a:cs typeface="Avenir Light"/>
              </a:defRPr>
            </a:lvl3pPr>
            <a:lvl4pPr marR="0" algn="l" defTabSz="685800" rtl="0" eaLnBrk="1" fontAlgn="base" latinLnBrk="0" hangingPunct="1">
              <a:lnSpc>
                <a:spcPct val="100000"/>
              </a:lnSpc>
              <a:spcAft>
                <a:spcPct val="0"/>
              </a:spcAft>
              <a:buFont typeface="Arial" pitchFamily="34" charset="0"/>
              <a:tabLst/>
              <a:defRPr kumimoji="0" lang="en-US" sz="900" b="0" i="0" u="none" strike="noStrike" kern="1200" cap="none" normalizeH="0" baseline="0" dirty="0" smtClean="0">
                <a:ln>
                  <a:noFill/>
                </a:ln>
                <a:solidFill>
                  <a:schemeClr val="tx2"/>
                </a:solidFill>
                <a:effectLst/>
                <a:latin typeface="Avenir Light"/>
                <a:ea typeface="+mn-ea"/>
                <a:cs typeface="Avenir Light"/>
              </a:defRPr>
            </a:lvl4pPr>
            <a:lvl5pPr marR="0" algn="l" defTabSz="685800" rtl="0" eaLnBrk="1" fontAlgn="base" latinLnBrk="0" hangingPunct="1">
              <a:lnSpc>
                <a:spcPct val="100000"/>
              </a:lnSpc>
              <a:spcAft>
                <a:spcPct val="0"/>
              </a:spcAft>
              <a:buFont typeface="Arial" pitchFamily="34" charset="0"/>
              <a:tabLst/>
              <a:defRPr kumimoji="0" lang="en-US" sz="825" b="0" i="0" u="none" strike="noStrike" kern="1200" cap="none" normalizeH="0" baseline="0" dirty="0">
                <a:ln>
                  <a:noFill/>
                </a:ln>
                <a:solidFill>
                  <a:schemeClr val="tx2"/>
                </a:solidFill>
                <a:effectLst/>
                <a:latin typeface="Avenir Light"/>
                <a:ea typeface="+mn-ea"/>
                <a:cs typeface="Avenir Light"/>
              </a:defRPr>
            </a:lvl5pPr>
            <a:lvl6pPr>
              <a:tabLst>
                <a:tab pos="2917031" algn="r"/>
              </a:tabLs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0"/>
          <p:cNvSpPr>
            <a:spLocks noGrp="1"/>
          </p:cNvSpPr>
          <p:nvPr>
            <p:ph sz="quarter" idx="14"/>
          </p:nvPr>
        </p:nvSpPr>
        <p:spPr bwMode="gray">
          <a:xfrm>
            <a:off x="6060897" y="1154115"/>
            <a:ext cx="2949754" cy="5127813"/>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noAutofit/>
          </a:bodyPr>
          <a:lstStyle>
            <a:lvl1pPr marR="0" algn="l" defTabSz="685800" rtl="0" eaLnBrk="1" fontAlgn="base" latinLnBrk="0" hangingPunct="1">
              <a:lnSpc>
                <a:spcPct val="100000"/>
              </a:lnSpc>
              <a:spcAft>
                <a:spcPct val="0"/>
              </a:spcAft>
              <a:buFont typeface="Arial" pitchFamily="34" charset="0"/>
              <a:tabLst/>
              <a:defRPr kumimoji="0" lang="en-US" sz="1200" b="0" i="0" u="none" strike="noStrike" kern="1200" cap="none" normalizeH="0" baseline="0" dirty="0" smtClean="0">
                <a:ln>
                  <a:noFill/>
                </a:ln>
                <a:solidFill>
                  <a:schemeClr val="tx2"/>
                </a:solidFill>
                <a:effectLst/>
                <a:latin typeface="Avenir Light"/>
                <a:ea typeface="+mn-ea"/>
                <a:cs typeface="Avenir Light"/>
              </a:defRPr>
            </a:lvl1pPr>
            <a:lvl2pPr marR="0" algn="l" defTabSz="685800" rtl="0" eaLnBrk="1" fontAlgn="base" latinLnBrk="0" hangingPunct="1">
              <a:lnSpc>
                <a:spcPct val="100000"/>
              </a:lnSpc>
              <a:spcAft>
                <a:spcPct val="0"/>
              </a:spcAft>
              <a:buFont typeface="Arial" pitchFamily="34" charset="0"/>
              <a:tabLst/>
              <a:defRPr kumimoji="0" lang="en-US" sz="1200" b="0" i="0" u="none" strike="noStrike" kern="1200" cap="none" normalizeH="0" baseline="0" dirty="0" smtClean="0">
                <a:ln>
                  <a:noFill/>
                </a:ln>
                <a:solidFill>
                  <a:schemeClr val="tx2"/>
                </a:solidFill>
                <a:effectLst/>
                <a:latin typeface="Avenir Light"/>
                <a:ea typeface="+mn-ea"/>
                <a:cs typeface="Avenir Light"/>
              </a:defRPr>
            </a:lvl2pPr>
            <a:lvl3pPr marR="0" algn="l" defTabSz="685800" rtl="0" eaLnBrk="1" fontAlgn="base" latinLnBrk="0" hangingPunct="1">
              <a:lnSpc>
                <a:spcPct val="100000"/>
              </a:lnSpc>
              <a:spcAft>
                <a:spcPct val="0"/>
              </a:spcAft>
              <a:buFont typeface="Arial" pitchFamily="34" charset="0"/>
              <a:tabLst/>
              <a:defRPr kumimoji="0" lang="en-US" sz="1050" b="0" i="0" u="none" strike="noStrike" kern="1200" cap="none" normalizeH="0" baseline="0" dirty="0" smtClean="0">
                <a:ln>
                  <a:noFill/>
                </a:ln>
                <a:solidFill>
                  <a:schemeClr val="tx2"/>
                </a:solidFill>
                <a:effectLst/>
                <a:latin typeface="Avenir Light"/>
                <a:ea typeface="+mn-ea"/>
                <a:cs typeface="Avenir Light"/>
              </a:defRPr>
            </a:lvl3pPr>
            <a:lvl4pPr marR="0" algn="l" defTabSz="685800" rtl="0" eaLnBrk="1" fontAlgn="base" latinLnBrk="0" hangingPunct="1">
              <a:lnSpc>
                <a:spcPct val="100000"/>
              </a:lnSpc>
              <a:spcAft>
                <a:spcPct val="0"/>
              </a:spcAft>
              <a:buFont typeface="Arial" pitchFamily="34" charset="0"/>
              <a:tabLst/>
              <a:defRPr kumimoji="0" lang="en-US" sz="900" b="0" i="0" u="none" strike="noStrike" kern="1200" cap="none" normalizeH="0" baseline="0" dirty="0" smtClean="0">
                <a:ln>
                  <a:noFill/>
                </a:ln>
                <a:solidFill>
                  <a:schemeClr val="tx2"/>
                </a:solidFill>
                <a:effectLst/>
                <a:latin typeface="Avenir Light"/>
                <a:ea typeface="+mn-ea"/>
                <a:cs typeface="Avenir Light"/>
              </a:defRPr>
            </a:lvl4pPr>
            <a:lvl5pPr marR="0" algn="l" defTabSz="685800" rtl="0" eaLnBrk="1" fontAlgn="base" latinLnBrk="0" hangingPunct="1">
              <a:lnSpc>
                <a:spcPct val="100000"/>
              </a:lnSpc>
              <a:spcAft>
                <a:spcPct val="0"/>
              </a:spcAft>
              <a:buFont typeface="Arial" pitchFamily="34" charset="0"/>
              <a:tabLst/>
              <a:defRPr kumimoji="0" lang="en-US" sz="825" b="0" i="0" u="none" strike="noStrike" kern="1200" cap="none" normalizeH="0" baseline="0" dirty="0">
                <a:ln>
                  <a:noFill/>
                </a:ln>
                <a:solidFill>
                  <a:schemeClr val="tx2"/>
                </a:solidFill>
                <a:effectLst/>
                <a:latin typeface="Avenir Light"/>
                <a:ea typeface="+mn-ea"/>
                <a:cs typeface="Avenir Light"/>
              </a:defRPr>
            </a:lvl5pPr>
            <a:lvl6pPr>
              <a:tabLst>
                <a:tab pos="2917031" algn="r"/>
              </a:tabLs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9899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Graph">
    <p:spTree>
      <p:nvGrpSpPr>
        <p:cNvPr id="1" name=""/>
        <p:cNvGrpSpPr/>
        <p:nvPr/>
      </p:nvGrpSpPr>
      <p:grpSpPr>
        <a:xfrm>
          <a:off x="0" y="0"/>
          <a:ext cx="0" cy="0"/>
          <a:chOff x="0" y="0"/>
          <a:chExt cx="0" cy="0"/>
        </a:xfrm>
      </p:grpSpPr>
      <p:sp>
        <p:nvSpPr>
          <p:cNvPr id="6" name="Content Placeholder 20"/>
          <p:cNvSpPr>
            <a:spLocks noGrp="1"/>
          </p:cNvSpPr>
          <p:nvPr>
            <p:ph sz="quarter" idx="11"/>
          </p:nvPr>
        </p:nvSpPr>
        <p:spPr bwMode="gray">
          <a:xfrm>
            <a:off x="133350" y="1600200"/>
            <a:ext cx="8877300" cy="4267200"/>
          </a:xfrm>
          <a:prstGeom prst="rect">
            <a:avLst/>
          </a:prstGeom>
        </p:spPr>
        <p:txBody>
          <a:bodyPr/>
          <a:lstStyle>
            <a:lvl2pPr>
              <a:defRPr lang="en-US" sz="1200" kern="1200" dirty="0" smtClean="0">
                <a:solidFill>
                  <a:schemeClr val="tx2"/>
                </a:solidFill>
                <a:latin typeface="Avenir Light"/>
                <a:ea typeface="+mn-ea"/>
                <a:cs typeface="+mn-cs"/>
              </a:defRPr>
            </a:lvl2pPr>
            <a:lvl3pPr>
              <a:defRPr lang="en-US" sz="1050" kern="1200" dirty="0" smtClean="0">
                <a:solidFill>
                  <a:schemeClr val="tx2"/>
                </a:solidFill>
                <a:latin typeface="Avenir Light"/>
                <a:ea typeface="+mn-ea"/>
                <a:cs typeface="+mn-cs"/>
              </a:defRPr>
            </a:lvl3pPr>
            <a:lvl4pPr>
              <a:defRPr lang="en-US" sz="900" kern="1200" dirty="0" smtClean="0">
                <a:solidFill>
                  <a:schemeClr val="tx2"/>
                </a:solidFill>
                <a:latin typeface="Avenir Light"/>
                <a:ea typeface="+mn-ea"/>
                <a:cs typeface="+mn-cs"/>
              </a:defRPr>
            </a:lvl4pPr>
            <a:lvl5pPr>
              <a:defRPr lang="en-US" sz="825" kern="1200" dirty="0">
                <a:solidFill>
                  <a:schemeClr val="tx2"/>
                </a:solidFill>
                <a:latin typeface="Avenir Ligh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bwMode="gray">
          <a:xfrm>
            <a:off x="133350" y="1154115"/>
            <a:ext cx="8877300" cy="293687"/>
          </a:xfrm>
          <a:prstGeom prst="rect">
            <a:avLst/>
          </a:prstGeom>
        </p:spPr>
        <p:txBody>
          <a:bodyPr>
            <a:noAutofit/>
          </a:bodyPr>
          <a:lstStyle>
            <a:lvl1pPr>
              <a:defRPr sz="1350" b="1">
                <a:latin typeface="Avenir Light"/>
              </a:defRPr>
            </a:lvl1pPr>
          </a:lstStyle>
          <a:p>
            <a:pPr lvl="0"/>
            <a:r>
              <a:rPr lang="en-US" dirty="0"/>
              <a:t>Click to edit Master text styles</a:t>
            </a:r>
          </a:p>
        </p:txBody>
      </p:sp>
      <p:sp>
        <p:nvSpPr>
          <p:cNvPr id="7" name="Text Placeholder 13"/>
          <p:cNvSpPr>
            <a:spLocks noGrp="1"/>
          </p:cNvSpPr>
          <p:nvPr>
            <p:ph type="body" sz="quarter" idx="15"/>
          </p:nvPr>
        </p:nvSpPr>
        <p:spPr bwMode="gray">
          <a:xfrm>
            <a:off x="133350" y="6190961"/>
            <a:ext cx="3995928" cy="95539"/>
          </a:xfrm>
          <a:prstGeom prst="rect">
            <a:avLst/>
          </a:prstGeom>
          <a:noFill/>
          <a:ln w="12700" algn="ctr">
            <a:noFill/>
            <a:miter lim="800000"/>
            <a:headEnd/>
            <a:tailEnd/>
          </a:ln>
        </p:spPr>
        <p:txBody>
          <a:bodyPr lIns="0" tIns="0" rIns="0" bIns="0" anchor="b">
            <a:spAutoFit/>
          </a:bodyPr>
          <a:lstStyle>
            <a:lvl1pPr algn="l" rtl="0" fontAlgn="base">
              <a:lnSpc>
                <a:spcPts val="750"/>
              </a:lnSpc>
              <a:spcBef>
                <a:spcPct val="0"/>
              </a:spcBef>
              <a:spcAft>
                <a:spcPct val="0"/>
              </a:spcAft>
              <a:defRPr lang="en-US" sz="600" b="0" kern="1200" smtClean="0">
                <a:solidFill>
                  <a:schemeClr val="tx2"/>
                </a:solidFill>
                <a:latin typeface="Avenir Light"/>
                <a:ea typeface="+mn-ea"/>
                <a:cs typeface="Avenir Light"/>
              </a:defRPr>
            </a:lvl1pPr>
            <a:lvl2pPr algn="l" rtl="0" fontAlgn="base">
              <a:spcBef>
                <a:spcPct val="0"/>
              </a:spcBef>
              <a:spcAft>
                <a:spcPct val="0"/>
              </a:spcAft>
              <a:defRPr lang="en-US" sz="600" b="0" kern="1200" smtClean="0">
                <a:solidFill>
                  <a:schemeClr val="tx1"/>
                </a:solidFill>
                <a:latin typeface="Arial" pitchFamily="34" charset="0"/>
                <a:ea typeface="+mn-ea"/>
                <a:cs typeface="Arial" pitchFamily="34" charset="0"/>
              </a:defRPr>
            </a:lvl2pPr>
            <a:lvl3pPr algn="l" rtl="0" fontAlgn="base">
              <a:spcBef>
                <a:spcPct val="0"/>
              </a:spcBef>
              <a:spcAft>
                <a:spcPct val="0"/>
              </a:spcAft>
              <a:defRPr lang="en-US" sz="600" b="0" kern="1200" smtClean="0">
                <a:solidFill>
                  <a:schemeClr val="tx1"/>
                </a:solidFill>
                <a:latin typeface="Arial" pitchFamily="34" charset="0"/>
                <a:ea typeface="+mn-ea"/>
                <a:cs typeface="Arial" pitchFamily="34" charset="0"/>
              </a:defRPr>
            </a:lvl3pPr>
            <a:lvl4pPr algn="l" rtl="0" fontAlgn="base">
              <a:spcBef>
                <a:spcPct val="0"/>
              </a:spcBef>
              <a:spcAft>
                <a:spcPct val="0"/>
              </a:spcAft>
              <a:defRPr lang="en-US" sz="600" b="0" kern="1200" smtClean="0">
                <a:solidFill>
                  <a:schemeClr val="tx1"/>
                </a:solidFill>
                <a:latin typeface="Arial" pitchFamily="34" charset="0"/>
                <a:ea typeface="+mn-ea"/>
                <a:cs typeface="Arial" pitchFamily="34" charset="0"/>
              </a:defRPr>
            </a:lvl4pPr>
            <a:lvl5pPr algn="l" rtl="0" fontAlgn="base">
              <a:spcBef>
                <a:spcPct val="0"/>
              </a:spcBef>
              <a:spcAft>
                <a:spcPct val="0"/>
              </a:spcAft>
              <a:defRPr lang="en-US" sz="600" b="0" kern="1200" dirty="0">
                <a:solidFill>
                  <a:schemeClr val="tx1"/>
                </a:solidFill>
                <a:latin typeface="Arial" pitchFamily="34" charset="0"/>
                <a:ea typeface="+mn-ea"/>
                <a:cs typeface="Arial" pitchFamily="34" charset="0"/>
              </a:defRPr>
            </a:lvl5pPr>
          </a:lstStyle>
          <a:p>
            <a:pPr lvl="0"/>
            <a:r>
              <a:rPr lang="en-US" dirty="0"/>
              <a:t>Click to edit Master text styles</a:t>
            </a:r>
          </a:p>
        </p:txBody>
      </p:sp>
      <p:sp>
        <p:nvSpPr>
          <p:cNvPr id="11" name="Title Placeholder 10"/>
          <p:cNvSpPr>
            <a:spLocks noGrp="1"/>
          </p:cNvSpPr>
          <p:nvPr>
            <p:ph type="title"/>
          </p:nvPr>
        </p:nvSpPr>
        <p:spPr bwMode="gray">
          <a:xfrm>
            <a:off x="133350" y="76202"/>
            <a:ext cx="8877300" cy="774699"/>
          </a:xfrm>
          <a:prstGeom prst="rect">
            <a:avLst/>
          </a:prstGeom>
        </p:spPr>
        <p:txBody>
          <a:bodyPr wrap="square" lIns="0" tIns="0" rIns="0" bIns="0">
            <a:noAutofit/>
          </a:bodyPr>
          <a:lstStyle>
            <a:lvl1pPr>
              <a:defRPr>
                <a:latin typeface="Avenir Light"/>
              </a:defRPr>
            </a:lvl1pPr>
          </a:lstStyle>
          <a:p>
            <a:pPr marL="0" marR="0" lvl="0" indent="0" algn="l" defTabSz="685800" rtl="0" eaLnBrk="0" fontAlgn="base" latinLnBrk="0" hangingPunct="0">
              <a:lnSpc>
                <a:spcPct val="90000"/>
              </a:lnSpc>
              <a:spcBef>
                <a:spcPct val="0"/>
              </a:spcBef>
              <a:spcAft>
                <a:spcPct val="0"/>
              </a:spcAft>
              <a:buClrTx/>
              <a:buSzTx/>
              <a:buFontTx/>
              <a:buNone/>
              <a:tabLst/>
              <a:defRPr/>
            </a:pPr>
            <a:r>
              <a:rPr lang="en-US" dirty="0"/>
              <a:t>Click to edit Master title style</a:t>
            </a:r>
          </a:p>
        </p:txBody>
      </p:sp>
    </p:spTree>
    <p:extLst>
      <p:ext uri="{BB962C8B-B14F-4D97-AF65-F5344CB8AC3E}">
        <p14:creationId xmlns:p14="http://schemas.microsoft.com/office/powerpoint/2010/main" val="3832587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Placeholder 10"/>
          <p:cNvSpPr>
            <a:spLocks noGrp="1"/>
          </p:cNvSpPr>
          <p:nvPr>
            <p:ph type="title"/>
          </p:nvPr>
        </p:nvSpPr>
        <p:spPr bwMode="gray">
          <a:xfrm>
            <a:off x="133350" y="76202"/>
            <a:ext cx="8877300" cy="774699"/>
          </a:xfrm>
          <a:prstGeom prst="rect">
            <a:avLst/>
          </a:prstGeom>
        </p:spPr>
        <p:txBody>
          <a:bodyPr wrap="square" lIns="0" tIns="0" rIns="0" bIns="0" anchor="ctr">
            <a:noAutofit/>
          </a:bodyPr>
          <a:lstStyle/>
          <a:p>
            <a:pPr marL="0" marR="0" lvl="0" indent="0" algn="l" defTabSz="685800" rtl="0" eaLnBrk="0" fontAlgn="base" latinLnBrk="0" hangingPunct="0">
              <a:lnSpc>
                <a:spcPct val="90000"/>
              </a:lnSpc>
              <a:spcBef>
                <a:spcPct val="0"/>
              </a:spcBef>
              <a:spcAft>
                <a:spcPct val="0"/>
              </a:spcAft>
              <a:buClrTx/>
              <a:buSzTx/>
              <a:buFontTx/>
              <a:buNone/>
              <a:tabLst/>
              <a:defRPr/>
            </a:pPr>
            <a:r>
              <a:rPr lang="en-US" dirty="0"/>
              <a:t>Click to edit Master title style</a:t>
            </a:r>
          </a:p>
        </p:txBody>
      </p:sp>
      <p:sp>
        <p:nvSpPr>
          <p:cNvPr id="16" name="Text Placeholder 15"/>
          <p:cNvSpPr>
            <a:spLocks noGrp="1"/>
          </p:cNvSpPr>
          <p:nvPr>
            <p:ph type="body" idx="1"/>
          </p:nvPr>
        </p:nvSpPr>
        <p:spPr bwMode="gray">
          <a:xfrm>
            <a:off x="133350" y="1154112"/>
            <a:ext cx="8877300" cy="5132388"/>
          </a:xfrm>
          <a:prstGeom prst="rect">
            <a:avLst/>
          </a:prstGeom>
        </p:spPr>
        <p:txBody>
          <a:bodyPr vert="horz" wrap="square"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886968"/>
            <a:ext cx="9144000" cy="27432"/>
          </a:xfrm>
          <a:prstGeom prst="rect">
            <a:avLst/>
          </a:prstGeom>
          <a:solidFill>
            <a:schemeClr val="tx1">
              <a:lumMod val="50000"/>
              <a:lumOff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pPr>
            <a:endParaRPr lang="en-US" sz="1500" u="sng" dirty="0">
              <a:solidFill>
                <a:srgbClr val="FFFFFF"/>
              </a:solidFill>
              <a:latin typeface="Avenir Light"/>
            </a:endParaRPr>
          </a:p>
        </p:txBody>
      </p:sp>
      <p:sp>
        <p:nvSpPr>
          <p:cNvPr id="13" name="Rectangle 12"/>
          <p:cNvSpPr/>
          <p:nvPr userDrawn="1"/>
        </p:nvSpPr>
        <p:spPr>
          <a:xfrm>
            <a:off x="0" y="6324600"/>
            <a:ext cx="9144000" cy="27432"/>
          </a:xfrm>
          <a:prstGeom prst="rect">
            <a:avLst/>
          </a:prstGeom>
          <a:solidFill>
            <a:srgbClr val="D16349"/>
          </a:solidFill>
          <a:ln w="12700">
            <a:solidFill>
              <a:srgbClr val="D7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pPr>
            <a:endParaRPr lang="en-US" sz="1500" u="sng" dirty="0">
              <a:solidFill>
                <a:srgbClr val="FFFFFF"/>
              </a:solidFill>
              <a:latin typeface="Avenir Light"/>
            </a:endParaRPr>
          </a:p>
        </p:txBody>
      </p:sp>
      <p:pic>
        <p:nvPicPr>
          <p:cNvPr id="7" name="Picture 6" descr="Empower.png">
            <a:extLst>
              <a:ext uri="{FF2B5EF4-FFF2-40B4-BE49-F238E27FC236}">
                <a16:creationId xmlns:a16="http://schemas.microsoft.com/office/drawing/2014/main" id="{19ECAECF-3E63-4E65-A2A8-DDF6C4A4D809}"/>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3505200" y="6400800"/>
            <a:ext cx="1981200" cy="350483"/>
          </a:xfrm>
          <a:prstGeom prst="rect">
            <a:avLst/>
          </a:prstGeom>
        </p:spPr>
      </p:pic>
    </p:spTree>
    <p:custDataLst>
      <p:tags r:id="rId20"/>
    </p:custDataLst>
    <p:extLst>
      <p:ext uri="{BB962C8B-B14F-4D97-AF65-F5344CB8AC3E}">
        <p14:creationId xmlns:p14="http://schemas.microsoft.com/office/powerpoint/2010/main" val="3427672075"/>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7" r:id="rId16"/>
    <p:sldLayoutId id="2147483848" r:id="rId17"/>
    <p:sldLayoutId id="2147483849" r:id="rId18"/>
  </p:sldLayoutIdLst>
  <p:hf hdr="0" ftr="0" dt="0"/>
  <p:txStyles>
    <p:titleStyle>
      <a:lvl1pPr algn="l" rtl="0" eaLnBrk="1" fontAlgn="base" hangingPunct="1">
        <a:lnSpc>
          <a:spcPct val="100000"/>
        </a:lnSpc>
        <a:spcBef>
          <a:spcPct val="0"/>
        </a:spcBef>
        <a:spcAft>
          <a:spcPct val="0"/>
        </a:spcAft>
        <a:defRPr kumimoji="0" lang="en-US" sz="1800" b="1" i="0" u="none" strike="noStrike" kern="1200" cap="none" spc="0" normalizeH="0" baseline="0" noProof="0" dirty="0" smtClean="0">
          <a:ln>
            <a:noFill/>
          </a:ln>
          <a:solidFill>
            <a:schemeClr val="tx1">
              <a:lumMod val="65000"/>
              <a:lumOff val="35000"/>
            </a:schemeClr>
          </a:solidFill>
          <a:effectLst/>
          <a:uLnTx/>
          <a:uFillTx/>
          <a:latin typeface="Avenir Light"/>
          <a:ea typeface="+mj-ea"/>
          <a:cs typeface="+mj-cs"/>
        </a:defRPr>
      </a:lvl1pPr>
      <a:lvl2pPr algn="l" rtl="0" eaLnBrk="1" fontAlgn="base" hangingPunct="1">
        <a:lnSpc>
          <a:spcPct val="90000"/>
        </a:lnSpc>
        <a:spcBef>
          <a:spcPct val="0"/>
        </a:spcBef>
        <a:spcAft>
          <a:spcPct val="0"/>
        </a:spcAft>
        <a:defRPr b="1">
          <a:solidFill>
            <a:schemeClr val="tx1"/>
          </a:solidFill>
          <a:latin typeface="Arial" charset="0"/>
        </a:defRPr>
      </a:lvl2pPr>
      <a:lvl3pPr algn="l" rtl="0" eaLnBrk="1" fontAlgn="base" hangingPunct="1">
        <a:lnSpc>
          <a:spcPct val="90000"/>
        </a:lnSpc>
        <a:spcBef>
          <a:spcPct val="0"/>
        </a:spcBef>
        <a:spcAft>
          <a:spcPct val="0"/>
        </a:spcAft>
        <a:defRPr b="1">
          <a:solidFill>
            <a:schemeClr val="tx1"/>
          </a:solidFill>
          <a:latin typeface="Arial" charset="0"/>
        </a:defRPr>
      </a:lvl3pPr>
      <a:lvl4pPr algn="l" rtl="0" eaLnBrk="1" fontAlgn="base" hangingPunct="1">
        <a:lnSpc>
          <a:spcPct val="90000"/>
        </a:lnSpc>
        <a:spcBef>
          <a:spcPct val="0"/>
        </a:spcBef>
        <a:spcAft>
          <a:spcPct val="0"/>
        </a:spcAft>
        <a:defRPr b="1">
          <a:solidFill>
            <a:schemeClr val="tx1"/>
          </a:solidFill>
          <a:latin typeface="Arial" charset="0"/>
        </a:defRPr>
      </a:lvl4pPr>
      <a:lvl5pPr algn="l" rtl="0" eaLnBrk="1" fontAlgn="base" hangingPunct="1">
        <a:lnSpc>
          <a:spcPct val="90000"/>
        </a:lnSpc>
        <a:spcBef>
          <a:spcPct val="0"/>
        </a:spcBef>
        <a:spcAft>
          <a:spcPct val="0"/>
        </a:spcAft>
        <a:defRPr b="1">
          <a:solidFill>
            <a:schemeClr val="tx1"/>
          </a:solidFill>
          <a:latin typeface="Arial" charset="0"/>
        </a:defRPr>
      </a:lvl5pPr>
      <a:lvl6pPr marL="342900" algn="l" rtl="0" eaLnBrk="1" fontAlgn="base" hangingPunct="1">
        <a:spcBef>
          <a:spcPct val="0"/>
        </a:spcBef>
        <a:spcAft>
          <a:spcPct val="0"/>
        </a:spcAft>
        <a:defRPr sz="1800" b="1">
          <a:solidFill>
            <a:schemeClr val="accent1"/>
          </a:solidFill>
          <a:latin typeface="Arial" charset="0"/>
        </a:defRPr>
      </a:lvl6pPr>
      <a:lvl7pPr marL="685800" algn="l" rtl="0" eaLnBrk="1" fontAlgn="base" hangingPunct="1">
        <a:spcBef>
          <a:spcPct val="0"/>
        </a:spcBef>
        <a:spcAft>
          <a:spcPct val="0"/>
        </a:spcAft>
        <a:defRPr sz="1800" b="1">
          <a:solidFill>
            <a:schemeClr val="accent1"/>
          </a:solidFill>
          <a:latin typeface="Arial" charset="0"/>
        </a:defRPr>
      </a:lvl7pPr>
      <a:lvl8pPr marL="1028700" algn="l" rtl="0" eaLnBrk="1" fontAlgn="base" hangingPunct="1">
        <a:spcBef>
          <a:spcPct val="0"/>
        </a:spcBef>
        <a:spcAft>
          <a:spcPct val="0"/>
        </a:spcAft>
        <a:defRPr sz="1800" b="1">
          <a:solidFill>
            <a:schemeClr val="accent1"/>
          </a:solidFill>
          <a:latin typeface="Arial" charset="0"/>
        </a:defRPr>
      </a:lvl8pPr>
      <a:lvl9pPr marL="1371600" algn="l" rtl="0" eaLnBrk="1" fontAlgn="base" hangingPunct="1">
        <a:spcBef>
          <a:spcPct val="0"/>
        </a:spcBef>
        <a:spcAft>
          <a:spcPct val="0"/>
        </a:spcAft>
        <a:defRPr sz="1800" b="1">
          <a:solidFill>
            <a:schemeClr val="accent1"/>
          </a:solidFill>
          <a:latin typeface="Arial" charset="0"/>
        </a:defRPr>
      </a:lvl9pPr>
    </p:titleStyle>
    <p:bodyStyle>
      <a:lvl1pPr marR="0" indent="0" algn="l" defTabSz="685800" rtl="0" eaLnBrk="1" fontAlgn="base" latinLnBrk="0" hangingPunct="1">
        <a:lnSpc>
          <a:spcPct val="100000"/>
        </a:lnSpc>
        <a:spcBef>
          <a:spcPts val="225"/>
        </a:spcBef>
        <a:spcAft>
          <a:spcPct val="0"/>
        </a:spcAft>
        <a:buFont typeface="Arial" pitchFamily="34" charset="0"/>
        <a:tabLst/>
        <a:defRPr kumimoji="0" lang="en-US" sz="1500" b="0" i="0" u="none" strike="noStrike" kern="1200" cap="none" normalizeH="0" baseline="0" dirty="0" smtClean="0">
          <a:ln>
            <a:noFill/>
          </a:ln>
          <a:solidFill>
            <a:schemeClr val="tx2"/>
          </a:solidFill>
          <a:effectLst/>
          <a:latin typeface="Avenir Light"/>
          <a:ea typeface="+mn-ea"/>
          <a:cs typeface="Avenir Light"/>
        </a:defRPr>
      </a:lvl1pPr>
      <a:lvl2pPr marL="130969" marR="0" indent="-130969" algn="l" defTabSz="685800" rtl="0" eaLnBrk="1" fontAlgn="base" latinLnBrk="0" hangingPunct="1">
        <a:lnSpc>
          <a:spcPct val="100000"/>
        </a:lnSpc>
        <a:spcBef>
          <a:spcPts val="225"/>
        </a:spcBef>
        <a:spcAft>
          <a:spcPct val="0"/>
        </a:spcAft>
        <a:buFont typeface="Arial" pitchFamily="34" charset="0"/>
        <a:buChar char="•"/>
        <a:tabLst/>
        <a:defRPr kumimoji="0" lang="en-US" sz="1500" b="0" i="0" u="none" strike="noStrike" kern="1200" cap="none" normalizeH="0" baseline="0" dirty="0" smtClean="0">
          <a:ln>
            <a:noFill/>
          </a:ln>
          <a:solidFill>
            <a:schemeClr val="tx2"/>
          </a:solidFill>
          <a:effectLst/>
          <a:latin typeface="Avenir Light"/>
          <a:ea typeface="+mn-ea"/>
          <a:cs typeface="Avenir Light"/>
        </a:defRPr>
      </a:lvl2pPr>
      <a:lvl3pPr marL="301229" indent="-173831" algn="l" rtl="0" eaLnBrk="1" fontAlgn="base" hangingPunct="1">
        <a:lnSpc>
          <a:spcPct val="100000"/>
        </a:lnSpc>
        <a:spcBef>
          <a:spcPts val="225"/>
        </a:spcBef>
        <a:spcAft>
          <a:spcPct val="0"/>
        </a:spcAft>
        <a:buFont typeface="Arial" pitchFamily="34" charset="0"/>
        <a:buChar char="–"/>
        <a:defRPr lang="en-US" sz="1350" kern="1200" dirty="0" smtClean="0">
          <a:solidFill>
            <a:schemeClr val="tx2"/>
          </a:solidFill>
          <a:latin typeface="Avenir Light"/>
          <a:ea typeface="+mn-ea"/>
          <a:cs typeface="+mn-cs"/>
        </a:defRPr>
      </a:lvl3pPr>
      <a:lvl4pPr marL="427435" marR="0" indent="-126206" algn="l" defTabSz="685800" rtl="0" eaLnBrk="1" fontAlgn="base" latinLnBrk="0" hangingPunct="1">
        <a:lnSpc>
          <a:spcPct val="100000"/>
        </a:lnSpc>
        <a:spcBef>
          <a:spcPts val="225"/>
        </a:spcBef>
        <a:spcAft>
          <a:spcPct val="0"/>
        </a:spcAft>
        <a:buFont typeface="Arial" pitchFamily="34" charset="0"/>
        <a:buChar char="•"/>
        <a:tabLst/>
        <a:defRPr kumimoji="0" lang="en-US" sz="1200" b="0" i="0" u="none" strike="noStrike" kern="1200" cap="none" normalizeH="0" baseline="0" dirty="0" smtClean="0">
          <a:ln>
            <a:noFill/>
          </a:ln>
          <a:solidFill>
            <a:schemeClr val="tx2"/>
          </a:solidFill>
          <a:effectLst/>
          <a:latin typeface="Avenir Light"/>
          <a:ea typeface="+mn-ea"/>
          <a:cs typeface="Avenir Light"/>
        </a:defRPr>
      </a:lvl4pPr>
      <a:lvl5pPr marL="597694" marR="0" indent="-170260" algn="l" defTabSz="685800" rtl="0" eaLnBrk="1" fontAlgn="base" latinLnBrk="0" hangingPunct="1">
        <a:lnSpc>
          <a:spcPct val="100000"/>
        </a:lnSpc>
        <a:spcBef>
          <a:spcPts val="225"/>
        </a:spcBef>
        <a:spcAft>
          <a:spcPct val="0"/>
        </a:spcAft>
        <a:buFont typeface="Arial" pitchFamily="34" charset="0"/>
        <a:buChar char="–"/>
        <a:tabLst/>
        <a:defRPr kumimoji="0" lang="en-US" sz="1050" b="0" i="0" u="none" strike="noStrike" kern="1200" cap="none" normalizeH="0" baseline="0" dirty="0" smtClean="0">
          <a:ln>
            <a:noFill/>
          </a:ln>
          <a:solidFill>
            <a:schemeClr val="tx2"/>
          </a:solidFill>
          <a:effectLst/>
          <a:latin typeface="Avenir Light"/>
          <a:ea typeface="+mn-ea"/>
          <a:cs typeface="Avenir Light"/>
        </a:defRPr>
      </a:lvl5pPr>
      <a:lvl6pPr marL="500063" marR="0" indent="-125016" algn="l" defTabSz="685800" rtl="0" eaLnBrk="1" fontAlgn="base" latinLnBrk="0" hangingPunct="1">
        <a:lnSpc>
          <a:spcPct val="100000"/>
        </a:lnSpc>
        <a:spcBef>
          <a:spcPts val="300"/>
        </a:spcBef>
        <a:spcAft>
          <a:spcPct val="0"/>
        </a:spcAft>
        <a:buFont typeface="Arial" pitchFamily="34" charset="0"/>
        <a:buChar char="–"/>
        <a:tabLst/>
        <a:defRPr kumimoji="0" lang="en-US" sz="750" b="0" i="0" u="none" strike="noStrike" kern="1200" cap="none" normalizeH="0" baseline="0" dirty="0" smtClean="0">
          <a:ln>
            <a:noFill/>
          </a:ln>
          <a:solidFill>
            <a:schemeClr val="tx2"/>
          </a:solidFill>
          <a:effectLst/>
          <a:latin typeface="Arial" pitchFamily="34" charset="0"/>
          <a:ea typeface="+mn-ea"/>
          <a:cs typeface="Arial" pitchFamily="34" charset="0"/>
        </a:defRPr>
      </a:lvl6pPr>
      <a:lvl7pPr marL="809625" indent="-138113" algn="l" defTabSz="685800" rtl="0" eaLnBrk="1" latinLnBrk="0" hangingPunct="1">
        <a:spcBef>
          <a:spcPts val="0"/>
        </a:spcBef>
        <a:spcAft>
          <a:spcPts val="225"/>
        </a:spcAft>
        <a:buFont typeface="Arial" pitchFamily="34" charset="0"/>
        <a:buChar char="‒"/>
        <a:defRPr sz="1050" kern="1200">
          <a:solidFill>
            <a:schemeClr val="accent1"/>
          </a:solidFill>
          <a:latin typeface="+mn-lt"/>
          <a:ea typeface="+mn-ea"/>
          <a:cs typeface="+mn-cs"/>
        </a:defRPr>
      </a:lvl7pPr>
      <a:lvl8pPr marL="939404" indent="-129779" algn="l" defTabSz="685800" rtl="0" eaLnBrk="1" latinLnBrk="0" hangingPunct="1">
        <a:spcBef>
          <a:spcPts val="0"/>
        </a:spcBef>
        <a:spcAft>
          <a:spcPts val="225"/>
        </a:spcAft>
        <a:buFont typeface="Arial" pitchFamily="34" charset="0"/>
        <a:buChar char="•"/>
        <a:defRPr sz="1050" kern="1200">
          <a:solidFill>
            <a:schemeClr val="accent1"/>
          </a:solidFill>
          <a:latin typeface="+mn-lt"/>
          <a:ea typeface="+mn-ea"/>
          <a:cs typeface="+mn-cs"/>
        </a:defRPr>
      </a:lvl8pPr>
      <a:lvl9pPr marL="1076325" indent="-136922" algn="l" defTabSz="685800" rtl="0" eaLnBrk="1" latinLnBrk="0" hangingPunct="1">
        <a:spcBef>
          <a:spcPts val="0"/>
        </a:spcBef>
        <a:spcAft>
          <a:spcPts val="225"/>
        </a:spcAft>
        <a:buFont typeface="Arial" pitchFamily="34" charset="0"/>
        <a:buChar char="‒"/>
        <a:defRPr sz="105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8.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9" Type="http://schemas.openxmlformats.org/officeDocument/2006/relationships/image" Target="../media/image59.png"/><Relationship Id="rId3" Type="http://schemas.openxmlformats.org/officeDocument/2006/relationships/image" Target="../media/image23.png"/><Relationship Id="rId21" Type="http://schemas.openxmlformats.org/officeDocument/2006/relationships/image" Target="../media/image41.png"/><Relationship Id="rId34" Type="http://schemas.openxmlformats.org/officeDocument/2006/relationships/image" Target="../media/image54.tiff"/><Relationship Id="rId7" Type="http://schemas.openxmlformats.org/officeDocument/2006/relationships/image" Target="../media/image27.png"/><Relationship Id="rId12" Type="http://schemas.openxmlformats.org/officeDocument/2006/relationships/image" Target="../media/image32.jpe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tiff"/><Relationship Id="rId38" Type="http://schemas.openxmlformats.org/officeDocument/2006/relationships/image" Target="../media/image58.jpeg"/><Relationship Id="rId2" Type="http://schemas.openxmlformats.org/officeDocument/2006/relationships/notesSlide" Target="../notesSlides/notesSlide3.xml"/><Relationship Id="rId16" Type="http://schemas.openxmlformats.org/officeDocument/2006/relationships/image" Target="../media/image36.png"/><Relationship Id="rId20" Type="http://schemas.openxmlformats.org/officeDocument/2006/relationships/image" Target="../media/image40.jpeg"/><Relationship Id="rId29" Type="http://schemas.openxmlformats.org/officeDocument/2006/relationships/image" Target="../media/image49.tiff"/><Relationship Id="rId41" Type="http://schemas.openxmlformats.org/officeDocument/2006/relationships/image" Target="../media/image61.tiff"/><Relationship Id="rId1" Type="http://schemas.openxmlformats.org/officeDocument/2006/relationships/slideLayout" Target="../slideLayouts/slideLayout14.xml"/><Relationship Id="rId6" Type="http://schemas.openxmlformats.org/officeDocument/2006/relationships/image" Target="../media/image26.tiff"/><Relationship Id="rId11" Type="http://schemas.openxmlformats.org/officeDocument/2006/relationships/image" Target="../media/image31.png"/><Relationship Id="rId24" Type="http://schemas.openxmlformats.org/officeDocument/2006/relationships/image" Target="../media/image44.png"/><Relationship Id="rId32" Type="http://schemas.openxmlformats.org/officeDocument/2006/relationships/image" Target="../media/image52.tiff"/><Relationship Id="rId37" Type="http://schemas.openxmlformats.org/officeDocument/2006/relationships/image" Target="../media/image57.tiff"/><Relationship Id="rId40" Type="http://schemas.openxmlformats.org/officeDocument/2006/relationships/image" Target="../media/image60.png"/><Relationship Id="rId5" Type="http://schemas.openxmlformats.org/officeDocument/2006/relationships/image" Target="../media/image25.gif"/><Relationship Id="rId15" Type="http://schemas.openxmlformats.org/officeDocument/2006/relationships/image" Target="../media/image35.png"/><Relationship Id="rId23" Type="http://schemas.openxmlformats.org/officeDocument/2006/relationships/image" Target="../media/image43.jpeg"/><Relationship Id="rId28" Type="http://schemas.openxmlformats.org/officeDocument/2006/relationships/image" Target="../media/image48.jpg"/><Relationship Id="rId36" Type="http://schemas.openxmlformats.org/officeDocument/2006/relationships/image" Target="../media/image56.tiff"/><Relationship Id="rId10" Type="http://schemas.openxmlformats.org/officeDocument/2006/relationships/image" Target="../media/image30.png"/><Relationship Id="rId19" Type="http://schemas.openxmlformats.org/officeDocument/2006/relationships/image" Target="../media/image39.jpeg"/><Relationship Id="rId31" Type="http://schemas.openxmlformats.org/officeDocument/2006/relationships/image" Target="../media/image51.tiff"/><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tiff"/><Relationship Id="rId35" Type="http://schemas.openxmlformats.org/officeDocument/2006/relationships/image" Target="../media/image5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7.xml"/><Relationship Id="rId1" Type="http://schemas.openxmlformats.org/officeDocument/2006/relationships/tags" Target="../tags/tag6.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6.xml"/><Relationship Id="rId1" Type="http://schemas.openxmlformats.org/officeDocument/2006/relationships/tags" Target="../tags/tag8.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1.png"/><Relationship Id="rId4" Type="http://schemas.openxmlformats.org/officeDocument/2006/relationships/diagramLayout" Target="../diagrams/layout1.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16.xml"/><Relationship Id="rId1" Type="http://schemas.openxmlformats.org/officeDocument/2006/relationships/tags" Target="../tags/tag9.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4.png"/><Relationship Id="rId4" Type="http://schemas.openxmlformats.org/officeDocument/2006/relationships/diagramLayout" Target="../diagrams/layout2.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16.xml"/><Relationship Id="rId1" Type="http://schemas.openxmlformats.org/officeDocument/2006/relationships/tags" Target="../tags/tag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16.xml"/><Relationship Id="rId1" Type="http://schemas.openxmlformats.org/officeDocument/2006/relationships/tags" Target="../tags/tag11.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9.png"/><Relationship Id="rId4" Type="http://schemas.openxmlformats.org/officeDocument/2006/relationships/diagramLayout" Target="../diagrams/layout4.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28000" b="24000"/>
          <a:stretch/>
        </p:blipFill>
        <p:spPr>
          <a:xfrm>
            <a:off x="944559" y="5081600"/>
            <a:ext cx="1630894" cy="782829"/>
          </a:xfrm>
          <a:prstGeom prst="rect">
            <a:avLst/>
          </a:prstGeom>
        </p:spPr>
      </p:pic>
      <p:sp>
        <p:nvSpPr>
          <p:cNvPr id="6" name="Rectangle 5"/>
          <p:cNvSpPr/>
          <p:nvPr/>
        </p:nvSpPr>
        <p:spPr>
          <a:xfrm>
            <a:off x="0" y="1573035"/>
            <a:ext cx="9144000" cy="208456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sz="1350" dirty="0">
              <a:latin typeface="Calibri" panose="020F0502020204030204" pitchFamily="34" charset="0"/>
            </a:endParaRPr>
          </a:p>
        </p:txBody>
      </p:sp>
      <p:sp>
        <p:nvSpPr>
          <p:cNvPr id="4" name="Title 3"/>
          <p:cNvSpPr>
            <a:spLocks noGrp="1"/>
          </p:cNvSpPr>
          <p:nvPr>
            <p:ph type="ctrTitle"/>
          </p:nvPr>
        </p:nvSpPr>
        <p:spPr>
          <a:xfrm>
            <a:off x="16892" y="1675447"/>
            <a:ext cx="9086848" cy="1815882"/>
          </a:xfrm>
        </p:spPr>
        <p:txBody>
          <a:bodyPr/>
          <a:lstStyle/>
          <a:p>
            <a:pPr algn="ctr">
              <a:lnSpc>
                <a:spcPct val="100000"/>
              </a:lnSpc>
            </a:pPr>
            <a:r>
              <a:rPr lang="en-US" sz="2700" b="1" dirty="0">
                <a:solidFill>
                  <a:schemeClr val="tx1"/>
                </a:solidFill>
                <a:latin typeface="Palatino Linotype" panose="02040502050505030304" pitchFamily="18" charset="0"/>
                <a:cs typeface="Calibri" panose="020F0502020204030204" pitchFamily="34" charset="0"/>
              </a:rPr>
              <a:t>Empower </a:t>
            </a:r>
            <a:br>
              <a:rPr lang="en-US" sz="2700" b="1" dirty="0">
                <a:solidFill>
                  <a:schemeClr val="tx1"/>
                </a:solidFill>
                <a:latin typeface="Palatino Linotype" panose="02040502050505030304" pitchFamily="18" charset="0"/>
                <a:cs typeface="Calibri" panose="020F0502020204030204" pitchFamily="34" charset="0"/>
              </a:rPr>
            </a:br>
            <a:br>
              <a:rPr lang="en-US" sz="2700" b="1" dirty="0">
                <a:solidFill>
                  <a:schemeClr val="tx1"/>
                </a:solidFill>
                <a:latin typeface="Palatino Linotype" panose="02040502050505030304" pitchFamily="18" charset="0"/>
                <a:cs typeface="Calibri" panose="020F0502020204030204" pitchFamily="34" charset="0"/>
              </a:rPr>
            </a:br>
            <a:r>
              <a:rPr lang="en-US" sz="1600" b="1" dirty="0">
                <a:solidFill>
                  <a:schemeClr val="tx1"/>
                </a:solidFill>
                <a:latin typeface="Palatino Linotype" panose="02040502050505030304" pitchFamily="18" charset="0"/>
                <a:cs typeface="Calibri" panose="020F0502020204030204" pitchFamily="34" charset="0"/>
              </a:rPr>
              <a:t>FOCUS AREAS</a:t>
            </a:r>
            <a:br>
              <a:rPr lang="en-US" sz="1600" b="1" dirty="0">
                <a:solidFill>
                  <a:schemeClr val="tx1"/>
                </a:solidFill>
                <a:latin typeface="Palatino Linotype" panose="02040502050505030304" pitchFamily="18" charset="0"/>
                <a:cs typeface="Calibri" panose="020F0502020204030204" pitchFamily="34" charset="0"/>
              </a:rPr>
            </a:br>
            <a:r>
              <a:rPr lang="en-US" sz="1600" b="1" dirty="0">
                <a:solidFill>
                  <a:schemeClr val="tx1"/>
                </a:solidFill>
                <a:latin typeface="Palatino Linotype" panose="02040502050505030304" pitchFamily="18" charset="0"/>
                <a:cs typeface="Calibri" panose="020F0502020204030204" pitchFamily="34" charset="0"/>
              </a:rPr>
              <a:t> Learning &amp; Development, </a:t>
            </a:r>
            <a:br>
              <a:rPr lang="en-US" sz="1600" b="1" dirty="0">
                <a:solidFill>
                  <a:schemeClr val="tx1"/>
                </a:solidFill>
                <a:latin typeface="Palatino Linotype" panose="02040502050505030304" pitchFamily="18" charset="0"/>
                <a:cs typeface="Calibri" panose="020F0502020204030204" pitchFamily="34" charset="0"/>
              </a:rPr>
            </a:br>
            <a:r>
              <a:rPr lang="en-US" sz="1600" b="1" dirty="0">
                <a:solidFill>
                  <a:schemeClr val="tx1"/>
                </a:solidFill>
                <a:latin typeface="Palatino Linotype" panose="02040502050505030304" pitchFamily="18" charset="0"/>
                <a:cs typeface="Calibri" panose="020F0502020204030204" pitchFamily="34" charset="0"/>
              </a:rPr>
              <a:t>Digital Solutions, </a:t>
            </a:r>
            <a:br>
              <a:rPr lang="en-US" sz="1600" b="1" dirty="0">
                <a:solidFill>
                  <a:schemeClr val="tx1"/>
                </a:solidFill>
                <a:latin typeface="Palatino Linotype" panose="02040502050505030304" pitchFamily="18" charset="0"/>
                <a:cs typeface="Calibri" panose="020F0502020204030204" pitchFamily="34" charset="0"/>
              </a:rPr>
            </a:br>
            <a:r>
              <a:rPr lang="en-IN" sz="1600" b="1" dirty="0">
                <a:solidFill>
                  <a:schemeClr val="tx1"/>
                </a:solidFill>
                <a:latin typeface="Palatino Linotype" panose="02040502050505030304" pitchFamily="18" charset="0"/>
                <a:cs typeface="Calibri" panose="020F0502020204030204" pitchFamily="34" charset="0"/>
              </a:rPr>
              <a:t>Research &amp; Consulting</a:t>
            </a:r>
            <a:endParaRPr lang="en-US" sz="2700" b="1" dirty="0">
              <a:solidFill>
                <a:schemeClr val="tx1"/>
              </a:solidFill>
              <a:latin typeface="Palatino Linotype" panose="02040502050505030304" pitchFamily="18" charset="0"/>
              <a:cs typeface="Calibri" panose="020F0502020204030204" pitchFamily="34" charset="0"/>
            </a:endParaRPr>
          </a:p>
        </p:txBody>
      </p:sp>
      <p:sp>
        <p:nvSpPr>
          <p:cNvPr id="3" name="Rectangle 2"/>
          <p:cNvSpPr/>
          <p:nvPr/>
        </p:nvSpPr>
        <p:spPr>
          <a:xfrm>
            <a:off x="57151" y="5715000"/>
            <a:ext cx="900113" cy="2286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290" rIns="34290" rtlCol="0" anchor="t"/>
          <a:lstStyle/>
          <a:p>
            <a:pPr algn="l"/>
            <a:endParaRPr lang="en-IN" sz="1200" dirty="0">
              <a:solidFill>
                <a:schemeClr val="tx2"/>
              </a:solidFill>
              <a:latin typeface="Calibri" panose="020F0502020204030204" pitchFamily="34" charset="0"/>
            </a:endParaRPr>
          </a:p>
        </p:txBody>
      </p:sp>
      <p:sp>
        <p:nvSpPr>
          <p:cNvPr id="11" name="TextBox 10"/>
          <p:cNvSpPr txBox="1"/>
          <p:nvPr/>
        </p:nvSpPr>
        <p:spPr>
          <a:xfrm>
            <a:off x="37756" y="5864429"/>
            <a:ext cx="3444501" cy="307777"/>
          </a:xfrm>
          <a:prstGeom prst="rect">
            <a:avLst/>
          </a:prstGeom>
          <a:noFill/>
        </p:spPr>
        <p:txBody>
          <a:bodyPr wrap="square" rtlCol="0">
            <a:spAutoFit/>
          </a:bodyPr>
          <a:lstStyle/>
          <a:p>
            <a:pPr algn="ctr">
              <a:spcBef>
                <a:spcPts val="300"/>
              </a:spcBef>
            </a:pPr>
            <a:r>
              <a:rPr lang="en-US" sz="1400" b="0" dirty="0">
                <a:latin typeface="Palatino Linotype" panose="02040502050505030304" pitchFamily="18" charset="0"/>
              </a:rPr>
              <a:t>Board Member of People that Deliver</a:t>
            </a:r>
          </a:p>
        </p:txBody>
      </p:sp>
      <p:pic>
        <p:nvPicPr>
          <p:cNvPr id="5" name="Picture 4" descr="A close up of a sign&#10;&#10;Description generated with high confidence">
            <a:extLst>
              <a:ext uri="{FF2B5EF4-FFF2-40B4-BE49-F238E27FC236}">
                <a16:creationId xmlns:a16="http://schemas.microsoft.com/office/drawing/2014/main" id="{927CF919-3A5A-4974-850F-1BA8F50E68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2401" y="357496"/>
            <a:ext cx="895830" cy="109674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5181606"/>
            <a:ext cx="1986915" cy="564464"/>
          </a:xfrm>
          <a:prstGeom prst="rect">
            <a:avLst/>
          </a:prstGeom>
        </p:spPr>
      </p:pic>
      <p:sp>
        <p:nvSpPr>
          <p:cNvPr id="14" name="TextBox 13"/>
          <p:cNvSpPr txBox="1"/>
          <p:nvPr/>
        </p:nvSpPr>
        <p:spPr>
          <a:xfrm>
            <a:off x="5558923" y="5876706"/>
            <a:ext cx="3444501" cy="307777"/>
          </a:xfrm>
          <a:prstGeom prst="rect">
            <a:avLst/>
          </a:prstGeom>
          <a:noFill/>
        </p:spPr>
        <p:txBody>
          <a:bodyPr wrap="square" rtlCol="0">
            <a:spAutoFit/>
          </a:bodyPr>
          <a:lstStyle/>
          <a:p>
            <a:pPr algn="ctr">
              <a:spcBef>
                <a:spcPts val="300"/>
              </a:spcBef>
            </a:pPr>
            <a:r>
              <a:rPr lang="en-US" sz="1400" b="0" dirty="0">
                <a:latin typeface="Palatino Linotype" panose="02040502050505030304" pitchFamily="18" charset="0"/>
              </a:rPr>
              <a:t>Administering the IAPHL India Chapter</a:t>
            </a:r>
          </a:p>
        </p:txBody>
      </p:sp>
      <p:pic>
        <p:nvPicPr>
          <p:cNvPr id="73730" name="Picture 2" descr="Image result for qci logo"/>
          <p:cNvPicPr>
            <a:picLocks noChangeAspect="1" noChangeArrowheads="1"/>
          </p:cNvPicPr>
          <p:nvPr/>
        </p:nvPicPr>
        <p:blipFill>
          <a:blip r:embed="rId7" cstate="print"/>
          <a:srcRect/>
          <a:stretch>
            <a:fillRect/>
          </a:stretch>
        </p:blipFill>
        <p:spPr bwMode="auto">
          <a:xfrm>
            <a:off x="3988816" y="3713667"/>
            <a:ext cx="1142999" cy="875489"/>
          </a:xfrm>
          <a:prstGeom prst="rect">
            <a:avLst/>
          </a:prstGeom>
          <a:noFill/>
        </p:spPr>
      </p:pic>
      <p:sp>
        <p:nvSpPr>
          <p:cNvPr id="12" name="TextBox 11"/>
          <p:cNvSpPr txBox="1"/>
          <p:nvPr/>
        </p:nvSpPr>
        <p:spPr>
          <a:xfrm>
            <a:off x="2838064" y="4645223"/>
            <a:ext cx="3444501" cy="561692"/>
          </a:xfrm>
          <a:prstGeom prst="rect">
            <a:avLst/>
          </a:prstGeom>
          <a:noFill/>
        </p:spPr>
        <p:txBody>
          <a:bodyPr wrap="square" rtlCol="0">
            <a:spAutoFit/>
          </a:bodyPr>
          <a:lstStyle/>
          <a:p>
            <a:pPr algn="ctr">
              <a:spcBef>
                <a:spcPts val="300"/>
              </a:spcBef>
            </a:pPr>
            <a:r>
              <a:rPr lang="en-US" sz="1400" b="0" dirty="0">
                <a:latin typeface="Palatino Linotype" panose="02040502050505030304" pitchFamily="18" charset="0"/>
              </a:rPr>
              <a:t>Member of </a:t>
            </a:r>
          </a:p>
          <a:p>
            <a:pPr algn="ctr">
              <a:spcBef>
                <a:spcPts val="300"/>
              </a:spcBef>
            </a:pPr>
            <a:r>
              <a:rPr lang="en-US" sz="1400" b="0" dirty="0">
                <a:latin typeface="Palatino Linotype" panose="02040502050505030304" pitchFamily="18" charset="0"/>
              </a:rPr>
              <a:t>Quality Council of India</a:t>
            </a:r>
          </a:p>
        </p:txBody>
      </p:sp>
    </p:spTree>
    <p:custDataLst>
      <p:tags r:id="rId1"/>
    </p:custDataLst>
    <p:extLst>
      <p:ext uri="{BB962C8B-B14F-4D97-AF65-F5344CB8AC3E}">
        <p14:creationId xmlns:p14="http://schemas.microsoft.com/office/powerpoint/2010/main" val="373170745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C34BB-9D20-4D1A-B423-F749BFA33442}"/>
              </a:ext>
            </a:extLst>
          </p:cNvPr>
          <p:cNvSpPr>
            <a:spLocks noGrp="1"/>
          </p:cNvSpPr>
          <p:nvPr>
            <p:ph type="title"/>
          </p:nvPr>
        </p:nvSpPr>
        <p:spPr/>
        <p:txBody>
          <a:bodyPr/>
          <a:lstStyle/>
          <a:p>
            <a:r>
              <a:rPr lang="en-IN" sz="2000" i="1" dirty="0">
                <a:solidFill>
                  <a:schemeClr val="tx1"/>
                </a:solidFill>
                <a:latin typeface="Palatino Linotype" panose="02040502050505030304" pitchFamily="18" charset="0"/>
                <a:ea typeface="Calibri" panose="020F0502020204030204" pitchFamily="34" charset="0"/>
                <a:cs typeface="Times New Roman" panose="02020603050405020304" pitchFamily="18" charset="0"/>
              </a:rPr>
              <a:t>Online Logistics Information System - Zimbabwe</a:t>
            </a:r>
            <a:endParaRPr lang="en-GB" sz="2000" dirty="0">
              <a:solidFill>
                <a:schemeClr val="tx1"/>
              </a:solidFill>
              <a:latin typeface="Palatino Linotype" panose="02040502050505030304" pitchFamily="18" charset="0"/>
            </a:endParaRPr>
          </a:p>
        </p:txBody>
      </p:sp>
      <p:sp>
        <p:nvSpPr>
          <p:cNvPr id="3" name="Rectangle 2">
            <a:extLst>
              <a:ext uri="{FF2B5EF4-FFF2-40B4-BE49-F238E27FC236}">
                <a16:creationId xmlns:a16="http://schemas.microsoft.com/office/drawing/2014/main" id="{B77C44C4-6D86-4F0E-A20E-A689A46C1AD8}"/>
              </a:ext>
            </a:extLst>
          </p:cNvPr>
          <p:cNvSpPr/>
          <p:nvPr/>
        </p:nvSpPr>
        <p:spPr>
          <a:xfrm>
            <a:off x="295275" y="1212271"/>
            <a:ext cx="8553450" cy="4331442"/>
          </a:xfrm>
          <a:prstGeom prst="rect">
            <a:avLst/>
          </a:prstGeom>
        </p:spPr>
        <p:txBody>
          <a:bodyPr wrap="square">
            <a:spAutoFit/>
          </a:bodyPr>
          <a:lstStyle/>
          <a:p>
            <a:pPr algn="just">
              <a:lnSpc>
                <a:spcPct val="107000"/>
              </a:lnSpc>
              <a:spcAft>
                <a:spcPts val="800"/>
              </a:spcAft>
            </a:pPr>
            <a:r>
              <a:rPr lang="en-IN" dirty="0">
                <a:latin typeface="Palatino Linotype" panose="02040502050505030304" pitchFamily="18" charset="0"/>
                <a:ea typeface="Calibri" panose="020F0502020204030204" pitchFamily="34" charset="0"/>
                <a:cs typeface="Times New Roman" panose="02020603050405020304" pitchFamily="18" charset="0"/>
              </a:rPr>
              <a:t>Empower with MOHCC Zimbabwe worked to develop an online integrated supply chain system in the form an </a:t>
            </a:r>
            <a:r>
              <a:rPr lang="en-IN" dirty="0" err="1">
                <a:latin typeface="Palatino Linotype" panose="02040502050505030304" pitchFamily="18" charset="0"/>
                <a:ea typeface="Calibri" panose="020F0502020204030204" pitchFamily="34" charset="0"/>
                <a:cs typeface="Times New Roman" panose="02020603050405020304" pitchFamily="18" charset="0"/>
              </a:rPr>
              <a:t>eLMIS</a:t>
            </a:r>
            <a:r>
              <a:rPr lang="en-IN" dirty="0">
                <a:latin typeface="Palatino Linotype" panose="02040502050505030304" pitchFamily="18" charset="0"/>
                <a:ea typeface="Calibri" panose="020F0502020204030204" pitchFamily="34" charset="0"/>
                <a:cs typeface="Times New Roman" panose="02020603050405020304" pitchFamily="18" charset="0"/>
              </a:rPr>
              <a:t> to manage health commodities and equipment across supply chain functionalities.</a:t>
            </a:r>
            <a:endParaRPr lang="en-GB" dirty="0">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IN" dirty="0">
                <a:latin typeface="Palatino Linotype" panose="02040502050505030304" pitchFamily="18" charset="0"/>
                <a:ea typeface="Calibri" panose="020F0502020204030204" pitchFamily="34" charset="0"/>
                <a:cs typeface="Times New Roman" panose="02020603050405020304" pitchFamily="18" charset="0"/>
              </a:rPr>
              <a:t>The broad scope of the consulting project was: </a:t>
            </a:r>
          </a:p>
          <a:p>
            <a:pPr algn="just">
              <a:lnSpc>
                <a:spcPct val="107000"/>
              </a:lnSpc>
              <a:spcAft>
                <a:spcPts val="0"/>
              </a:spcAft>
            </a:pPr>
            <a:endParaRPr lang="en-GB" dirty="0">
              <a:latin typeface="Palatino Linotype" panose="0204050205050503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IN" dirty="0">
                <a:latin typeface="Palatino Linotype" panose="02040502050505030304" pitchFamily="18" charset="0"/>
                <a:ea typeface="Calibri" panose="020F0502020204030204" pitchFamily="34" charset="0"/>
                <a:cs typeface="Times New Roman" panose="02020603050405020304" pitchFamily="18" charset="0"/>
              </a:rPr>
              <a:t>Gathered user requirements and assessed and analysed the local fragmented systems in use.  Compared with the Rwanda and Zambia system as per reports available and gauged the suitability to the Zimbabwean context</a:t>
            </a:r>
            <a:endParaRPr lang="en-GB" dirty="0">
              <a:latin typeface="Palatino Linotype" panose="0204050205050503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IN" dirty="0">
                <a:latin typeface="Palatino Linotype" panose="02040502050505030304" pitchFamily="18" charset="0"/>
                <a:ea typeface="Calibri" panose="020F0502020204030204" pitchFamily="34" charset="0"/>
                <a:cs typeface="Times New Roman" panose="02020603050405020304" pitchFamily="18" charset="0"/>
              </a:rPr>
              <a:t>Finalized functional, technical and integration specification for the </a:t>
            </a:r>
            <a:r>
              <a:rPr lang="en-IN" dirty="0" err="1">
                <a:latin typeface="Palatino Linotype" panose="02040502050505030304" pitchFamily="18" charset="0"/>
                <a:ea typeface="Calibri" panose="020F0502020204030204" pitchFamily="34" charset="0"/>
                <a:cs typeface="Times New Roman" panose="02020603050405020304" pitchFamily="18" charset="0"/>
              </a:rPr>
              <a:t>eLMIS</a:t>
            </a:r>
            <a:r>
              <a:rPr lang="en-IN" dirty="0">
                <a:latin typeface="Palatino Linotype" panose="02040502050505030304" pitchFamily="18" charset="0"/>
                <a:ea typeface="Calibri" panose="020F0502020204030204" pitchFamily="34" charset="0"/>
                <a:cs typeface="Times New Roman" panose="02020603050405020304" pitchFamily="18" charset="0"/>
              </a:rPr>
              <a:t> and analyse the existing requirements and related documentation while taking into consideration stakeholder inputs to recommend an appropriate </a:t>
            </a:r>
            <a:r>
              <a:rPr lang="en-IN" dirty="0" err="1">
                <a:latin typeface="Palatino Linotype" panose="02040502050505030304" pitchFamily="18" charset="0"/>
                <a:ea typeface="Calibri" panose="020F0502020204030204" pitchFamily="34" charset="0"/>
                <a:cs typeface="Times New Roman" panose="02020603050405020304" pitchFamily="18" charset="0"/>
              </a:rPr>
              <a:t>eLMIS</a:t>
            </a:r>
            <a:r>
              <a:rPr lang="en-IN" dirty="0">
                <a:latin typeface="Palatino Linotype" panose="02040502050505030304" pitchFamily="18" charset="0"/>
                <a:ea typeface="Calibri" panose="020F0502020204030204" pitchFamily="34" charset="0"/>
                <a:cs typeface="Times New Roman" panose="02020603050405020304" pitchFamily="18" charset="0"/>
              </a:rPr>
              <a:t> system. </a:t>
            </a:r>
            <a:endParaRPr lang="en-GB" dirty="0">
              <a:latin typeface="Palatino Linotype" panose="0204050205050503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IN" dirty="0">
                <a:latin typeface="Palatino Linotype" panose="02040502050505030304" pitchFamily="18" charset="0"/>
                <a:ea typeface="Calibri" panose="020F0502020204030204" pitchFamily="34" charset="0"/>
                <a:cs typeface="Times New Roman" panose="02020603050405020304" pitchFamily="18" charset="0"/>
              </a:rPr>
              <a:t>Prepared a detailed implementation plan and costing of the project including each component such as software licensing, customisation, hardware, network &amp; internet addition/up-gradation, installation, training, technical support</a:t>
            </a:r>
            <a:endParaRPr lang="en-GB" dirty="0">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2823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6AEDF-3A87-4F88-86AB-2049565A1F22}"/>
              </a:ext>
            </a:extLst>
          </p:cNvPr>
          <p:cNvSpPr>
            <a:spLocks noGrp="1"/>
          </p:cNvSpPr>
          <p:nvPr>
            <p:ph type="title"/>
          </p:nvPr>
        </p:nvSpPr>
        <p:spPr/>
        <p:txBody>
          <a:bodyPr/>
          <a:lstStyle/>
          <a:p>
            <a:r>
              <a:rPr lang="en-IN" sz="2000" i="1" dirty="0">
                <a:solidFill>
                  <a:schemeClr val="tx1"/>
                </a:solidFill>
                <a:latin typeface="Palatino Linotype" panose="02040502050505030304" pitchFamily="18" charset="0"/>
              </a:rPr>
              <a:t>Implementation of the eZICS (Enhanced Zambia Inventory Control System) Software for Medical Stores Limited, Zambia and the Health Sector</a:t>
            </a:r>
            <a:endParaRPr lang="en-GB" sz="2000" dirty="0">
              <a:solidFill>
                <a:schemeClr val="tx1"/>
              </a:solidFill>
              <a:latin typeface="Palatino Linotype" panose="02040502050505030304" pitchFamily="18" charset="0"/>
            </a:endParaRPr>
          </a:p>
        </p:txBody>
      </p:sp>
      <p:sp>
        <p:nvSpPr>
          <p:cNvPr id="3" name="Rectangle 2">
            <a:extLst>
              <a:ext uri="{FF2B5EF4-FFF2-40B4-BE49-F238E27FC236}">
                <a16:creationId xmlns:a16="http://schemas.microsoft.com/office/drawing/2014/main" id="{60FE4D29-1DAC-4296-BA37-F044BFFAC59D}"/>
              </a:ext>
            </a:extLst>
          </p:cNvPr>
          <p:cNvSpPr/>
          <p:nvPr/>
        </p:nvSpPr>
        <p:spPr>
          <a:xfrm>
            <a:off x="304800" y="990600"/>
            <a:ext cx="8705850" cy="4228850"/>
          </a:xfrm>
          <a:prstGeom prst="rect">
            <a:avLst/>
          </a:prstGeom>
        </p:spPr>
        <p:txBody>
          <a:bodyPr wrap="square">
            <a:spAutoFit/>
          </a:bodyPr>
          <a:lstStyle/>
          <a:p>
            <a:pPr marL="342900" indent="-342900" algn="just">
              <a:lnSpc>
                <a:spcPct val="107000"/>
              </a:lnSpc>
              <a:spcAft>
                <a:spcPts val="0"/>
              </a:spcAft>
              <a:buFont typeface="Arial" panose="020B0604020202020204" pitchFamily="34" charset="0"/>
              <a:buChar char="•"/>
            </a:pPr>
            <a:r>
              <a:rPr lang="en-IN" dirty="0">
                <a:latin typeface="Palatino Linotype" panose="02040502050505030304" pitchFamily="18" charset="0"/>
                <a:ea typeface="Calibri" panose="020F0502020204030204" pitchFamily="34" charset="0"/>
                <a:cs typeface="Times New Roman" panose="02020603050405020304" pitchFamily="18" charset="0"/>
              </a:rPr>
              <a:t>Empower successfully rolled out the powerful inventory management system at MSL to automate and enhance the core inventory management processes.  </a:t>
            </a:r>
          </a:p>
          <a:p>
            <a:pPr marL="342900" indent="-342900" algn="just">
              <a:lnSpc>
                <a:spcPct val="107000"/>
              </a:lnSpc>
              <a:spcAft>
                <a:spcPts val="0"/>
              </a:spcAft>
              <a:buFont typeface="Arial" panose="020B0604020202020204" pitchFamily="34" charset="0"/>
              <a:buChar char="•"/>
            </a:pPr>
            <a:r>
              <a:rPr lang="en-IN" dirty="0" err="1">
                <a:latin typeface="Palatino Linotype" panose="02040502050505030304" pitchFamily="18" charset="0"/>
                <a:ea typeface="Calibri" panose="020F0502020204030204" pitchFamily="34" charset="0"/>
                <a:cs typeface="Times New Roman" panose="02020603050405020304" pitchFamily="18" charset="0"/>
              </a:rPr>
              <a:t>eZICS</a:t>
            </a:r>
            <a:r>
              <a:rPr lang="en-IN" dirty="0">
                <a:latin typeface="Palatino Linotype" panose="02040502050505030304" pitchFamily="18" charset="0"/>
                <a:ea typeface="Calibri" panose="020F0502020204030204" pitchFamily="34" charset="0"/>
                <a:cs typeface="Times New Roman" panose="02020603050405020304" pitchFamily="18" charset="0"/>
              </a:rPr>
              <a:t> was rolled out in 60 facilities across the country by the Empower team and MSL team jointly. </a:t>
            </a:r>
          </a:p>
          <a:p>
            <a:pPr algn="just">
              <a:lnSpc>
                <a:spcPct val="107000"/>
              </a:lnSpc>
              <a:spcAft>
                <a:spcPts val="0"/>
              </a:spcAft>
            </a:pPr>
            <a:endParaRPr lang="en-IN" dirty="0">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IN" dirty="0">
                <a:latin typeface="Palatino Linotype" panose="02040502050505030304" pitchFamily="18" charset="0"/>
                <a:ea typeface="Calibri" panose="020F0502020204030204" pitchFamily="34" charset="0"/>
                <a:cs typeface="Times New Roman" panose="02020603050405020304" pitchFamily="18" charset="0"/>
              </a:rPr>
              <a:t>Following was executed as part of the scope of the project:</a:t>
            </a:r>
            <a:endParaRPr lang="en-GB" dirty="0">
              <a:latin typeface="Palatino Linotype" panose="0204050205050503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Courier New" panose="02070309020205020404" pitchFamily="49" charset="0"/>
              <a:buChar char="o"/>
            </a:pPr>
            <a:r>
              <a:rPr lang="en-GB" dirty="0">
                <a:latin typeface="Palatino Linotype" panose="02040502050505030304" pitchFamily="18" charset="0"/>
                <a:ea typeface="Calibri" panose="020F0502020204030204" pitchFamily="34" charset="0"/>
                <a:cs typeface="Times New Roman" panose="02020603050405020304" pitchFamily="18" charset="0"/>
              </a:rPr>
              <a:t>Liaise with the </a:t>
            </a:r>
            <a:r>
              <a:rPr lang="en-GB" dirty="0" err="1">
                <a:latin typeface="Palatino Linotype" panose="02040502050505030304" pitchFamily="18" charset="0"/>
                <a:ea typeface="Calibri" panose="020F0502020204030204" pitchFamily="34" charset="0"/>
                <a:cs typeface="Times New Roman" panose="02020603050405020304" pitchFamily="18" charset="0"/>
              </a:rPr>
              <a:t>eZICS</a:t>
            </a:r>
            <a:r>
              <a:rPr lang="en-GB" dirty="0">
                <a:latin typeface="Palatino Linotype" panose="02040502050505030304" pitchFamily="18" charset="0"/>
                <a:ea typeface="Calibri" panose="020F0502020204030204" pitchFamily="34" charset="0"/>
                <a:cs typeface="Times New Roman" panose="02020603050405020304" pitchFamily="18" charset="0"/>
              </a:rPr>
              <a:t> vendor (IBM) for development and user acceptance testing to ensure the system is developed optimally in the process also detailing and refining the system specifications</a:t>
            </a:r>
          </a:p>
          <a:p>
            <a:pPr marL="342900" lvl="0" indent="-342900" algn="just">
              <a:lnSpc>
                <a:spcPct val="107000"/>
              </a:lnSpc>
              <a:spcAft>
                <a:spcPts val="0"/>
              </a:spcAft>
              <a:buFont typeface="Courier New" panose="02070309020205020404" pitchFamily="49" charset="0"/>
              <a:buChar char="o"/>
            </a:pPr>
            <a:r>
              <a:rPr lang="en-IN" dirty="0">
                <a:latin typeface="Palatino Linotype" panose="02040502050505030304" pitchFamily="18" charset="0"/>
                <a:ea typeface="Calibri" panose="020F0502020204030204" pitchFamily="34" charset="0"/>
                <a:cs typeface="Times New Roman" panose="02020603050405020304" pitchFamily="18" charset="0"/>
              </a:rPr>
              <a:t>Develop the M&amp;E and reporting framework for the </a:t>
            </a:r>
            <a:r>
              <a:rPr lang="en-IN" dirty="0" err="1">
                <a:latin typeface="Palatino Linotype" panose="02040502050505030304" pitchFamily="18" charset="0"/>
                <a:ea typeface="Calibri" panose="020F0502020204030204" pitchFamily="34" charset="0"/>
                <a:cs typeface="Times New Roman" panose="02020603050405020304" pitchFamily="18" charset="0"/>
              </a:rPr>
              <a:t>eZICS</a:t>
            </a:r>
            <a:r>
              <a:rPr lang="en-IN" dirty="0">
                <a:latin typeface="Palatino Linotype" panose="02040502050505030304" pitchFamily="18" charset="0"/>
                <a:ea typeface="Calibri" panose="020F0502020204030204" pitchFamily="34" charset="0"/>
                <a:cs typeface="Times New Roman" panose="02020603050405020304" pitchFamily="18" charset="0"/>
              </a:rPr>
              <a:t> project (activities, costs, etc) and develop guidelines for pilot roll out of </a:t>
            </a:r>
            <a:r>
              <a:rPr lang="en-IN" dirty="0" err="1">
                <a:latin typeface="Palatino Linotype" panose="02040502050505030304" pitchFamily="18" charset="0"/>
                <a:ea typeface="Calibri" panose="020F0502020204030204" pitchFamily="34" charset="0"/>
                <a:cs typeface="Times New Roman" panose="02020603050405020304" pitchFamily="18" charset="0"/>
              </a:rPr>
              <a:t>eZICS</a:t>
            </a:r>
            <a:r>
              <a:rPr lang="en-IN" dirty="0">
                <a:latin typeface="Palatino Linotype" panose="02040502050505030304" pitchFamily="18" charset="0"/>
                <a:ea typeface="Calibri" panose="020F0502020204030204" pitchFamily="34" charset="0"/>
                <a:cs typeface="Times New Roman" panose="02020603050405020304" pitchFamily="18" charset="0"/>
              </a:rPr>
              <a:t> </a:t>
            </a:r>
            <a:endParaRPr lang="en-GB" dirty="0">
              <a:latin typeface="Palatino Linotype" panose="0204050205050503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Courier New" panose="02070309020205020404" pitchFamily="49" charset="0"/>
              <a:buChar char="o"/>
            </a:pPr>
            <a:r>
              <a:rPr lang="en-IN" dirty="0">
                <a:latin typeface="Palatino Linotype" panose="02040502050505030304" pitchFamily="18" charset="0"/>
                <a:ea typeface="Calibri" panose="020F0502020204030204" pitchFamily="34" charset="0"/>
                <a:cs typeface="Times New Roman" panose="02020603050405020304" pitchFamily="18" charset="0"/>
              </a:rPr>
              <a:t>Develop the </a:t>
            </a:r>
            <a:r>
              <a:rPr lang="en-IN" dirty="0" err="1">
                <a:latin typeface="Palatino Linotype" panose="02040502050505030304" pitchFamily="18" charset="0"/>
                <a:ea typeface="Calibri" panose="020F0502020204030204" pitchFamily="34" charset="0"/>
                <a:cs typeface="Times New Roman" panose="02020603050405020304" pitchFamily="18" charset="0"/>
              </a:rPr>
              <a:t>eZICS</a:t>
            </a:r>
            <a:r>
              <a:rPr lang="en-IN" dirty="0">
                <a:latin typeface="Palatino Linotype" panose="02040502050505030304" pitchFamily="18" charset="0"/>
                <a:ea typeface="Calibri" panose="020F0502020204030204" pitchFamily="34" charset="0"/>
                <a:cs typeface="Times New Roman" panose="02020603050405020304" pitchFamily="18" charset="0"/>
              </a:rPr>
              <a:t> project costed implementation plan and coordinate meetings with stakeholders related to </a:t>
            </a:r>
            <a:r>
              <a:rPr lang="en-IN" dirty="0" err="1">
                <a:latin typeface="Palatino Linotype" panose="02040502050505030304" pitchFamily="18" charset="0"/>
                <a:ea typeface="Calibri" panose="020F0502020204030204" pitchFamily="34" charset="0"/>
                <a:cs typeface="Times New Roman" panose="02020603050405020304" pitchFamily="18" charset="0"/>
              </a:rPr>
              <a:t>eZICS</a:t>
            </a:r>
            <a:r>
              <a:rPr lang="en-IN" dirty="0">
                <a:latin typeface="Palatino Linotype" panose="02040502050505030304" pitchFamily="18" charset="0"/>
                <a:ea typeface="Calibri" panose="020F0502020204030204" pitchFamily="34" charset="0"/>
                <a:cs typeface="Times New Roman" panose="02020603050405020304" pitchFamily="18" charset="0"/>
              </a:rPr>
              <a:t> project</a:t>
            </a:r>
            <a:endParaRPr lang="en-GB" dirty="0">
              <a:latin typeface="Palatino Linotype" panose="0204050205050503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ourier New" panose="02070309020205020404" pitchFamily="49" charset="0"/>
              <a:buChar char="o"/>
            </a:pPr>
            <a:r>
              <a:rPr lang="en-IN" dirty="0">
                <a:latin typeface="Palatino Linotype" panose="02040502050505030304" pitchFamily="18" charset="0"/>
                <a:ea typeface="Calibri" panose="020F0502020204030204" pitchFamily="34" charset="0"/>
                <a:cs typeface="Times New Roman" panose="02020603050405020304" pitchFamily="18" charset="0"/>
              </a:rPr>
              <a:t>Oversaw the rollout and conducted training of users and administrators</a:t>
            </a:r>
            <a:endParaRPr lang="en-GB" dirty="0">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4533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sz="2400" dirty="0">
                <a:latin typeface="Palatino Linotype" panose="02040502050505030304" pitchFamily="18" charset="0"/>
              </a:rPr>
              <a:t>LMIS Data Reporting &amp; Analysis through Integrated Dashboard at NACO</a:t>
            </a:r>
          </a:p>
        </p:txBody>
      </p:sp>
      <p:pic>
        <p:nvPicPr>
          <p:cNvPr id="4" name="Picture 3"/>
          <p:cNvPicPr>
            <a:picLocks noChangeAspect="1"/>
          </p:cNvPicPr>
          <p:nvPr/>
        </p:nvPicPr>
        <p:blipFill>
          <a:blip r:embed="rId3" cstate="print"/>
          <a:stretch>
            <a:fillRect/>
          </a:stretch>
        </p:blipFill>
        <p:spPr>
          <a:xfrm>
            <a:off x="121534" y="1346791"/>
            <a:ext cx="8900931" cy="4901609"/>
          </a:xfrm>
          <a:prstGeom prst="rect">
            <a:avLst/>
          </a:prstGeom>
        </p:spPr>
      </p:pic>
      <p:sp>
        <p:nvSpPr>
          <p:cNvPr id="5" name="TextBox 4"/>
          <p:cNvSpPr txBox="1"/>
          <p:nvPr/>
        </p:nvSpPr>
        <p:spPr>
          <a:xfrm rot="19377030">
            <a:off x="-2077" y="1523263"/>
            <a:ext cx="1881603" cy="338554"/>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p:spPr>
        <p:txBody>
          <a:bodyPr wrap="square" rtlCol="0">
            <a:spAutoFit/>
          </a:bodyPr>
          <a:lstStyle/>
          <a:p>
            <a:pPr algn="ctr">
              <a:spcBef>
                <a:spcPts val="300"/>
              </a:spcBef>
            </a:pPr>
            <a:r>
              <a:rPr lang="en-US" sz="1600" dirty="0">
                <a:latin typeface="Avenir Light"/>
              </a:rPr>
              <a:t>ILLUSTRATIVE</a:t>
            </a:r>
            <a:endParaRPr lang="en-US" sz="1600" b="0" dirty="0">
              <a:latin typeface="Avenir Light"/>
            </a:endParaRPr>
          </a:p>
        </p:txBody>
      </p:sp>
      <p:sp>
        <p:nvSpPr>
          <p:cNvPr id="6" name="TextBox 5"/>
          <p:cNvSpPr txBox="1"/>
          <p:nvPr/>
        </p:nvSpPr>
        <p:spPr>
          <a:xfrm>
            <a:off x="2514600" y="969163"/>
            <a:ext cx="6662319" cy="338554"/>
          </a:xfrm>
          <a:prstGeom prst="rect">
            <a:avLst/>
          </a:prstGeom>
          <a:noFill/>
        </p:spPr>
        <p:txBody>
          <a:bodyPr wrap="square" rtlCol="0">
            <a:spAutoFit/>
          </a:bodyPr>
          <a:lstStyle>
            <a:defPPr>
              <a:defRPr lang="en-US"/>
            </a:defPPr>
            <a:lvl1pPr algn="ctr">
              <a:defRPr sz="1400" b="1">
                <a:latin typeface="Palatino Linotype" panose="02040502050505030304" pitchFamily="18" charset="0"/>
              </a:defRPr>
            </a:lvl1pPr>
          </a:lstStyle>
          <a:p>
            <a:r>
              <a:rPr lang="en-IN" sz="1600" dirty="0"/>
              <a:t>Procurement and Supply Chain Dashboard for Senior Management</a:t>
            </a:r>
          </a:p>
        </p:txBody>
      </p:sp>
    </p:spTree>
    <p:custDataLst>
      <p:tags r:id="rId1"/>
    </p:custDataLst>
    <p:extLst>
      <p:ext uri="{BB962C8B-B14F-4D97-AF65-F5344CB8AC3E}">
        <p14:creationId xmlns:p14="http://schemas.microsoft.com/office/powerpoint/2010/main" val="3071526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99EED8-FDD6-47E8-A51C-708F8FC7FEEA}"/>
              </a:ext>
            </a:extLst>
          </p:cNvPr>
          <p:cNvSpPr>
            <a:spLocks noGrp="1"/>
          </p:cNvSpPr>
          <p:nvPr>
            <p:ph type="title"/>
          </p:nvPr>
        </p:nvSpPr>
        <p:spPr/>
        <p:txBody>
          <a:bodyPr wrap="square" lIns="0" tIns="0" rIns="0" bIns="0" anchor="ctr">
            <a:noAutofit/>
          </a:bodyPr>
          <a:lstStyle/>
          <a:p>
            <a:r>
              <a:rPr lang="en-GB" sz="2400" dirty="0">
                <a:latin typeface="Palatino Linotype" panose="02040502050505030304" pitchFamily="18" charset="0"/>
              </a:rPr>
              <a:t>Training on LMIS in Myanmar</a:t>
            </a:r>
          </a:p>
        </p:txBody>
      </p:sp>
      <p:sp>
        <p:nvSpPr>
          <p:cNvPr id="4" name="Content Placeholder 3">
            <a:extLst>
              <a:ext uri="{FF2B5EF4-FFF2-40B4-BE49-F238E27FC236}">
                <a16:creationId xmlns:a16="http://schemas.microsoft.com/office/drawing/2014/main" id="{F2C7FC09-2CF5-4E46-B2F6-4F32EB05DEA2}"/>
              </a:ext>
            </a:extLst>
          </p:cNvPr>
          <p:cNvSpPr>
            <a:spLocks noGrp="1"/>
          </p:cNvSpPr>
          <p:nvPr>
            <p:ph sz="quarter" idx="12"/>
          </p:nvPr>
        </p:nvSpPr>
        <p:spPr>
          <a:xfrm>
            <a:off x="203834" y="979525"/>
            <a:ext cx="8507730" cy="1380186"/>
          </a:xfrm>
          <a:prstGeom prst="rect">
            <a:avLst/>
          </a:prstGeom>
        </p:spPr>
        <p:txBody>
          <a:bodyPr wrap="square">
            <a:spAutoFit/>
          </a:bodyPr>
          <a:lstStyle/>
          <a:p>
            <a:pPr marL="342900" indent="-342900" algn="just">
              <a:lnSpc>
                <a:spcPct val="107000"/>
              </a:lnSpc>
              <a:spcAft>
                <a:spcPts val="0"/>
              </a:spcAft>
              <a:buFont typeface="Arial" panose="020B0604020202020204" pitchFamily="34" charset="0"/>
              <a:buChar char="•"/>
            </a:pPr>
            <a:r>
              <a:rPr lang="en-IN" dirty="0">
                <a:latin typeface="Palatino Linotype" panose="02040502050505030304" pitchFamily="18" charset="0"/>
                <a:ea typeface="Calibri" panose="020F0502020204030204" pitchFamily="34" charset="0"/>
                <a:cs typeface="Times New Roman" panose="02020603050405020304" pitchFamily="18" charset="0"/>
              </a:rPr>
              <a:t>Empower covered general principles of LMIS </a:t>
            </a:r>
          </a:p>
          <a:p>
            <a:pPr marL="342900" indent="-342900" algn="just">
              <a:lnSpc>
                <a:spcPct val="107000"/>
              </a:lnSpc>
              <a:spcAft>
                <a:spcPts val="0"/>
              </a:spcAft>
              <a:buFont typeface="Arial" panose="020B0604020202020204" pitchFamily="34" charset="0"/>
              <a:buChar char="•"/>
            </a:pPr>
            <a:r>
              <a:rPr lang="en-IN" dirty="0">
                <a:latin typeface="Palatino Linotype" panose="02040502050505030304" pitchFamily="18" charset="0"/>
                <a:ea typeface="Calibri" panose="020F0502020204030204" pitchFamily="34" charset="0"/>
                <a:cs typeface="Times New Roman" panose="02020603050405020304" pitchFamily="18" charset="0"/>
              </a:rPr>
              <a:t>Leveraging information for decision making from Logistimo and m-Supply systems </a:t>
            </a:r>
          </a:p>
          <a:p>
            <a:pPr marL="342900" indent="-342900" algn="just">
              <a:lnSpc>
                <a:spcPct val="107000"/>
              </a:lnSpc>
              <a:spcAft>
                <a:spcPts val="0"/>
              </a:spcAft>
              <a:buFont typeface="Arial" panose="020B0604020202020204" pitchFamily="34" charset="0"/>
              <a:buChar char="•"/>
            </a:pPr>
            <a:r>
              <a:rPr lang="en-IN" dirty="0">
                <a:latin typeface="Palatino Linotype" panose="02040502050505030304" pitchFamily="18" charset="0"/>
                <a:ea typeface="Calibri" panose="020F0502020204030204" pitchFamily="34" charset="0"/>
                <a:cs typeface="Times New Roman" panose="02020603050405020304" pitchFamily="18" charset="0"/>
              </a:rPr>
              <a:t> Practical elements of implementing and using LMIS solutions</a:t>
            </a:r>
            <a:endParaRPr lang="en-GB" dirty="0">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CC916799-EF99-4331-96C5-21862804D9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470920"/>
            <a:ext cx="6781799" cy="3625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36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FAB9753-91AA-4DAF-AC84-BD6642B006D9}"/>
              </a:ext>
            </a:extLst>
          </p:cNvPr>
          <p:cNvSpPr>
            <a:spLocks noGrp="1"/>
          </p:cNvSpPr>
          <p:nvPr>
            <p:ph type="title"/>
          </p:nvPr>
        </p:nvSpPr>
        <p:spPr>
          <a:xfrm>
            <a:off x="133350" y="76200"/>
            <a:ext cx="8877300" cy="774700"/>
          </a:xfrm>
        </p:spPr>
        <p:txBody>
          <a:bodyPr wrap="square" lIns="0" tIns="0" rIns="0" bIns="0" anchor="ctr">
            <a:noAutofit/>
          </a:bodyPr>
          <a:lstStyle/>
          <a:p>
            <a:r>
              <a:rPr lang="en-GB" sz="2400" dirty="0">
                <a:latin typeface="Palatino Linotype" panose="02040502050505030304" pitchFamily="18" charset="0"/>
              </a:rPr>
              <a:t>High level LMIS Advisory for Timor </a:t>
            </a:r>
            <a:r>
              <a:rPr lang="en-GB" sz="2400" dirty="0" err="1">
                <a:latin typeface="Palatino Linotype" panose="02040502050505030304" pitchFamily="18" charset="0"/>
              </a:rPr>
              <a:t>Leste</a:t>
            </a:r>
            <a:r>
              <a:rPr lang="en-GB" sz="2400" dirty="0">
                <a:latin typeface="Palatino Linotype" panose="02040502050505030304" pitchFamily="18" charset="0"/>
              </a:rPr>
              <a:t> (Project in Progress)</a:t>
            </a:r>
          </a:p>
        </p:txBody>
      </p:sp>
      <p:sp>
        <p:nvSpPr>
          <p:cNvPr id="5" name="Content Placeholder 3">
            <a:extLst>
              <a:ext uri="{FF2B5EF4-FFF2-40B4-BE49-F238E27FC236}">
                <a16:creationId xmlns:a16="http://schemas.microsoft.com/office/drawing/2014/main" id="{645C8E30-59E2-418A-9455-82AEA64F7A71}"/>
              </a:ext>
            </a:extLst>
          </p:cNvPr>
          <p:cNvSpPr>
            <a:spLocks noGrp="1"/>
          </p:cNvSpPr>
          <p:nvPr>
            <p:ph sz="quarter" idx="12"/>
          </p:nvPr>
        </p:nvSpPr>
        <p:spPr>
          <a:xfrm>
            <a:off x="203834" y="979525"/>
            <a:ext cx="8507730" cy="1050865"/>
          </a:xfrm>
          <a:prstGeom prst="rect">
            <a:avLst/>
          </a:prstGeom>
        </p:spPr>
        <p:txBody>
          <a:bodyPr wrap="square">
            <a:spAutoFit/>
          </a:bodyPr>
          <a:lstStyle/>
          <a:p>
            <a:pPr marL="342900" indent="-342900" algn="just">
              <a:lnSpc>
                <a:spcPct val="107000"/>
              </a:lnSpc>
              <a:spcAft>
                <a:spcPts val="0"/>
              </a:spcAft>
              <a:buFont typeface="Arial" panose="020B0604020202020204" pitchFamily="34" charset="0"/>
              <a:buChar char="•"/>
            </a:pPr>
            <a:r>
              <a:rPr lang="en-IN" dirty="0">
                <a:latin typeface="Palatino Linotype" panose="02040502050505030304" pitchFamily="18" charset="0"/>
                <a:ea typeface="Calibri" panose="020F0502020204030204" pitchFamily="34" charset="0"/>
                <a:cs typeface="Times New Roman" panose="02020603050405020304" pitchFamily="18" charset="0"/>
              </a:rPr>
              <a:t>High level assessment of country LMIS needs</a:t>
            </a:r>
          </a:p>
          <a:p>
            <a:pPr marL="342900" indent="-342900" algn="just">
              <a:lnSpc>
                <a:spcPct val="107000"/>
              </a:lnSpc>
              <a:spcAft>
                <a:spcPts val="0"/>
              </a:spcAft>
              <a:buFont typeface="Arial" panose="020B0604020202020204" pitchFamily="34" charset="0"/>
              <a:buChar char="•"/>
            </a:pPr>
            <a:r>
              <a:rPr lang="en-IN" dirty="0">
                <a:latin typeface="Palatino Linotype" panose="02040502050505030304" pitchFamily="18" charset="0"/>
                <a:ea typeface="Calibri" panose="020F0502020204030204" pitchFamily="34" charset="0"/>
                <a:cs typeface="Times New Roman" panose="02020603050405020304" pitchFamily="18" charset="0"/>
              </a:rPr>
              <a:t>Analysis of existing and alternate systems</a:t>
            </a:r>
          </a:p>
          <a:p>
            <a:pPr marL="342900" indent="-342900" algn="just">
              <a:lnSpc>
                <a:spcPct val="107000"/>
              </a:lnSpc>
              <a:spcAft>
                <a:spcPts val="0"/>
              </a:spcAft>
              <a:buFont typeface="Arial" panose="020B0604020202020204" pitchFamily="34" charset="0"/>
              <a:buChar char="•"/>
            </a:pPr>
            <a:r>
              <a:rPr lang="en-IN" dirty="0">
                <a:latin typeface="Palatino Linotype" panose="02040502050505030304" pitchFamily="18" charset="0"/>
                <a:ea typeface="Calibri" panose="020F0502020204030204" pitchFamily="34" charset="0"/>
                <a:cs typeface="Times New Roman" panose="02020603050405020304" pitchFamily="18" charset="0"/>
              </a:rPr>
              <a:t>Key recommendation on future LMIS strategy and roadmap</a:t>
            </a:r>
            <a:endParaRPr lang="en-GB" dirty="0">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7" name="Picture 6" descr="A group of people in a room&#10;&#10;Description automatically generated">
            <a:extLst>
              <a:ext uri="{FF2B5EF4-FFF2-40B4-BE49-F238E27FC236}">
                <a16:creationId xmlns:a16="http://schemas.microsoft.com/office/drawing/2014/main" id="{24E1BD24-7A96-417A-A7AB-582730E33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2159015"/>
            <a:ext cx="5257800" cy="3943350"/>
          </a:xfrm>
          <a:prstGeom prst="rect">
            <a:avLst/>
          </a:prstGeom>
        </p:spPr>
      </p:pic>
    </p:spTree>
    <p:extLst>
      <p:ext uri="{BB962C8B-B14F-4D97-AF65-F5344CB8AC3E}">
        <p14:creationId xmlns:p14="http://schemas.microsoft.com/office/powerpoint/2010/main" val="104364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3469E1-E8E9-4EBE-9C4D-E3F30B761B54}"/>
              </a:ext>
            </a:extLst>
          </p:cNvPr>
          <p:cNvSpPr>
            <a:spLocks noGrp="1"/>
          </p:cNvSpPr>
          <p:nvPr>
            <p:ph sz="quarter" idx="12"/>
          </p:nvPr>
        </p:nvSpPr>
        <p:spPr>
          <a:xfrm>
            <a:off x="133350" y="1154113"/>
            <a:ext cx="8705850" cy="5127815"/>
          </a:xfrm>
        </p:spPr>
        <p:txBody>
          <a:bodyPr/>
          <a:lstStyle/>
          <a:p>
            <a:pPr marL="285750" lvl="0" indent="-285750" algn="just">
              <a:buFont typeface="Arial" panose="020B0604020202020204" pitchFamily="34" charset="0"/>
              <a:buChar char="•"/>
            </a:pPr>
            <a:r>
              <a:rPr lang="en-GB" sz="1800" dirty="0">
                <a:latin typeface="Palatino Linotype" panose="02040502050505030304" pitchFamily="18" charset="0"/>
              </a:rPr>
              <a:t>Exploring possibility of conducting regional OpenLMIS workshops: East and West-Africa based workshops to bring together community members and current and prospective users</a:t>
            </a:r>
          </a:p>
          <a:p>
            <a:pPr marL="285750" lvl="0" indent="-285750" algn="just">
              <a:buFont typeface="Arial" panose="020B0604020202020204" pitchFamily="34" charset="0"/>
              <a:buChar char="•"/>
            </a:pPr>
            <a:r>
              <a:rPr lang="en-GB" sz="1800" dirty="0">
                <a:latin typeface="Palatino Linotype" panose="02040502050505030304" pitchFamily="18" charset="0"/>
              </a:rPr>
              <a:t>Through the Product Committee, influence the direction of OpenLMIS development and priorities</a:t>
            </a:r>
          </a:p>
          <a:p>
            <a:pPr marL="285750" lvl="0" indent="-285750" algn="just">
              <a:buFont typeface="Arial" panose="020B0604020202020204" pitchFamily="34" charset="0"/>
              <a:buChar char="•"/>
            </a:pPr>
            <a:r>
              <a:rPr lang="en-GB" sz="1800" dirty="0">
                <a:latin typeface="Palatino Linotype" panose="02040502050505030304" pitchFamily="18" charset="0"/>
              </a:rPr>
              <a:t>Through the Technical Committee, influence specific software development considerations and help address issues within the </a:t>
            </a:r>
            <a:r>
              <a:rPr lang="en-GB" sz="1800" dirty="0" err="1">
                <a:latin typeface="Palatino Linotype" panose="02040502050505030304" pitchFamily="18" charset="0"/>
              </a:rPr>
              <a:t>OpenLMIS</a:t>
            </a:r>
            <a:r>
              <a:rPr lang="en-GB" sz="1800" dirty="0">
                <a:latin typeface="Palatino Linotype" panose="02040502050505030304" pitchFamily="18" charset="0"/>
              </a:rPr>
              <a:t> </a:t>
            </a:r>
          </a:p>
          <a:p>
            <a:pPr marL="285750" lvl="0" indent="-285750" algn="just">
              <a:buFont typeface="Arial" panose="020B0604020202020204" pitchFamily="34" charset="0"/>
              <a:buChar char="•"/>
            </a:pPr>
            <a:r>
              <a:rPr lang="en-GB" sz="1800" dirty="0">
                <a:latin typeface="Palatino Linotype" panose="02040502050505030304" pitchFamily="18" charset="0"/>
              </a:rPr>
              <a:t>Opportunity to collaborate with other leading organizations in the global health space with shared values regarding LMIS </a:t>
            </a:r>
          </a:p>
          <a:p>
            <a:pPr marL="285750" lvl="0" indent="-285750" algn="just">
              <a:buFont typeface="Arial" panose="020B0604020202020204" pitchFamily="34" charset="0"/>
              <a:buChar char="•"/>
            </a:pPr>
            <a:r>
              <a:rPr lang="en-GB" sz="1800" dirty="0">
                <a:latin typeface="Palatino Linotype" panose="02040502050505030304" pitchFamily="18" charset="0"/>
              </a:rPr>
              <a:t>Targeted demonstrations outreach visits to meet with potential financing or implementing partners of OpenLMIS to solicit support and/or encourage uptake of OpenLMIS within their managed geographies. </a:t>
            </a:r>
          </a:p>
          <a:p>
            <a:pPr marL="285750" lvl="0" indent="-285750" algn="just">
              <a:buFont typeface="Arial" panose="020B0604020202020204" pitchFamily="34" charset="0"/>
              <a:buChar char="•"/>
            </a:pPr>
            <a:r>
              <a:rPr lang="en-GB" sz="1800" dirty="0">
                <a:latin typeface="Palatino Linotype" panose="02040502050505030304" pitchFamily="18" charset="0"/>
              </a:rPr>
              <a:t>Targeted outreach visits to key countries where an electronic LMIS project is being planned to help facilitate and support the project.</a:t>
            </a:r>
          </a:p>
          <a:p>
            <a:pPr algn="just"/>
            <a:endParaRPr lang="en-GB" dirty="0"/>
          </a:p>
        </p:txBody>
      </p:sp>
      <p:sp>
        <p:nvSpPr>
          <p:cNvPr id="3" name="Title 2">
            <a:extLst>
              <a:ext uri="{FF2B5EF4-FFF2-40B4-BE49-F238E27FC236}">
                <a16:creationId xmlns:a16="http://schemas.microsoft.com/office/drawing/2014/main" id="{317E8B58-4E4E-4538-8C8F-F638D9B2811F}"/>
              </a:ext>
            </a:extLst>
          </p:cNvPr>
          <p:cNvSpPr>
            <a:spLocks noGrp="1"/>
          </p:cNvSpPr>
          <p:nvPr>
            <p:ph type="title"/>
          </p:nvPr>
        </p:nvSpPr>
        <p:spPr/>
        <p:txBody>
          <a:bodyPr wrap="square" lIns="0" tIns="0" rIns="0" bIns="0" anchor="ctr">
            <a:noAutofit/>
          </a:bodyPr>
          <a:lstStyle/>
          <a:p>
            <a:r>
              <a:rPr lang="en-GB" sz="2400" dirty="0">
                <a:latin typeface="Palatino Linotype" panose="02040502050505030304" pitchFamily="18" charset="0"/>
              </a:rPr>
              <a:t>Expected Outcomes from  becoming a Trusted Partner of the </a:t>
            </a:r>
            <a:r>
              <a:rPr lang="en-GB" sz="2400" dirty="0" err="1">
                <a:latin typeface="Palatino Linotype" panose="02040502050505030304" pitchFamily="18" charset="0"/>
              </a:rPr>
              <a:t>OpenLMIS</a:t>
            </a:r>
            <a:r>
              <a:rPr lang="en-GB" sz="2400" dirty="0">
                <a:latin typeface="Palatino Linotype" panose="02040502050505030304" pitchFamily="18" charset="0"/>
              </a:rPr>
              <a:t> Community</a:t>
            </a:r>
          </a:p>
        </p:txBody>
      </p:sp>
    </p:spTree>
    <p:extLst>
      <p:ext uri="{BB962C8B-B14F-4D97-AF65-F5344CB8AC3E}">
        <p14:creationId xmlns:p14="http://schemas.microsoft.com/office/powerpoint/2010/main" val="2388242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9961F8-6BD4-48E1-AF37-4C9EB45538B3}"/>
              </a:ext>
            </a:extLst>
          </p:cNvPr>
          <p:cNvSpPr txBox="1"/>
          <p:nvPr/>
        </p:nvSpPr>
        <p:spPr>
          <a:xfrm>
            <a:off x="129887" y="1300120"/>
            <a:ext cx="8884228" cy="307777"/>
          </a:xfrm>
          <a:prstGeom prst="rect">
            <a:avLst/>
          </a:prstGeom>
          <a:noFill/>
        </p:spPr>
        <p:txBody>
          <a:bodyPr wrap="square" rtlCol="0">
            <a:spAutoFit/>
          </a:bodyPr>
          <a:lstStyle/>
          <a:p>
            <a:pPr defTabSz="685783"/>
            <a:r>
              <a:rPr lang="en-IN" sz="1400" dirty="0">
                <a:solidFill>
                  <a:prstClr val="black"/>
                </a:solidFill>
                <a:latin typeface="Calibri"/>
              </a:rPr>
              <a:t>Empower has offered its expertise in digital engagements to numerous health agencies across the world. These include  </a:t>
            </a:r>
          </a:p>
        </p:txBody>
      </p:sp>
      <p:sp>
        <p:nvSpPr>
          <p:cNvPr id="9" name="Title 1">
            <a:extLst>
              <a:ext uri="{FF2B5EF4-FFF2-40B4-BE49-F238E27FC236}">
                <a16:creationId xmlns:a16="http://schemas.microsoft.com/office/drawing/2014/main" id="{E18B7576-30F3-47FA-8CCD-406A46CF21DC}"/>
              </a:ext>
            </a:extLst>
          </p:cNvPr>
          <p:cNvSpPr txBox="1">
            <a:spLocks/>
          </p:cNvSpPr>
          <p:nvPr/>
        </p:nvSpPr>
        <p:spPr>
          <a:xfrm>
            <a:off x="140914" y="388996"/>
            <a:ext cx="8785514" cy="276999"/>
          </a:xfrm>
          <a:prstGeom prst="rect">
            <a:avLst/>
          </a:prstGeom>
        </p:spPr>
        <p:txBody>
          <a:bodyPr vert="horz" wrap="square" lIns="91440" tIns="45720" rIns="91440" bIns="45720" rtlCol="0" anchor="ctr">
            <a:noAutofit/>
          </a:bodyPr>
          <a:lstStyle>
            <a:defPPr>
              <a:defRPr lang="en-US"/>
            </a:defPPr>
            <a:lvl1pPr algn="ctr">
              <a:lnSpc>
                <a:spcPct val="90000"/>
              </a:lnSpc>
              <a:spcBef>
                <a:spcPct val="0"/>
              </a:spcBef>
              <a:defRPr sz="2000" b="1" i="0">
                <a:solidFill>
                  <a:srgbClr val="7F7F7F"/>
                </a:solidFill>
                <a:latin typeface="Calibri"/>
                <a:ea typeface="+mj-ea"/>
                <a:cs typeface="Calibri"/>
              </a:defRPr>
            </a:lvl1pPr>
          </a:lstStyle>
          <a:p>
            <a:r>
              <a:rPr lang="en-IN" dirty="0">
                <a:solidFill>
                  <a:schemeClr val="tx1"/>
                </a:solidFill>
                <a:latin typeface="Palatino Linotype" panose="02040502050505030304" pitchFamily="18" charset="0"/>
              </a:rPr>
              <a:t>Clients and Funders</a:t>
            </a:r>
          </a:p>
        </p:txBody>
      </p:sp>
      <p:grpSp>
        <p:nvGrpSpPr>
          <p:cNvPr id="64" name="Group 63">
            <a:extLst>
              <a:ext uri="{FF2B5EF4-FFF2-40B4-BE49-F238E27FC236}">
                <a16:creationId xmlns:a16="http://schemas.microsoft.com/office/drawing/2014/main" id="{91C03F6C-2518-244F-B1AC-E34BA6D493E7}"/>
              </a:ext>
            </a:extLst>
          </p:cNvPr>
          <p:cNvGrpSpPr/>
          <p:nvPr/>
        </p:nvGrpSpPr>
        <p:grpSpPr>
          <a:xfrm>
            <a:off x="1588133" y="1752601"/>
            <a:ext cx="6641466" cy="3747957"/>
            <a:chOff x="589939" y="1194304"/>
            <a:chExt cx="5680427" cy="3039816"/>
          </a:xfrm>
        </p:grpSpPr>
        <p:pic>
          <p:nvPicPr>
            <p:cNvPr id="8" name="Picture 7">
              <a:extLst>
                <a:ext uri="{FF2B5EF4-FFF2-40B4-BE49-F238E27FC236}">
                  <a16:creationId xmlns:a16="http://schemas.microsoft.com/office/drawing/2014/main" id="{C056F315-1F60-4BBD-8F0F-6D349DDD83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1997" y="3724113"/>
              <a:ext cx="807488" cy="455423"/>
            </a:xfrm>
            <a:prstGeom prst="rect">
              <a:avLst/>
            </a:prstGeom>
          </p:spPr>
        </p:pic>
        <p:pic>
          <p:nvPicPr>
            <p:cNvPr id="24" name="Picture 23" descr="Image result for chmp.org">
              <a:extLst>
                <a:ext uri="{FF2B5EF4-FFF2-40B4-BE49-F238E27FC236}">
                  <a16:creationId xmlns:a16="http://schemas.microsoft.com/office/drawing/2014/main" id="{5A26CEA1-530C-4A55-A435-F19C6352C32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939" y="3912395"/>
              <a:ext cx="751916" cy="219172"/>
            </a:xfrm>
            <a:prstGeom prst="rect">
              <a:avLst/>
            </a:prstGeom>
            <a:noFill/>
            <a:ln>
              <a:noFill/>
            </a:ln>
          </p:spPr>
        </p:pic>
        <p:pic>
          <p:nvPicPr>
            <p:cNvPr id="36" name="Picture 35">
              <a:extLst>
                <a:ext uri="{FF2B5EF4-FFF2-40B4-BE49-F238E27FC236}">
                  <a16:creationId xmlns:a16="http://schemas.microsoft.com/office/drawing/2014/main" id="{D041C41F-7754-45F5-903A-564C392832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4081" y="3770350"/>
              <a:ext cx="306157" cy="383665"/>
            </a:xfrm>
            <a:prstGeom prst="rect">
              <a:avLst/>
            </a:prstGeom>
          </p:spPr>
        </p:pic>
        <p:pic>
          <p:nvPicPr>
            <p:cNvPr id="57" name="Picture 56">
              <a:extLst>
                <a:ext uri="{FF2B5EF4-FFF2-40B4-BE49-F238E27FC236}">
                  <a16:creationId xmlns:a16="http://schemas.microsoft.com/office/drawing/2014/main" id="{3A0B3A79-5DD5-2647-B311-C7B1F49FE1ED}"/>
                </a:ext>
              </a:extLst>
            </p:cNvPr>
            <p:cNvPicPr>
              <a:picLocks noChangeAspect="1"/>
            </p:cNvPicPr>
            <p:nvPr/>
          </p:nvPicPr>
          <p:blipFill rotWithShape="1">
            <a:blip r:embed="rId6"/>
            <a:srcRect r="78959"/>
            <a:stretch/>
          </p:blipFill>
          <p:spPr>
            <a:xfrm>
              <a:off x="2359949" y="3802228"/>
              <a:ext cx="315699" cy="300080"/>
            </a:xfrm>
            <a:prstGeom prst="rect">
              <a:avLst/>
            </a:prstGeom>
          </p:spPr>
        </p:pic>
        <p:pic>
          <p:nvPicPr>
            <p:cNvPr id="52" name="Picture 51">
              <a:extLst>
                <a:ext uri="{FF2B5EF4-FFF2-40B4-BE49-F238E27FC236}">
                  <a16:creationId xmlns:a16="http://schemas.microsoft.com/office/drawing/2014/main" id="{6E625402-0460-4CCD-A420-FBA107F369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0487" y="3789449"/>
              <a:ext cx="762240" cy="300082"/>
            </a:xfrm>
            <a:prstGeom prst="rect">
              <a:avLst/>
            </a:prstGeom>
          </p:spPr>
        </p:pic>
        <p:pic>
          <p:nvPicPr>
            <p:cNvPr id="61" name="Picture 60" descr="A close up of a logo&#10;&#10;Description generated with very high confidence">
              <a:extLst>
                <a:ext uri="{FF2B5EF4-FFF2-40B4-BE49-F238E27FC236}">
                  <a16:creationId xmlns:a16="http://schemas.microsoft.com/office/drawing/2014/main" id="{A1E51990-64F1-4CA7-93D2-5978F6D3DB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99161" y="3622601"/>
              <a:ext cx="611519" cy="611519"/>
            </a:xfrm>
            <a:prstGeom prst="rect">
              <a:avLst/>
            </a:prstGeom>
          </p:spPr>
        </p:pic>
        <p:pic>
          <p:nvPicPr>
            <p:cNvPr id="65" name="Picture 64">
              <a:extLst>
                <a:ext uri="{FF2B5EF4-FFF2-40B4-BE49-F238E27FC236}">
                  <a16:creationId xmlns:a16="http://schemas.microsoft.com/office/drawing/2014/main" id="{916681E9-3697-4374-9ADB-CF75C10AF2D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45506" y="3718607"/>
              <a:ext cx="482069" cy="475670"/>
            </a:xfrm>
            <a:prstGeom prst="rect">
              <a:avLst/>
            </a:prstGeom>
          </p:spPr>
        </p:pic>
        <p:pic>
          <p:nvPicPr>
            <p:cNvPr id="67" name="Picture 66" descr="A close up of a sign&#10;&#10;Description generated with high confidence">
              <a:extLst>
                <a:ext uri="{FF2B5EF4-FFF2-40B4-BE49-F238E27FC236}">
                  <a16:creationId xmlns:a16="http://schemas.microsoft.com/office/drawing/2014/main" id="{CD7F2274-2991-4F1A-9363-18071B7FB3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01722" y="3802228"/>
              <a:ext cx="569658" cy="279528"/>
            </a:xfrm>
            <a:prstGeom prst="rect">
              <a:avLst/>
            </a:prstGeom>
          </p:spPr>
        </p:pic>
        <p:pic>
          <p:nvPicPr>
            <p:cNvPr id="77" name="Picture 76" descr="A close up of a sign&#10;&#10;Description generated with very high confidence">
              <a:extLst>
                <a:ext uri="{FF2B5EF4-FFF2-40B4-BE49-F238E27FC236}">
                  <a16:creationId xmlns:a16="http://schemas.microsoft.com/office/drawing/2014/main" id="{11A3637C-70E9-400F-9BB7-14BE85D8E6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1915" y="3658389"/>
              <a:ext cx="562202" cy="562202"/>
            </a:xfrm>
            <a:prstGeom prst="rect">
              <a:avLst/>
            </a:prstGeom>
          </p:spPr>
        </p:pic>
        <p:pic>
          <p:nvPicPr>
            <p:cNvPr id="4" name="Picture 3">
              <a:extLst>
                <a:ext uri="{FF2B5EF4-FFF2-40B4-BE49-F238E27FC236}">
                  <a16:creationId xmlns:a16="http://schemas.microsoft.com/office/drawing/2014/main" id="{506F60D9-75AB-41A7-B563-37A8C2CEAE0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7194" t="33070" r="16962" b="40622"/>
            <a:stretch/>
          </p:blipFill>
          <p:spPr>
            <a:xfrm>
              <a:off x="2156498" y="1985794"/>
              <a:ext cx="926189" cy="238056"/>
            </a:xfrm>
            <a:prstGeom prst="rect">
              <a:avLst/>
            </a:prstGeom>
          </p:spPr>
        </p:pic>
        <p:pic>
          <p:nvPicPr>
            <p:cNvPr id="6" name="Picture 5">
              <a:extLst>
                <a:ext uri="{FF2B5EF4-FFF2-40B4-BE49-F238E27FC236}">
                  <a16:creationId xmlns:a16="http://schemas.microsoft.com/office/drawing/2014/main" id="{BB19D1C0-1532-4D44-8A22-F60E759BF8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57330" y="1999857"/>
              <a:ext cx="660933" cy="300064"/>
            </a:xfrm>
            <a:prstGeom prst="rect">
              <a:avLst/>
            </a:prstGeom>
          </p:spPr>
        </p:pic>
        <p:pic>
          <p:nvPicPr>
            <p:cNvPr id="10" name="Picture 9" descr="A close up of a sign&#10;&#10;Description generated with very high confidence">
              <a:extLst>
                <a:ext uri="{FF2B5EF4-FFF2-40B4-BE49-F238E27FC236}">
                  <a16:creationId xmlns:a16="http://schemas.microsoft.com/office/drawing/2014/main" id="{0A760866-23AC-4F04-8093-0B317B5E3C8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92962" y="2456574"/>
              <a:ext cx="866183" cy="468207"/>
            </a:xfrm>
            <a:prstGeom prst="rect">
              <a:avLst/>
            </a:prstGeom>
          </p:spPr>
        </p:pic>
        <p:pic>
          <p:nvPicPr>
            <p:cNvPr id="12" name="Picture 11" descr="A close up of a logo&#10;&#10;Description generated with very high confidence">
              <a:extLst>
                <a:ext uri="{FF2B5EF4-FFF2-40B4-BE49-F238E27FC236}">
                  <a16:creationId xmlns:a16="http://schemas.microsoft.com/office/drawing/2014/main" id="{659F891A-209E-41A2-BA29-F46F609E380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59082" y="1898571"/>
              <a:ext cx="424384" cy="666875"/>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13D165D4-5A80-4DB5-8554-DB6933CAEB2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09327" y="1941630"/>
              <a:ext cx="477964" cy="488728"/>
            </a:xfrm>
            <a:prstGeom prst="rect">
              <a:avLst/>
            </a:prstGeom>
          </p:spPr>
        </p:pic>
        <p:pic>
          <p:nvPicPr>
            <p:cNvPr id="14" name="Picture 13" descr="A close up of a sign&#10;&#10;Description generated with very high confidence">
              <a:extLst>
                <a:ext uri="{FF2B5EF4-FFF2-40B4-BE49-F238E27FC236}">
                  <a16:creationId xmlns:a16="http://schemas.microsoft.com/office/drawing/2014/main" id="{FBC84D35-5C27-4905-BCDB-4040286BB80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8268" y="1362138"/>
              <a:ext cx="592268" cy="300082"/>
            </a:xfrm>
            <a:prstGeom prst="rect">
              <a:avLst/>
            </a:prstGeom>
          </p:spPr>
        </p:pic>
        <p:pic>
          <p:nvPicPr>
            <p:cNvPr id="16" name="Picture 15">
              <a:extLst>
                <a:ext uri="{FF2B5EF4-FFF2-40B4-BE49-F238E27FC236}">
                  <a16:creationId xmlns:a16="http://schemas.microsoft.com/office/drawing/2014/main" id="{8A1EBEE8-1E3A-49C1-AC7F-CE2F288507D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317170" y="2005432"/>
              <a:ext cx="751682" cy="204868"/>
            </a:xfrm>
            <a:prstGeom prst="rect">
              <a:avLst/>
            </a:prstGeom>
          </p:spPr>
        </p:pic>
        <p:pic>
          <p:nvPicPr>
            <p:cNvPr id="18" name="Picture 17">
              <a:extLst>
                <a:ext uri="{FF2B5EF4-FFF2-40B4-BE49-F238E27FC236}">
                  <a16:creationId xmlns:a16="http://schemas.microsoft.com/office/drawing/2014/main" id="{E25EBCE0-AEAF-4994-A7AE-03997B0A6A3C}"/>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2439" t="34399" r="11565" b="17972"/>
            <a:stretch/>
          </p:blipFill>
          <p:spPr>
            <a:xfrm>
              <a:off x="4567311" y="2591406"/>
              <a:ext cx="501873" cy="269824"/>
            </a:xfrm>
            <a:prstGeom prst="rect">
              <a:avLst/>
            </a:prstGeom>
          </p:spPr>
        </p:pic>
        <p:pic>
          <p:nvPicPr>
            <p:cNvPr id="19" name="Picture 18">
              <a:extLst>
                <a:ext uri="{FF2B5EF4-FFF2-40B4-BE49-F238E27FC236}">
                  <a16:creationId xmlns:a16="http://schemas.microsoft.com/office/drawing/2014/main" id="{8FF48993-C39F-41DF-A8BA-96A4ACD92A00}"/>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r="51875" b="-5574"/>
            <a:stretch/>
          </p:blipFill>
          <p:spPr>
            <a:xfrm>
              <a:off x="4611759" y="1961428"/>
              <a:ext cx="781447" cy="336178"/>
            </a:xfrm>
            <a:prstGeom prst="rect">
              <a:avLst/>
            </a:prstGeom>
          </p:spPr>
        </p:pic>
        <p:pic>
          <p:nvPicPr>
            <p:cNvPr id="20" name="Picture 19">
              <a:extLst>
                <a:ext uri="{FF2B5EF4-FFF2-40B4-BE49-F238E27FC236}">
                  <a16:creationId xmlns:a16="http://schemas.microsoft.com/office/drawing/2014/main" id="{A639D4A3-34F1-4B74-AF2B-C3260C97F9E6}"/>
                </a:ext>
              </a:extLst>
            </p:cNvPr>
            <p:cNvPicPr>
              <a:picLocks noChangeAspect="1"/>
            </p:cNvPicPr>
            <p:nvPr/>
          </p:nvPicPr>
          <p:blipFill>
            <a:blip r:embed="rId21" cstate="print"/>
            <a:stretch>
              <a:fillRect/>
            </a:stretch>
          </p:blipFill>
          <p:spPr>
            <a:xfrm>
              <a:off x="3409330" y="2465582"/>
              <a:ext cx="1097930" cy="502667"/>
            </a:xfrm>
            <a:prstGeom prst="rect">
              <a:avLst/>
            </a:prstGeom>
          </p:spPr>
        </p:pic>
        <p:pic>
          <p:nvPicPr>
            <p:cNvPr id="23" name="Picture 22">
              <a:extLst>
                <a:ext uri="{FF2B5EF4-FFF2-40B4-BE49-F238E27FC236}">
                  <a16:creationId xmlns:a16="http://schemas.microsoft.com/office/drawing/2014/main" id="{514C693F-B705-419E-B66E-893AF41DF49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558717" y="3739698"/>
              <a:ext cx="711649" cy="307788"/>
            </a:xfrm>
            <a:prstGeom prst="rect">
              <a:avLst/>
            </a:prstGeom>
          </p:spPr>
        </p:pic>
        <p:pic>
          <p:nvPicPr>
            <p:cNvPr id="25" name="Picture 24">
              <a:extLst>
                <a:ext uri="{FF2B5EF4-FFF2-40B4-BE49-F238E27FC236}">
                  <a16:creationId xmlns:a16="http://schemas.microsoft.com/office/drawing/2014/main" id="{431ED863-AF09-488B-84A5-B5786F6A6EC8}"/>
                </a:ext>
              </a:extLst>
            </p:cNvPr>
            <p:cNvPicPr>
              <a:picLocks noChangeAspect="1"/>
            </p:cNvPicPr>
            <p:nvPr/>
          </p:nvPicPr>
          <p:blipFill rotWithShape="1">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238" r="20878"/>
            <a:stretch/>
          </p:blipFill>
          <p:spPr>
            <a:xfrm>
              <a:off x="1218831" y="1205953"/>
              <a:ext cx="549190" cy="610281"/>
            </a:xfrm>
            <a:prstGeom prst="rect">
              <a:avLst/>
            </a:prstGeom>
          </p:spPr>
        </p:pic>
        <p:grpSp>
          <p:nvGrpSpPr>
            <p:cNvPr id="27" name="Group 26">
              <a:extLst>
                <a:ext uri="{FF2B5EF4-FFF2-40B4-BE49-F238E27FC236}">
                  <a16:creationId xmlns:a16="http://schemas.microsoft.com/office/drawing/2014/main" id="{8E58AD7C-996A-474C-A11B-95C1BB992E9D}"/>
                </a:ext>
              </a:extLst>
            </p:cNvPr>
            <p:cNvGrpSpPr/>
            <p:nvPr/>
          </p:nvGrpSpPr>
          <p:grpSpPr>
            <a:xfrm>
              <a:off x="2183240" y="1259470"/>
              <a:ext cx="666563" cy="587567"/>
              <a:chOff x="3550529" y="2593867"/>
              <a:chExt cx="1702946" cy="1475173"/>
            </a:xfrm>
          </p:grpSpPr>
          <p:sp>
            <p:nvSpPr>
              <p:cNvPr id="28" name="TextBox 27">
                <a:extLst>
                  <a:ext uri="{FF2B5EF4-FFF2-40B4-BE49-F238E27FC236}">
                    <a16:creationId xmlns:a16="http://schemas.microsoft.com/office/drawing/2014/main" id="{F40F8840-07B9-42DB-8089-FCCD05C58E40}"/>
                  </a:ext>
                </a:extLst>
              </p:cNvPr>
              <p:cNvSpPr txBox="1"/>
              <p:nvPr/>
            </p:nvSpPr>
            <p:spPr>
              <a:xfrm>
                <a:off x="3550529" y="3452765"/>
                <a:ext cx="1702946" cy="616275"/>
              </a:xfrm>
              <a:prstGeom prst="rect">
                <a:avLst/>
              </a:prstGeom>
              <a:noFill/>
            </p:spPr>
            <p:txBody>
              <a:bodyPr wrap="square" rtlCol="0">
                <a:spAutoFit/>
              </a:bodyPr>
              <a:lstStyle/>
              <a:p>
                <a:pPr algn="ctr" defTabSz="685783">
                  <a:spcBef>
                    <a:spcPts val="225"/>
                  </a:spcBef>
                </a:pPr>
                <a:r>
                  <a:rPr lang="en-US" sz="600" dirty="0">
                    <a:solidFill>
                      <a:prstClr val="black"/>
                    </a:solidFill>
                    <a:latin typeface="Palatino Linotype" panose="02040502050505030304" pitchFamily="18" charset="0"/>
                  </a:rPr>
                  <a:t>Government </a:t>
                </a:r>
              </a:p>
              <a:p>
                <a:pPr algn="ctr" defTabSz="685783">
                  <a:spcBef>
                    <a:spcPts val="225"/>
                  </a:spcBef>
                </a:pPr>
                <a:r>
                  <a:rPr lang="en-US" sz="600" dirty="0">
                    <a:solidFill>
                      <a:prstClr val="black"/>
                    </a:solidFill>
                    <a:latin typeface="Palatino Linotype" panose="02040502050505030304" pitchFamily="18" charset="0"/>
                  </a:rPr>
                  <a:t>of Pakistan</a:t>
                </a:r>
                <a:endParaRPr lang="en-IN" sz="600" dirty="0">
                  <a:solidFill>
                    <a:prstClr val="black"/>
                  </a:solidFill>
                  <a:latin typeface="Palatino Linotype" panose="02040502050505030304" pitchFamily="18" charset="0"/>
                </a:endParaRPr>
              </a:p>
            </p:txBody>
          </p:sp>
          <p:pic>
            <p:nvPicPr>
              <p:cNvPr id="29" name="Picture 28">
                <a:extLst>
                  <a:ext uri="{FF2B5EF4-FFF2-40B4-BE49-F238E27FC236}">
                    <a16:creationId xmlns:a16="http://schemas.microsoft.com/office/drawing/2014/main" id="{10B699A7-9250-4DE1-9F99-5DFF5268EF7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063346" y="2593867"/>
                <a:ext cx="783812" cy="899424"/>
              </a:xfrm>
              <a:prstGeom prst="rect">
                <a:avLst/>
              </a:prstGeom>
            </p:spPr>
          </p:pic>
        </p:grpSp>
        <p:grpSp>
          <p:nvGrpSpPr>
            <p:cNvPr id="30" name="Group 29">
              <a:extLst>
                <a:ext uri="{FF2B5EF4-FFF2-40B4-BE49-F238E27FC236}">
                  <a16:creationId xmlns:a16="http://schemas.microsoft.com/office/drawing/2014/main" id="{84519FC1-143D-44DC-A6E6-470AB56E0AE0}"/>
                </a:ext>
              </a:extLst>
            </p:cNvPr>
            <p:cNvGrpSpPr/>
            <p:nvPr/>
          </p:nvGrpSpPr>
          <p:grpSpPr>
            <a:xfrm>
              <a:off x="1524618" y="1194304"/>
              <a:ext cx="922180" cy="649318"/>
              <a:chOff x="4998329" y="2571084"/>
              <a:chExt cx="1702946" cy="1196408"/>
            </a:xfrm>
          </p:grpSpPr>
          <p:sp>
            <p:nvSpPr>
              <p:cNvPr id="31" name="TextBox 30">
                <a:extLst>
                  <a:ext uri="{FF2B5EF4-FFF2-40B4-BE49-F238E27FC236}">
                    <a16:creationId xmlns:a16="http://schemas.microsoft.com/office/drawing/2014/main" id="{60A9E0DE-6450-4268-AD61-777447424AEF}"/>
                  </a:ext>
                </a:extLst>
              </p:cNvPr>
              <p:cNvSpPr txBox="1"/>
              <p:nvPr/>
            </p:nvSpPr>
            <p:spPr>
              <a:xfrm>
                <a:off x="4998329" y="3315208"/>
                <a:ext cx="1702946" cy="452284"/>
              </a:xfrm>
              <a:prstGeom prst="rect">
                <a:avLst/>
              </a:prstGeom>
              <a:noFill/>
            </p:spPr>
            <p:txBody>
              <a:bodyPr wrap="square" rtlCol="0">
                <a:spAutoFit/>
              </a:bodyPr>
              <a:lstStyle/>
              <a:p>
                <a:pPr algn="ctr" defTabSz="685783">
                  <a:spcBef>
                    <a:spcPts val="225"/>
                  </a:spcBef>
                </a:pPr>
                <a:r>
                  <a:rPr lang="en-US" sz="600" dirty="0">
                    <a:solidFill>
                      <a:prstClr val="black"/>
                    </a:solidFill>
                    <a:latin typeface="Palatino Linotype" panose="02040502050505030304" pitchFamily="18" charset="0"/>
                  </a:rPr>
                  <a:t>Government </a:t>
                </a:r>
              </a:p>
              <a:p>
                <a:pPr algn="ctr" defTabSz="685783">
                  <a:spcBef>
                    <a:spcPts val="225"/>
                  </a:spcBef>
                </a:pPr>
                <a:r>
                  <a:rPr lang="en-US" sz="600" dirty="0">
                    <a:solidFill>
                      <a:prstClr val="black"/>
                    </a:solidFill>
                    <a:latin typeface="Palatino Linotype" panose="02040502050505030304" pitchFamily="18" charset="0"/>
                  </a:rPr>
                  <a:t>of Indonesia</a:t>
                </a:r>
                <a:endParaRPr lang="en-IN" sz="600" dirty="0">
                  <a:solidFill>
                    <a:prstClr val="black"/>
                  </a:solidFill>
                  <a:latin typeface="Palatino Linotype" panose="02040502050505030304" pitchFamily="18" charset="0"/>
                </a:endParaRPr>
              </a:p>
            </p:txBody>
          </p:sp>
          <p:pic>
            <p:nvPicPr>
              <p:cNvPr id="32" name="Picture 2" descr="Lambang Kemkes.png">
                <a:extLst>
                  <a:ext uri="{FF2B5EF4-FFF2-40B4-BE49-F238E27FC236}">
                    <a16:creationId xmlns:a16="http://schemas.microsoft.com/office/drawing/2014/main" id="{1D76D563-F219-42C3-9675-29473A11FA4B}"/>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578910" y="2571084"/>
                <a:ext cx="595900" cy="802477"/>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3" name="Group 32">
              <a:extLst>
                <a:ext uri="{FF2B5EF4-FFF2-40B4-BE49-F238E27FC236}">
                  <a16:creationId xmlns:a16="http://schemas.microsoft.com/office/drawing/2014/main" id="{A2C38059-CBEF-4A36-8739-8AB3EE1D85FD}"/>
                </a:ext>
              </a:extLst>
            </p:cNvPr>
            <p:cNvGrpSpPr/>
            <p:nvPr/>
          </p:nvGrpSpPr>
          <p:grpSpPr>
            <a:xfrm>
              <a:off x="2646746" y="1246068"/>
              <a:ext cx="710580" cy="583712"/>
              <a:chOff x="6397286" y="2598130"/>
              <a:chExt cx="1858337" cy="1214460"/>
            </a:xfrm>
          </p:grpSpPr>
          <p:sp>
            <p:nvSpPr>
              <p:cNvPr id="34" name="TextBox 33">
                <a:extLst>
                  <a:ext uri="{FF2B5EF4-FFF2-40B4-BE49-F238E27FC236}">
                    <a16:creationId xmlns:a16="http://schemas.microsoft.com/office/drawing/2014/main" id="{388EEBAB-9737-49E1-A9EE-4CE65972E147}"/>
                  </a:ext>
                </a:extLst>
              </p:cNvPr>
              <p:cNvSpPr txBox="1"/>
              <p:nvPr/>
            </p:nvSpPr>
            <p:spPr>
              <a:xfrm>
                <a:off x="6397286" y="3301881"/>
                <a:ext cx="1858337" cy="510709"/>
              </a:xfrm>
              <a:prstGeom prst="rect">
                <a:avLst/>
              </a:prstGeom>
              <a:noFill/>
            </p:spPr>
            <p:txBody>
              <a:bodyPr wrap="square" rtlCol="0">
                <a:spAutoFit/>
              </a:bodyPr>
              <a:lstStyle/>
              <a:p>
                <a:pPr algn="ctr" defTabSz="685783">
                  <a:spcBef>
                    <a:spcPts val="225"/>
                  </a:spcBef>
                </a:pPr>
                <a:r>
                  <a:rPr lang="en-US" sz="600" dirty="0">
                    <a:solidFill>
                      <a:prstClr val="black"/>
                    </a:solidFill>
                    <a:latin typeface="Palatino Linotype" panose="02040502050505030304" pitchFamily="18" charset="0"/>
                  </a:rPr>
                  <a:t>Government </a:t>
                </a:r>
              </a:p>
              <a:p>
                <a:pPr algn="ctr" defTabSz="685783">
                  <a:spcBef>
                    <a:spcPts val="225"/>
                  </a:spcBef>
                </a:pPr>
                <a:r>
                  <a:rPr lang="en-US" sz="600" dirty="0">
                    <a:solidFill>
                      <a:prstClr val="black"/>
                    </a:solidFill>
                    <a:latin typeface="Palatino Linotype" panose="02040502050505030304" pitchFamily="18" charset="0"/>
                  </a:rPr>
                  <a:t>of Philippines</a:t>
                </a:r>
                <a:endParaRPr lang="en-IN" sz="600" dirty="0">
                  <a:solidFill>
                    <a:prstClr val="black"/>
                  </a:solidFill>
                  <a:latin typeface="Palatino Linotype" panose="02040502050505030304" pitchFamily="18" charset="0"/>
                </a:endParaRPr>
              </a:p>
            </p:txBody>
          </p:sp>
          <p:pic>
            <p:nvPicPr>
              <p:cNvPr id="35" name="Picture 34">
                <a:extLst>
                  <a:ext uri="{FF2B5EF4-FFF2-40B4-BE49-F238E27FC236}">
                    <a16:creationId xmlns:a16="http://schemas.microsoft.com/office/drawing/2014/main" id="{A1C3CD1B-6563-4D1E-8094-415B46B254F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009800" y="2598130"/>
                <a:ext cx="670203" cy="739662"/>
              </a:xfrm>
              <a:prstGeom prst="rect">
                <a:avLst/>
              </a:prstGeom>
            </p:spPr>
          </p:pic>
        </p:grpSp>
        <p:pic>
          <p:nvPicPr>
            <p:cNvPr id="37" name="Picture 36">
              <a:extLst>
                <a:ext uri="{FF2B5EF4-FFF2-40B4-BE49-F238E27FC236}">
                  <a16:creationId xmlns:a16="http://schemas.microsoft.com/office/drawing/2014/main" id="{48EDAC01-4FB2-4648-A5A8-DA4C1D9909F5}"/>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82725" t="92235" r="3544" b="1440"/>
            <a:stretch/>
          </p:blipFill>
          <p:spPr>
            <a:xfrm>
              <a:off x="2359948" y="3180686"/>
              <a:ext cx="568129" cy="370142"/>
            </a:xfrm>
            <a:prstGeom prst="rect">
              <a:avLst/>
            </a:prstGeom>
          </p:spPr>
        </p:pic>
        <p:pic>
          <p:nvPicPr>
            <p:cNvPr id="7" name="Picture 6">
              <a:extLst>
                <a:ext uri="{FF2B5EF4-FFF2-40B4-BE49-F238E27FC236}">
                  <a16:creationId xmlns:a16="http://schemas.microsoft.com/office/drawing/2014/main" id="{7672EA70-55C3-49FE-97EA-DAB55F25B48E}"/>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410377" y="2541444"/>
              <a:ext cx="1253027" cy="265014"/>
            </a:xfrm>
            <a:prstGeom prst="rect">
              <a:avLst/>
            </a:prstGeom>
          </p:spPr>
        </p:pic>
        <p:grpSp>
          <p:nvGrpSpPr>
            <p:cNvPr id="15" name="Group 14">
              <a:extLst>
                <a:ext uri="{FF2B5EF4-FFF2-40B4-BE49-F238E27FC236}">
                  <a16:creationId xmlns:a16="http://schemas.microsoft.com/office/drawing/2014/main" id="{DC624739-1A4C-A348-8C54-E41F1E4C72F3}"/>
                </a:ext>
              </a:extLst>
            </p:cNvPr>
            <p:cNvGrpSpPr/>
            <p:nvPr/>
          </p:nvGrpSpPr>
          <p:grpSpPr>
            <a:xfrm>
              <a:off x="5585077" y="1275825"/>
              <a:ext cx="620116" cy="605105"/>
              <a:chOff x="4351849" y="1184862"/>
              <a:chExt cx="666563" cy="648314"/>
            </a:xfrm>
          </p:grpSpPr>
          <p:pic>
            <p:nvPicPr>
              <p:cNvPr id="39" name="Picture 38">
                <a:extLst>
                  <a:ext uri="{FF2B5EF4-FFF2-40B4-BE49-F238E27FC236}">
                    <a16:creationId xmlns:a16="http://schemas.microsoft.com/office/drawing/2014/main" id="{25A02F9C-CCF9-3D41-9ADE-F8327DC33E00}"/>
                  </a:ext>
                </a:extLst>
              </p:cNvPr>
              <p:cNvPicPr>
                <a:picLocks noChangeAspect="1"/>
              </p:cNvPicPr>
              <p:nvPr/>
            </p:nvPicPr>
            <p:blipFill>
              <a:blip r:embed="rId29"/>
              <a:stretch>
                <a:fillRect/>
              </a:stretch>
            </p:blipFill>
            <p:spPr>
              <a:xfrm>
                <a:off x="4532041" y="1184862"/>
                <a:ext cx="256269" cy="374153"/>
              </a:xfrm>
              <a:prstGeom prst="rect">
                <a:avLst/>
              </a:prstGeom>
            </p:spPr>
          </p:pic>
          <p:sp>
            <p:nvSpPr>
              <p:cNvPr id="40" name="TextBox 39">
                <a:extLst>
                  <a:ext uri="{FF2B5EF4-FFF2-40B4-BE49-F238E27FC236}">
                    <a16:creationId xmlns:a16="http://schemas.microsoft.com/office/drawing/2014/main" id="{DBA4FB94-7D11-6949-8F38-790AFE15BDC3}"/>
                  </a:ext>
                </a:extLst>
              </p:cNvPr>
              <p:cNvSpPr txBox="1"/>
              <p:nvPr/>
            </p:nvSpPr>
            <p:spPr>
              <a:xfrm>
                <a:off x="4351849" y="1512236"/>
                <a:ext cx="666563" cy="320940"/>
              </a:xfrm>
              <a:prstGeom prst="rect">
                <a:avLst/>
              </a:prstGeom>
              <a:noFill/>
            </p:spPr>
            <p:txBody>
              <a:bodyPr wrap="square" rtlCol="0">
                <a:spAutoFit/>
              </a:bodyPr>
              <a:lstStyle/>
              <a:p>
                <a:pPr algn="ctr" defTabSz="685783">
                  <a:spcBef>
                    <a:spcPts val="225"/>
                  </a:spcBef>
                </a:pPr>
                <a:r>
                  <a:rPr lang="en-US" sz="600" dirty="0">
                    <a:solidFill>
                      <a:prstClr val="black"/>
                    </a:solidFill>
                    <a:latin typeface="Palatino Linotype" panose="02040502050505030304" pitchFamily="18" charset="0"/>
                  </a:rPr>
                  <a:t>Biomedical Society of Zambia</a:t>
                </a:r>
                <a:endParaRPr lang="en-IN" sz="600" dirty="0">
                  <a:solidFill>
                    <a:prstClr val="black"/>
                  </a:solidFill>
                  <a:latin typeface="Palatino Linotype" panose="02040502050505030304" pitchFamily="18" charset="0"/>
                </a:endParaRPr>
              </a:p>
            </p:txBody>
          </p:sp>
        </p:grpSp>
        <p:pic>
          <p:nvPicPr>
            <p:cNvPr id="41" name="Picture 40">
              <a:extLst>
                <a:ext uri="{FF2B5EF4-FFF2-40B4-BE49-F238E27FC236}">
                  <a16:creationId xmlns:a16="http://schemas.microsoft.com/office/drawing/2014/main" id="{FD823F8A-7164-E148-BBB9-FBDB7716B9C5}"/>
                </a:ext>
              </a:extLst>
            </p:cNvPr>
            <p:cNvPicPr>
              <a:picLocks noChangeAspect="1"/>
            </p:cNvPicPr>
            <p:nvPr/>
          </p:nvPicPr>
          <p:blipFill>
            <a:blip r:embed="rId30"/>
            <a:stretch>
              <a:fillRect/>
            </a:stretch>
          </p:blipFill>
          <p:spPr>
            <a:xfrm>
              <a:off x="1512690" y="3183474"/>
              <a:ext cx="745326" cy="349597"/>
            </a:xfrm>
            <a:prstGeom prst="rect">
              <a:avLst/>
            </a:prstGeom>
          </p:spPr>
        </p:pic>
        <p:pic>
          <p:nvPicPr>
            <p:cNvPr id="44" name="Picture 43">
              <a:extLst>
                <a:ext uri="{FF2B5EF4-FFF2-40B4-BE49-F238E27FC236}">
                  <a16:creationId xmlns:a16="http://schemas.microsoft.com/office/drawing/2014/main" id="{5607FB48-18F5-FF43-8415-480D8B2ABCF6}"/>
                </a:ext>
              </a:extLst>
            </p:cNvPr>
            <p:cNvPicPr>
              <a:picLocks noChangeAspect="1"/>
            </p:cNvPicPr>
            <p:nvPr/>
          </p:nvPicPr>
          <p:blipFill>
            <a:blip r:embed="rId31"/>
            <a:stretch>
              <a:fillRect/>
            </a:stretch>
          </p:blipFill>
          <p:spPr>
            <a:xfrm>
              <a:off x="5361094" y="2578673"/>
              <a:ext cx="778925" cy="294044"/>
            </a:xfrm>
            <a:prstGeom prst="rect">
              <a:avLst/>
            </a:prstGeom>
          </p:spPr>
        </p:pic>
        <p:grpSp>
          <p:nvGrpSpPr>
            <p:cNvPr id="3" name="Group 2">
              <a:extLst>
                <a:ext uri="{FF2B5EF4-FFF2-40B4-BE49-F238E27FC236}">
                  <a16:creationId xmlns:a16="http://schemas.microsoft.com/office/drawing/2014/main" id="{CE189366-DEC6-974B-9ED8-FFF10BD3ABB0}"/>
                </a:ext>
              </a:extLst>
            </p:cNvPr>
            <p:cNvGrpSpPr/>
            <p:nvPr/>
          </p:nvGrpSpPr>
          <p:grpSpPr>
            <a:xfrm>
              <a:off x="3137225" y="1310433"/>
              <a:ext cx="666563" cy="524190"/>
              <a:chOff x="4648201" y="1195155"/>
              <a:chExt cx="666563" cy="524190"/>
            </a:xfrm>
          </p:grpSpPr>
          <p:pic>
            <p:nvPicPr>
              <p:cNvPr id="45" name="Picture 44">
                <a:extLst>
                  <a:ext uri="{FF2B5EF4-FFF2-40B4-BE49-F238E27FC236}">
                    <a16:creationId xmlns:a16="http://schemas.microsoft.com/office/drawing/2014/main" id="{D0F6E0D0-D6D2-5843-A55B-7D048EBF49CF}"/>
                  </a:ext>
                </a:extLst>
              </p:cNvPr>
              <p:cNvPicPr>
                <a:picLocks noChangeAspect="1"/>
              </p:cNvPicPr>
              <p:nvPr/>
            </p:nvPicPr>
            <p:blipFill>
              <a:blip r:embed="rId32"/>
              <a:stretch>
                <a:fillRect/>
              </a:stretch>
            </p:blipFill>
            <p:spPr>
              <a:xfrm>
                <a:off x="4763437" y="1195155"/>
                <a:ext cx="430292" cy="358577"/>
              </a:xfrm>
              <a:prstGeom prst="rect">
                <a:avLst/>
              </a:prstGeom>
            </p:spPr>
          </p:pic>
          <p:sp>
            <p:nvSpPr>
              <p:cNvPr id="46" name="TextBox 45">
                <a:extLst>
                  <a:ext uri="{FF2B5EF4-FFF2-40B4-BE49-F238E27FC236}">
                    <a16:creationId xmlns:a16="http://schemas.microsoft.com/office/drawing/2014/main" id="{00FED014-0F48-F14D-ADF2-D6EA680951BB}"/>
                  </a:ext>
                </a:extLst>
              </p:cNvPr>
              <p:cNvSpPr txBox="1"/>
              <p:nvPr/>
            </p:nvSpPr>
            <p:spPr>
              <a:xfrm>
                <a:off x="4648201" y="1494682"/>
                <a:ext cx="666563" cy="224663"/>
              </a:xfrm>
              <a:prstGeom prst="rect">
                <a:avLst/>
              </a:prstGeom>
              <a:noFill/>
            </p:spPr>
            <p:txBody>
              <a:bodyPr wrap="square" rtlCol="0">
                <a:spAutoFit/>
              </a:bodyPr>
              <a:lstStyle/>
              <a:p>
                <a:pPr algn="ctr" defTabSz="685783">
                  <a:spcBef>
                    <a:spcPts val="225"/>
                  </a:spcBef>
                </a:pPr>
                <a:r>
                  <a:rPr lang="en-US" sz="600" dirty="0">
                    <a:solidFill>
                      <a:prstClr val="black"/>
                    </a:solidFill>
                    <a:latin typeface="Palatino Linotype" panose="02040502050505030304" pitchFamily="18" charset="0"/>
                  </a:rPr>
                  <a:t>Government of Ghana</a:t>
                </a:r>
                <a:endParaRPr lang="en-IN" sz="600" dirty="0">
                  <a:solidFill>
                    <a:prstClr val="black"/>
                  </a:solidFill>
                  <a:latin typeface="Palatino Linotype" panose="02040502050505030304" pitchFamily="18" charset="0"/>
                </a:endParaRPr>
              </a:p>
            </p:txBody>
          </p:sp>
        </p:grpSp>
        <p:pic>
          <p:nvPicPr>
            <p:cNvPr id="48" name="Picture 47">
              <a:extLst>
                <a:ext uri="{FF2B5EF4-FFF2-40B4-BE49-F238E27FC236}">
                  <a16:creationId xmlns:a16="http://schemas.microsoft.com/office/drawing/2014/main" id="{E4D052DC-C5F9-594C-8B78-7B747FB1C689}"/>
                </a:ext>
              </a:extLst>
            </p:cNvPr>
            <p:cNvPicPr>
              <a:picLocks noChangeAspect="1"/>
            </p:cNvPicPr>
            <p:nvPr/>
          </p:nvPicPr>
          <p:blipFill>
            <a:blip r:embed="rId33"/>
            <a:stretch>
              <a:fillRect/>
            </a:stretch>
          </p:blipFill>
          <p:spPr>
            <a:xfrm>
              <a:off x="3030118" y="3121671"/>
              <a:ext cx="568129" cy="556831"/>
            </a:xfrm>
            <a:prstGeom prst="rect">
              <a:avLst/>
            </a:prstGeom>
          </p:spPr>
        </p:pic>
        <p:pic>
          <p:nvPicPr>
            <p:cNvPr id="51" name="Picture 50">
              <a:extLst>
                <a:ext uri="{FF2B5EF4-FFF2-40B4-BE49-F238E27FC236}">
                  <a16:creationId xmlns:a16="http://schemas.microsoft.com/office/drawing/2014/main" id="{50A9D3BE-C7B3-C840-A331-D54C0B8F3498}"/>
                </a:ext>
              </a:extLst>
            </p:cNvPr>
            <p:cNvPicPr>
              <a:picLocks noChangeAspect="1"/>
            </p:cNvPicPr>
            <p:nvPr/>
          </p:nvPicPr>
          <p:blipFill>
            <a:blip r:embed="rId34"/>
            <a:stretch>
              <a:fillRect/>
            </a:stretch>
          </p:blipFill>
          <p:spPr>
            <a:xfrm>
              <a:off x="3653672" y="3114656"/>
              <a:ext cx="922180" cy="461090"/>
            </a:xfrm>
            <a:prstGeom prst="rect">
              <a:avLst/>
            </a:prstGeom>
          </p:spPr>
        </p:pic>
        <p:pic>
          <p:nvPicPr>
            <p:cNvPr id="53" name="Picture 52">
              <a:extLst>
                <a:ext uri="{FF2B5EF4-FFF2-40B4-BE49-F238E27FC236}">
                  <a16:creationId xmlns:a16="http://schemas.microsoft.com/office/drawing/2014/main" id="{305D1A68-1F13-384D-9EDE-5C52E74E0341}"/>
                </a:ext>
              </a:extLst>
            </p:cNvPr>
            <p:cNvPicPr>
              <a:picLocks noChangeAspect="1"/>
            </p:cNvPicPr>
            <p:nvPr/>
          </p:nvPicPr>
          <p:blipFill>
            <a:blip r:embed="rId35"/>
            <a:stretch>
              <a:fillRect/>
            </a:stretch>
          </p:blipFill>
          <p:spPr>
            <a:xfrm>
              <a:off x="3577429" y="1305184"/>
              <a:ext cx="760565" cy="410705"/>
            </a:xfrm>
            <a:prstGeom prst="rect">
              <a:avLst/>
            </a:prstGeom>
          </p:spPr>
        </p:pic>
        <p:pic>
          <p:nvPicPr>
            <p:cNvPr id="54" name="Picture 53">
              <a:extLst>
                <a:ext uri="{FF2B5EF4-FFF2-40B4-BE49-F238E27FC236}">
                  <a16:creationId xmlns:a16="http://schemas.microsoft.com/office/drawing/2014/main" id="{6CADB0FD-5969-5447-B16D-2DFB952D06BD}"/>
                </a:ext>
              </a:extLst>
            </p:cNvPr>
            <p:cNvPicPr>
              <a:picLocks noChangeAspect="1"/>
            </p:cNvPicPr>
            <p:nvPr/>
          </p:nvPicPr>
          <p:blipFill>
            <a:blip r:embed="rId36"/>
            <a:stretch>
              <a:fillRect/>
            </a:stretch>
          </p:blipFill>
          <p:spPr>
            <a:xfrm>
              <a:off x="4192296" y="1296918"/>
              <a:ext cx="379847" cy="409979"/>
            </a:xfrm>
            <a:prstGeom prst="rect">
              <a:avLst/>
            </a:prstGeom>
          </p:spPr>
        </p:pic>
        <p:pic>
          <p:nvPicPr>
            <p:cNvPr id="55" name="Picture 54">
              <a:extLst>
                <a:ext uri="{FF2B5EF4-FFF2-40B4-BE49-F238E27FC236}">
                  <a16:creationId xmlns:a16="http://schemas.microsoft.com/office/drawing/2014/main" id="{A280356F-DF62-944E-A3C3-C76EA8D5A7E2}"/>
                </a:ext>
              </a:extLst>
            </p:cNvPr>
            <p:cNvPicPr>
              <a:picLocks noChangeAspect="1"/>
            </p:cNvPicPr>
            <p:nvPr/>
          </p:nvPicPr>
          <p:blipFill>
            <a:blip r:embed="rId37"/>
            <a:stretch>
              <a:fillRect/>
            </a:stretch>
          </p:blipFill>
          <p:spPr>
            <a:xfrm>
              <a:off x="4622266" y="1301464"/>
              <a:ext cx="410478" cy="414424"/>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id="{6159F455-D648-4C8C-8FD8-1546CB58C84B}"/>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5048116" y="1316016"/>
              <a:ext cx="497650" cy="355131"/>
            </a:xfrm>
            <a:prstGeom prst="rect">
              <a:avLst/>
            </a:prstGeom>
          </p:spPr>
        </p:pic>
        <p:pic>
          <p:nvPicPr>
            <p:cNvPr id="63" name="Picture 62">
              <a:extLst>
                <a:ext uri="{FF2B5EF4-FFF2-40B4-BE49-F238E27FC236}">
                  <a16:creationId xmlns:a16="http://schemas.microsoft.com/office/drawing/2014/main" id="{F7753B38-3F9A-4422-B1BC-6795C29D124A}"/>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162415" y="3093422"/>
              <a:ext cx="537689" cy="479892"/>
            </a:xfrm>
            <a:prstGeom prst="rect">
              <a:avLst/>
            </a:prstGeom>
          </p:spPr>
        </p:pic>
        <p:pic>
          <p:nvPicPr>
            <p:cNvPr id="75" name="Picture 74">
              <a:extLst>
                <a:ext uri="{FF2B5EF4-FFF2-40B4-BE49-F238E27FC236}">
                  <a16:creationId xmlns:a16="http://schemas.microsoft.com/office/drawing/2014/main" id="{D1BF520D-3619-41FD-B418-6E38B629E21D}"/>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4648328" y="3109941"/>
              <a:ext cx="448913" cy="448913"/>
            </a:xfrm>
            <a:prstGeom prst="rect">
              <a:avLst/>
            </a:prstGeom>
          </p:spPr>
        </p:pic>
        <p:pic>
          <p:nvPicPr>
            <p:cNvPr id="56" name="Picture 55">
              <a:extLst>
                <a:ext uri="{FF2B5EF4-FFF2-40B4-BE49-F238E27FC236}">
                  <a16:creationId xmlns:a16="http://schemas.microsoft.com/office/drawing/2014/main" id="{D8FA05C5-43F0-894D-ABAA-5A96F4124DE1}"/>
                </a:ext>
              </a:extLst>
            </p:cNvPr>
            <p:cNvPicPr>
              <a:picLocks noChangeAspect="1"/>
            </p:cNvPicPr>
            <p:nvPr/>
          </p:nvPicPr>
          <p:blipFill>
            <a:blip r:embed="rId41"/>
            <a:stretch>
              <a:fillRect/>
            </a:stretch>
          </p:blipFill>
          <p:spPr>
            <a:xfrm>
              <a:off x="5739049" y="3043136"/>
              <a:ext cx="443901" cy="506537"/>
            </a:xfrm>
            <a:prstGeom prst="rect">
              <a:avLst/>
            </a:prstGeom>
          </p:spPr>
        </p:pic>
      </p:grpSp>
      <p:sp>
        <p:nvSpPr>
          <p:cNvPr id="70" name="TextBox 69">
            <a:extLst>
              <a:ext uri="{FF2B5EF4-FFF2-40B4-BE49-F238E27FC236}">
                <a16:creationId xmlns:a16="http://schemas.microsoft.com/office/drawing/2014/main" id="{312591A2-5B8F-9842-AF74-E5281FA51DFC}"/>
              </a:ext>
            </a:extLst>
          </p:cNvPr>
          <p:cNvSpPr txBox="1"/>
          <p:nvPr/>
        </p:nvSpPr>
        <p:spPr>
          <a:xfrm>
            <a:off x="334865" y="1958067"/>
            <a:ext cx="1295400" cy="461665"/>
          </a:xfrm>
          <a:prstGeom prst="rect">
            <a:avLst/>
          </a:prstGeom>
          <a:noFill/>
        </p:spPr>
        <p:txBody>
          <a:bodyPr wrap="square" rtlCol="0">
            <a:spAutoFit/>
          </a:bodyPr>
          <a:lstStyle/>
          <a:p>
            <a:pPr algn="ctr"/>
            <a:r>
              <a:rPr lang="en-US" sz="1200" b="1" dirty="0"/>
              <a:t>Government Bodies</a:t>
            </a:r>
          </a:p>
        </p:txBody>
      </p:sp>
      <p:sp>
        <p:nvSpPr>
          <p:cNvPr id="80" name="TextBox 79">
            <a:extLst>
              <a:ext uri="{FF2B5EF4-FFF2-40B4-BE49-F238E27FC236}">
                <a16:creationId xmlns:a16="http://schemas.microsoft.com/office/drawing/2014/main" id="{6E3B232D-E3AA-1248-AB93-973A7C1142A2}"/>
              </a:ext>
            </a:extLst>
          </p:cNvPr>
          <p:cNvSpPr txBox="1"/>
          <p:nvPr/>
        </p:nvSpPr>
        <p:spPr>
          <a:xfrm>
            <a:off x="355008" y="2745216"/>
            <a:ext cx="1295400" cy="276999"/>
          </a:xfrm>
          <a:prstGeom prst="rect">
            <a:avLst/>
          </a:prstGeom>
          <a:noFill/>
        </p:spPr>
        <p:txBody>
          <a:bodyPr wrap="square" rtlCol="0">
            <a:spAutoFit/>
          </a:bodyPr>
          <a:lstStyle/>
          <a:p>
            <a:pPr algn="ctr"/>
            <a:r>
              <a:rPr lang="en-US" sz="1200" b="1" dirty="0"/>
              <a:t>UN Agencies</a:t>
            </a:r>
          </a:p>
        </p:txBody>
      </p:sp>
      <p:sp>
        <p:nvSpPr>
          <p:cNvPr id="82" name="TextBox 81">
            <a:extLst>
              <a:ext uri="{FF2B5EF4-FFF2-40B4-BE49-F238E27FC236}">
                <a16:creationId xmlns:a16="http://schemas.microsoft.com/office/drawing/2014/main" id="{D62EE488-16F2-2B43-B5AF-59E876D200AD}"/>
              </a:ext>
            </a:extLst>
          </p:cNvPr>
          <p:cNvSpPr txBox="1"/>
          <p:nvPr/>
        </p:nvSpPr>
        <p:spPr>
          <a:xfrm>
            <a:off x="364501" y="3423899"/>
            <a:ext cx="1295400" cy="276999"/>
          </a:xfrm>
          <a:prstGeom prst="rect">
            <a:avLst/>
          </a:prstGeom>
          <a:noFill/>
        </p:spPr>
        <p:txBody>
          <a:bodyPr wrap="square" rtlCol="0">
            <a:spAutoFit/>
          </a:bodyPr>
          <a:lstStyle/>
          <a:p>
            <a:pPr algn="ctr"/>
            <a:r>
              <a:rPr lang="en-US" sz="1200" b="1" dirty="0"/>
              <a:t>Donor Funds</a:t>
            </a:r>
          </a:p>
        </p:txBody>
      </p:sp>
      <p:sp>
        <p:nvSpPr>
          <p:cNvPr id="84" name="TextBox 83">
            <a:extLst>
              <a:ext uri="{FF2B5EF4-FFF2-40B4-BE49-F238E27FC236}">
                <a16:creationId xmlns:a16="http://schemas.microsoft.com/office/drawing/2014/main" id="{E0D20820-5D1C-0547-9237-2A1AF9F4BA41}"/>
              </a:ext>
            </a:extLst>
          </p:cNvPr>
          <p:cNvSpPr txBox="1"/>
          <p:nvPr/>
        </p:nvSpPr>
        <p:spPr>
          <a:xfrm>
            <a:off x="328848" y="4218802"/>
            <a:ext cx="1295400" cy="276999"/>
          </a:xfrm>
          <a:prstGeom prst="rect">
            <a:avLst/>
          </a:prstGeom>
          <a:noFill/>
        </p:spPr>
        <p:txBody>
          <a:bodyPr wrap="square" rtlCol="0">
            <a:spAutoFit/>
          </a:bodyPr>
          <a:lstStyle/>
          <a:p>
            <a:pPr algn="ctr"/>
            <a:r>
              <a:rPr lang="en-US" sz="1200" b="1" dirty="0"/>
              <a:t>Industry Assoc </a:t>
            </a:r>
          </a:p>
        </p:txBody>
      </p:sp>
      <p:sp>
        <p:nvSpPr>
          <p:cNvPr id="86" name="TextBox 85">
            <a:extLst>
              <a:ext uri="{FF2B5EF4-FFF2-40B4-BE49-F238E27FC236}">
                <a16:creationId xmlns:a16="http://schemas.microsoft.com/office/drawing/2014/main" id="{2F56DA55-B19A-0F40-823E-74F9A589B1E3}"/>
              </a:ext>
            </a:extLst>
          </p:cNvPr>
          <p:cNvSpPr txBox="1"/>
          <p:nvPr/>
        </p:nvSpPr>
        <p:spPr>
          <a:xfrm>
            <a:off x="317730" y="4963621"/>
            <a:ext cx="1295400" cy="276999"/>
          </a:xfrm>
          <a:prstGeom prst="rect">
            <a:avLst/>
          </a:prstGeom>
          <a:noFill/>
        </p:spPr>
        <p:txBody>
          <a:bodyPr wrap="square" rtlCol="0">
            <a:spAutoFit/>
          </a:bodyPr>
          <a:lstStyle/>
          <a:p>
            <a:pPr algn="ctr"/>
            <a:r>
              <a:rPr lang="en-US" sz="1200" b="1" dirty="0"/>
              <a:t>NGOs</a:t>
            </a:r>
          </a:p>
        </p:txBody>
      </p:sp>
      <p:cxnSp>
        <p:nvCxnSpPr>
          <p:cNvPr id="17" name="Straight Connector 16"/>
          <p:cNvCxnSpPr/>
          <p:nvPr/>
        </p:nvCxnSpPr>
        <p:spPr>
          <a:xfrm>
            <a:off x="609600" y="2590800"/>
            <a:ext cx="8001000" cy="0"/>
          </a:xfrm>
          <a:prstGeom prst="line">
            <a:avLst/>
          </a:prstGeom>
          <a:ln w="12700" cmpd="sng">
            <a:solidFill>
              <a:srgbClr val="BFBFBF"/>
            </a:solidFill>
            <a:prstDash val="dot"/>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609600" y="3276600"/>
            <a:ext cx="8001000" cy="0"/>
          </a:xfrm>
          <a:prstGeom prst="line">
            <a:avLst/>
          </a:prstGeom>
          <a:ln w="12700" cmpd="sng">
            <a:solidFill>
              <a:srgbClr val="BFBFBF"/>
            </a:solidFill>
            <a:prstDash val="dot"/>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609600" y="3962400"/>
            <a:ext cx="8001000" cy="0"/>
          </a:xfrm>
          <a:prstGeom prst="line">
            <a:avLst/>
          </a:prstGeom>
          <a:ln w="12700" cmpd="sng">
            <a:solidFill>
              <a:srgbClr val="BFBFBF"/>
            </a:solidFill>
            <a:prstDash val="dot"/>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609600" y="4800600"/>
            <a:ext cx="8001000" cy="0"/>
          </a:xfrm>
          <a:prstGeom prst="line">
            <a:avLst/>
          </a:prstGeom>
          <a:ln w="12700" cmpd="sng">
            <a:solidFill>
              <a:srgbClr val="BFBFBF"/>
            </a:solidFill>
            <a:prstDash val="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08702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3AED2-0EEF-4FBE-B786-10E44C9057FB}"/>
              </a:ext>
            </a:extLst>
          </p:cNvPr>
          <p:cNvSpPr txBox="1">
            <a:spLocks/>
          </p:cNvSpPr>
          <p:nvPr/>
        </p:nvSpPr>
        <p:spPr>
          <a:xfrm>
            <a:off x="0" y="2819401"/>
            <a:ext cx="9144000" cy="430887"/>
          </a:xfrm>
          <a:prstGeom prst="rect">
            <a:avLst/>
          </a:prstGeom>
          <a:solidFill>
            <a:schemeClr val="bg1">
              <a:lumMod val="85000"/>
            </a:schemeClr>
          </a:solidFill>
        </p:spPr>
        <p:txBody>
          <a:bodyPr/>
          <a:lstStyle>
            <a:lvl1pPr algn="l" rtl="0" eaLnBrk="1" fontAlgn="base" hangingPunct="1">
              <a:lnSpc>
                <a:spcPct val="100000"/>
              </a:lnSpc>
              <a:spcBef>
                <a:spcPct val="0"/>
              </a:spcBef>
              <a:spcAft>
                <a:spcPct val="0"/>
              </a:spcAft>
              <a:defRPr kumimoji="0" lang="en-US" sz="1800" b="1" i="0" u="none" strike="noStrike" kern="1200" cap="none" spc="0" normalizeH="0" baseline="0" noProof="0" dirty="0" smtClean="0">
                <a:ln>
                  <a:noFill/>
                </a:ln>
                <a:solidFill>
                  <a:schemeClr val="tx1">
                    <a:lumMod val="65000"/>
                    <a:lumOff val="35000"/>
                  </a:schemeClr>
                </a:solidFill>
                <a:effectLst/>
                <a:uLnTx/>
                <a:uFillTx/>
                <a:latin typeface="Avenir Light"/>
                <a:ea typeface="+mj-ea"/>
                <a:cs typeface="+mj-cs"/>
              </a:defRPr>
            </a:lvl1pPr>
            <a:lvl2pPr algn="l" rtl="0" eaLnBrk="1" fontAlgn="base" hangingPunct="1">
              <a:lnSpc>
                <a:spcPct val="90000"/>
              </a:lnSpc>
              <a:spcBef>
                <a:spcPct val="0"/>
              </a:spcBef>
              <a:spcAft>
                <a:spcPct val="0"/>
              </a:spcAft>
              <a:defRPr b="1">
                <a:solidFill>
                  <a:schemeClr val="tx1"/>
                </a:solidFill>
                <a:latin typeface="Arial" charset="0"/>
              </a:defRPr>
            </a:lvl2pPr>
            <a:lvl3pPr algn="l" rtl="0" eaLnBrk="1" fontAlgn="base" hangingPunct="1">
              <a:lnSpc>
                <a:spcPct val="90000"/>
              </a:lnSpc>
              <a:spcBef>
                <a:spcPct val="0"/>
              </a:spcBef>
              <a:spcAft>
                <a:spcPct val="0"/>
              </a:spcAft>
              <a:defRPr b="1">
                <a:solidFill>
                  <a:schemeClr val="tx1"/>
                </a:solidFill>
                <a:latin typeface="Arial" charset="0"/>
              </a:defRPr>
            </a:lvl3pPr>
            <a:lvl4pPr algn="l" rtl="0" eaLnBrk="1" fontAlgn="base" hangingPunct="1">
              <a:lnSpc>
                <a:spcPct val="90000"/>
              </a:lnSpc>
              <a:spcBef>
                <a:spcPct val="0"/>
              </a:spcBef>
              <a:spcAft>
                <a:spcPct val="0"/>
              </a:spcAft>
              <a:defRPr b="1">
                <a:solidFill>
                  <a:schemeClr val="tx1"/>
                </a:solidFill>
                <a:latin typeface="Arial" charset="0"/>
              </a:defRPr>
            </a:lvl4pPr>
            <a:lvl5pPr algn="l" rtl="0" eaLnBrk="1" fontAlgn="base" hangingPunct="1">
              <a:lnSpc>
                <a:spcPct val="90000"/>
              </a:lnSpc>
              <a:spcBef>
                <a:spcPct val="0"/>
              </a:spcBef>
              <a:spcAft>
                <a:spcPct val="0"/>
              </a:spcAft>
              <a:defRPr b="1">
                <a:solidFill>
                  <a:schemeClr val="tx1"/>
                </a:solidFill>
                <a:latin typeface="Arial" charset="0"/>
              </a:defRPr>
            </a:lvl5pPr>
            <a:lvl6pPr marL="342900" algn="l" rtl="0" eaLnBrk="1" fontAlgn="base" hangingPunct="1">
              <a:spcBef>
                <a:spcPct val="0"/>
              </a:spcBef>
              <a:spcAft>
                <a:spcPct val="0"/>
              </a:spcAft>
              <a:defRPr sz="1800" b="1">
                <a:solidFill>
                  <a:schemeClr val="accent1"/>
                </a:solidFill>
                <a:latin typeface="Arial" charset="0"/>
              </a:defRPr>
            </a:lvl6pPr>
            <a:lvl7pPr marL="685800" algn="l" rtl="0" eaLnBrk="1" fontAlgn="base" hangingPunct="1">
              <a:spcBef>
                <a:spcPct val="0"/>
              </a:spcBef>
              <a:spcAft>
                <a:spcPct val="0"/>
              </a:spcAft>
              <a:defRPr sz="1800" b="1">
                <a:solidFill>
                  <a:schemeClr val="accent1"/>
                </a:solidFill>
                <a:latin typeface="Arial" charset="0"/>
              </a:defRPr>
            </a:lvl7pPr>
            <a:lvl8pPr marL="1028700" algn="l" rtl="0" eaLnBrk="1" fontAlgn="base" hangingPunct="1">
              <a:spcBef>
                <a:spcPct val="0"/>
              </a:spcBef>
              <a:spcAft>
                <a:spcPct val="0"/>
              </a:spcAft>
              <a:defRPr sz="1800" b="1">
                <a:solidFill>
                  <a:schemeClr val="accent1"/>
                </a:solidFill>
                <a:latin typeface="Arial" charset="0"/>
              </a:defRPr>
            </a:lvl8pPr>
            <a:lvl9pPr marL="1371600" algn="l" rtl="0" eaLnBrk="1" fontAlgn="base" hangingPunct="1">
              <a:spcBef>
                <a:spcPct val="0"/>
              </a:spcBef>
              <a:spcAft>
                <a:spcPct val="0"/>
              </a:spcAft>
              <a:defRPr sz="1800" b="1">
                <a:solidFill>
                  <a:schemeClr val="accent1"/>
                </a:solidFill>
                <a:latin typeface="Arial" charset="0"/>
              </a:defRPr>
            </a:lvl9pPr>
          </a:lstStyle>
          <a:p>
            <a:pPr algn="ctr"/>
            <a:r>
              <a:rPr lang="en-GB" sz="2800" dirty="0">
                <a:solidFill>
                  <a:srgbClr val="FF0000"/>
                </a:solidFill>
                <a:latin typeface="Calibri"/>
                <a:cs typeface="Calibri"/>
              </a:rPr>
              <a:t>Thank You!</a:t>
            </a:r>
          </a:p>
        </p:txBody>
      </p:sp>
    </p:spTree>
    <p:extLst>
      <p:ext uri="{BB962C8B-B14F-4D97-AF65-F5344CB8AC3E}">
        <p14:creationId xmlns:p14="http://schemas.microsoft.com/office/powerpoint/2010/main" val="2944577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Palatino Linotype" panose="02040502050505030304" pitchFamily="18" charset="0"/>
              </a:rPr>
              <a:t>Introducing Empower</a:t>
            </a:r>
          </a:p>
        </p:txBody>
      </p:sp>
      <p:pic>
        <p:nvPicPr>
          <p:cNvPr id="4" name="Picture 3"/>
          <p:cNvPicPr>
            <a:picLocks noChangeAspect="1"/>
          </p:cNvPicPr>
          <p:nvPr/>
        </p:nvPicPr>
        <p:blipFill rotWithShape="1">
          <a:blip r:embed="rId3" cstate="print"/>
          <a:srcRect l="28331" r="28331"/>
          <a:stretch/>
        </p:blipFill>
        <p:spPr>
          <a:xfrm>
            <a:off x="304800" y="1066800"/>
            <a:ext cx="3935412" cy="5105400"/>
          </a:xfrm>
          <a:prstGeom prst="rect">
            <a:avLst/>
          </a:prstGeom>
          <a:ln>
            <a:solidFill>
              <a:schemeClr val="tx1"/>
            </a:solidFill>
          </a:ln>
        </p:spPr>
      </p:pic>
      <p:sp>
        <p:nvSpPr>
          <p:cNvPr id="5" name="Rectangle 4"/>
          <p:cNvSpPr/>
          <p:nvPr/>
        </p:nvSpPr>
        <p:spPr>
          <a:xfrm>
            <a:off x="4419600" y="1749207"/>
            <a:ext cx="4419600" cy="3970318"/>
          </a:xfrm>
          <a:prstGeom prst="rect">
            <a:avLst/>
          </a:prstGeom>
        </p:spPr>
        <p:txBody>
          <a:bodyPr wrap="square">
            <a:spAutoFit/>
          </a:bodyPr>
          <a:lstStyle/>
          <a:p>
            <a:pPr algn="just"/>
            <a:r>
              <a:rPr lang="en-US" dirty="0">
                <a:latin typeface="Palatino Linotype" panose="02040502050505030304" pitchFamily="18" charset="0"/>
              </a:rPr>
              <a:t>Empower is a global health academic, research and consulting institute which builds empowered communities. Empower offers services in these areas including but not limited to:</a:t>
            </a:r>
          </a:p>
          <a:p>
            <a:pPr marL="744538" lvl="2" indent="-342900">
              <a:buFont typeface="Arial" panose="020B0604020202020204" pitchFamily="34" charset="0"/>
              <a:buChar char="•"/>
            </a:pPr>
            <a:r>
              <a:rPr lang="en-IN" dirty="0">
                <a:latin typeface="Palatino Linotype" panose="02040502050505030304" pitchFamily="18" charset="0"/>
              </a:rPr>
              <a:t>Research and Technical Assistance</a:t>
            </a:r>
            <a:endParaRPr lang="en-US" dirty="0">
              <a:latin typeface="Palatino Linotype" panose="02040502050505030304" pitchFamily="18" charset="0"/>
            </a:endParaRPr>
          </a:p>
          <a:p>
            <a:pPr marL="744538" lvl="2" indent="-342900">
              <a:buFont typeface="Arial" panose="020B0604020202020204" pitchFamily="34" charset="0"/>
              <a:buChar char="•"/>
            </a:pPr>
            <a:r>
              <a:rPr lang="en-US" dirty="0">
                <a:latin typeface="Palatino Linotype" panose="02040502050505030304" pitchFamily="18" charset="0"/>
              </a:rPr>
              <a:t>Learning and Development for building human resource capacity</a:t>
            </a:r>
          </a:p>
          <a:p>
            <a:pPr marL="744538" lvl="2" indent="-342900">
              <a:buFont typeface="Arial" panose="020B0604020202020204" pitchFamily="34" charset="0"/>
              <a:buChar char="•"/>
            </a:pPr>
            <a:r>
              <a:rPr lang="en-US" dirty="0">
                <a:latin typeface="Palatino Linotype" panose="02040502050505030304" pitchFamily="18" charset="0"/>
              </a:rPr>
              <a:t>Health Systems Strengthening</a:t>
            </a:r>
          </a:p>
          <a:p>
            <a:pPr marL="744538" lvl="2" indent="-342900">
              <a:buFont typeface="Arial" panose="020B0604020202020204" pitchFamily="34" charset="0"/>
              <a:buChar char="•"/>
            </a:pPr>
            <a:r>
              <a:rPr lang="en-US" dirty="0">
                <a:latin typeface="Palatino Linotype" panose="02040502050505030304" pitchFamily="18" charset="0"/>
              </a:rPr>
              <a:t>Public Health</a:t>
            </a:r>
          </a:p>
          <a:p>
            <a:pPr marL="744538" lvl="2" indent="-342900">
              <a:buFont typeface="Arial" panose="020B0604020202020204" pitchFamily="34" charset="0"/>
              <a:buChar char="•"/>
            </a:pPr>
            <a:r>
              <a:rPr lang="en-US" dirty="0">
                <a:latin typeface="Palatino Linotype" panose="02040502050505030304" pitchFamily="18" charset="0"/>
              </a:rPr>
              <a:t>Leadership</a:t>
            </a:r>
          </a:p>
          <a:p>
            <a:pPr marL="744538" lvl="2" indent="-342900">
              <a:buFont typeface="Arial" panose="020B0604020202020204" pitchFamily="34" charset="0"/>
              <a:buChar char="•"/>
            </a:pPr>
            <a:r>
              <a:rPr lang="en-US" dirty="0">
                <a:latin typeface="Palatino Linotype" panose="02040502050505030304" pitchFamily="18" charset="0"/>
              </a:rPr>
              <a:t>Digital solutions across programs </a:t>
            </a:r>
          </a:p>
          <a:p>
            <a:pPr marL="401638" lvl="2"/>
            <a:endParaRPr lang="en-US" dirty="0">
              <a:latin typeface="Palatino Linotype" panose="02040502050505030304" pitchFamily="18" charset="0"/>
            </a:endParaRPr>
          </a:p>
          <a:p>
            <a:pPr algn="just"/>
            <a:r>
              <a:rPr lang="en-US" dirty="0">
                <a:latin typeface="Palatino Linotype" panose="02040502050505030304" pitchFamily="18" charset="0"/>
              </a:rPr>
              <a:t> </a:t>
            </a:r>
          </a:p>
        </p:txBody>
      </p:sp>
      <p:pic>
        <p:nvPicPr>
          <p:cNvPr id="7" name="Picture 6" descr="Empower.png">
            <a:extLst>
              <a:ext uri="{FF2B5EF4-FFF2-40B4-BE49-F238E27FC236}">
                <a16:creationId xmlns:a16="http://schemas.microsoft.com/office/drawing/2014/main" id="{472A9BB1-2276-4D3C-85DE-AC00DDE19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1066800"/>
            <a:ext cx="3505200" cy="620085"/>
          </a:xfrm>
          <a:prstGeom prst="rect">
            <a:avLst/>
          </a:prstGeom>
        </p:spPr>
      </p:pic>
    </p:spTree>
    <p:custDataLst>
      <p:tags r:id="rId1"/>
    </p:custDataLst>
    <p:extLst>
      <p:ext uri="{BB962C8B-B14F-4D97-AF65-F5344CB8AC3E}">
        <p14:creationId xmlns:p14="http://schemas.microsoft.com/office/powerpoint/2010/main" val="3674283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52400" y="100820"/>
            <a:ext cx="8877300" cy="774699"/>
          </a:xfrm>
        </p:spPr>
        <p:txBody>
          <a:bodyPr/>
          <a:lstStyle/>
          <a:p>
            <a:r>
              <a:rPr lang="en-GB" sz="2400" dirty="0">
                <a:latin typeface="Palatino Linotype" panose="02040502050505030304" pitchFamily="18" charset="0"/>
              </a:rPr>
              <a:t>Our Reach</a:t>
            </a:r>
          </a:p>
        </p:txBody>
      </p:sp>
      <p:graphicFrame>
        <p:nvGraphicFramePr>
          <p:cNvPr id="16" name="Table 15"/>
          <p:cNvGraphicFramePr>
            <a:graphicFrameLocks noGrp="1"/>
          </p:cNvGraphicFramePr>
          <p:nvPr>
            <p:extLst>
              <p:ext uri="{D42A27DB-BD31-4B8C-83A1-F6EECF244321}">
                <p14:modId xmlns:p14="http://schemas.microsoft.com/office/powerpoint/2010/main" val="3866970691"/>
              </p:ext>
            </p:extLst>
          </p:nvPr>
        </p:nvGraphicFramePr>
        <p:xfrm>
          <a:off x="438150" y="2590800"/>
          <a:ext cx="8305800" cy="3388611"/>
        </p:xfrm>
        <a:graphic>
          <a:graphicData uri="http://schemas.openxmlformats.org/drawingml/2006/table">
            <a:tbl>
              <a:tblPr firstRow="1" bandRow="1">
                <a:tableStyleId>{5C22544A-7EE6-4342-B048-85BDC9FD1C3A}</a:tableStyleId>
              </a:tblPr>
              <a:tblGrid>
                <a:gridCol w="8305800">
                  <a:extLst>
                    <a:ext uri="{9D8B030D-6E8A-4147-A177-3AD203B41FA5}">
                      <a16:colId xmlns:a16="http://schemas.microsoft.com/office/drawing/2014/main" val="1230939030"/>
                    </a:ext>
                  </a:extLst>
                </a:gridCol>
              </a:tblGrid>
              <a:tr h="2951715">
                <a:tc>
                  <a:txBody>
                    <a:bodyPr/>
                    <a:lstStyle/>
                    <a:p>
                      <a:pPr algn="just"/>
                      <a:r>
                        <a:rPr lang="en-GB" sz="1800" b="1" dirty="0">
                          <a:solidFill>
                            <a:schemeClr val="tx1"/>
                          </a:solidFill>
                          <a:latin typeface="Palatino Linotype" panose="02040502050505030304" pitchFamily="18" charset="0"/>
                        </a:rPr>
                        <a:t>Countries:</a:t>
                      </a:r>
                      <a:r>
                        <a:rPr lang="en-GB" sz="1800" b="0" dirty="0">
                          <a:solidFill>
                            <a:schemeClr val="tx1"/>
                          </a:solidFill>
                          <a:latin typeface="Palatino Linotype" panose="02040502050505030304" pitchFamily="18" charset="0"/>
                        </a:rPr>
                        <a:t> Afghanistan, Cambodia, Nepal, Myanmar, Fiji, Vietnam, Timor</a:t>
                      </a:r>
                    </a:p>
                    <a:p>
                      <a:pPr algn="just"/>
                      <a:r>
                        <a:rPr lang="en-GB" sz="1800" b="0" dirty="0">
                          <a:solidFill>
                            <a:schemeClr val="tx1"/>
                          </a:solidFill>
                          <a:latin typeface="Palatino Linotype" panose="02040502050505030304" pitchFamily="18" charset="0"/>
                        </a:rPr>
                        <a:t>Ethiopia, Zambia, Zimbabwe, Uganda, Nigeria, Burundi, Lesotho, Liberia, DRC, Malawi, Sudan, Moldova, Russia, Ukraine and many more</a:t>
                      </a:r>
                    </a:p>
                    <a:p>
                      <a:pPr algn="just"/>
                      <a:endParaRPr lang="en-GB" sz="500" b="0" dirty="0">
                        <a:solidFill>
                          <a:schemeClr val="tx1"/>
                        </a:solidFill>
                        <a:latin typeface="Palatino Linotype" panose="02040502050505030304" pitchFamily="18" charset="0"/>
                      </a:endParaRPr>
                    </a:p>
                    <a:p>
                      <a:pPr algn="just"/>
                      <a:endParaRPr lang="en-GB" sz="1800" b="0" dirty="0">
                        <a:solidFill>
                          <a:schemeClr val="tx1"/>
                        </a:solidFill>
                        <a:latin typeface="Palatino Linotype" panose="02040502050505030304" pitchFamily="18" charset="0"/>
                      </a:endParaRPr>
                    </a:p>
                    <a:p>
                      <a:pPr algn="just"/>
                      <a:r>
                        <a:rPr lang="en-GB" sz="1800" b="1" dirty="0">
                          <a:solidFill>
                            <a:schemeClr val="tx1"/>
                          </a:solidFill>
                          <a:latin typeface="Palatino Linotype" panose="02040502050505030304" pitchFamily="18" charset="0"/>
                        </a:rPr>
                        <a:t>Organizations:</a:t>
                      </a:r>
                      <a:r>
                        <a:rPr lang="en-GB" sz="1800" b="0" dirty="0">
                          <a:solidFill>
                            <a:schemeClr val="tx1"/>
                          </a:solidFill>
                          <a:latin typeface="Palatino Linotype" panose="02040502050505030304" pitchFamily="18" charset="0"/>
                        </a:rPr>
                        <a:t> UNDP, UNFPA, UNICEF, UNOPS, WHO, UNAIDS, UNRWA, USAID, Ministries of Health, AGPAF, CHAI, Chemonics, Care International, Save the Children, Red Cross, USP and many others</a:t>
                      </a:r>
                    </a:p>
                    <a:p>
                      <a:pPr algn="just"/>
                      <a:endParaRPr lang="en-GB" sz="500" b="0" dirty="0">
                        <a:solidFill>
                          <a:schemeClr val="tx1"/>
                        </a:solidFill>
                        <a:latin typeface="Palatino Linotype" panose="02040502050505030304" pitchFamily="18" charset="0"/>
                      </a:endParaRPr>
                    </a:p>
                    <a:p>
                      <a:pPr algn="just"/>
                      <a:endParaRPr lang="en-GB" sz="1800" b="0" dirty="0">
                        <a:solidFill>
                          <a:schemeClr val="tx1"/>
                        </a:solidFill>
                        <a:latin typeface="Palatino Linotype" panose="02040502050505030304" pitchFamily="18" charset="0"/>
                      </a:endParaRPr>
                    </a:p>
                  </a:txBody>
                  <a:tcPr>
                    <a:noFill/>
                  </a:tcPr>
                </a:tc>
                <a:extLst>
                  <a:ext uri="{0D108BD9-81ED-4DB2-BD59-A6C34878D82A}">
                    <a16:rowId xmlns:a16="http://schemas.microsoft.com/office/drawing/2014/main" val="2232497800"/>
                  </a:ext>
                </a:extLst>
              </a:tr>
              <a:tr h="436896">
                <a:tc>
                  <a:txBody>
                    <a:bodyPr/>
                    <a:lstStyle/>
                    <a:p>
                      <a:pPr algn="just"/>
                      <a:endParaRPr lang="en-GB" sz="1800" b="0" dirty="0">
                        <a:solidFill>
                          <a:schemeClr val="tx1"/>
                        </a:solidFill>
                        <a:latin typeface="Palatino Linotype" panose="02040502050505030304" pitchFamily="18" charset="0"/>
                      </a:endParaRPr>
                    </a:p>
                  </a:txBody>
                  <a:tcPr>
                    <a:noFill/>
                  </a:tcPr>
                </a:tc>
                <a:extLst>
                  <a:ext uri="{0D108BD9-81ED-4DB2-BD59-A6C34878D82A}">
                    <a16:rowId xmlns:a16="http://schemas.microsoft.com/office/drawing/2014/main" val="3159442215"/>
                  </a:ext>
                </a:extLst>
              </a:tr>
            </a:tbl>
          </a:graphicData>
        </a:graphic>
      </p:graphicFrame>
      <p:grpSp>
        <p:nvGrpSpPr>
          <p:cNvPr id="5" name="Group 4"/>
          <p:cNvGrpSpPr/>
          <p:nvPr/>
        </p:nvGrpSpPr>
        <p:grpSpPr>
          <a:xfrm>
            <a:off x="533400" y="1066800"/>
            <a:ext cx="8001000" cy="1406267"/>
            <a:chOff x="533400" y="1142999"/>
            <a:chExt cx="8001000" cy="1406267"/>
          </a:xfrm>
        </p:grpSpPr>
        <p:sp>
          <p:nvSpPr>
            <p:cNvPr id="2" name="Rectangle: Rounded Corners 1"/>
            <p:cNvSpPr/>
            <p:nvPr/>
          </p:nvSpPr>
          <p:spPr>
            <a:xfrm>
              <a:off x="533400" y="1142999"/>
              <a:ext cx="8001000" cy="1406267"/>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endParaRPr lang="en-US" sz="1600" b="0" dirty="0" err="1">
                <a:solidFill>
                  <a:schemeClr val="tx2"/>
                </a:solidFill>
                <a:latin typeface="Avenir Light"/>
              </a:endParaRPr>
            </a:p>
          </p:txBody>
        </p:sp>
        <p:sp>
          <p:nvSpPr>
            <p:cNvPr id="7" name="Rectangle: Rounded Corners 6"/>
            <p:cNvSpPr/>
            <p:nvPr/>
          </p:nvSpPr>
          <p:spPr>
            <a:xfrm>
              <a:off x="1524000" y="1352158"/>
              <a:ext cx="2362200" cy="914400"/>
            </a:xfrm>
            <a:prstGeom prst="roundRect">
              <a:avLst/>
            </a:prstGeom>
            <a:solidFill>
              <a:srgbClr val="D7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b="1" dirty="0">
                  <a:solidFill>
                    <a:schemeClr val="bg1"/>
                  </a:solidFill>
                  <a:latin typeface="Palatino Linotype" panose="02040502050505030304" pitchFamily="18" charset="0"/>
                </a:rPr>
                <a:t>50+</a:t>
              </a:r>
            </a:p>
            <a:p>
              <a:pPr algn="ctr"/>
              <a:r>
                <a:rPr lang="en-US" b="1" dirty="0">
                  <a:solidFill>
                    <a:schemeClr val="bg1"/>
                  </a:solidFill>
                  <a:latin typeface="Palatino Linotype" panose="02040502050505030304" pitchFamily="18" charset="0"/>
                </a:rPr>
                <a:t>Countries Reached</a:t>
              </a:r>
            </a:p>
          </p:txBody>
        </p:sp>
        <p:sp>
          <p:nvSpPr>
            <p:cNvPr id="8" name="Rectangle: Rounded Corners 7"/>
            <p:cNvSpPr/>
            <p:nvPr/>
          </p:nvSpPr>
          <p:spPr>
            <a:xfrm>
              <a:off x="4724400" y="1347957"/>
              <a:ext cx="2362200" cy="914400"/>
            </a:xfrm>
            <a:prstGeom prst="roundRect">
              <a:avLst/>
            </a:prstGeom>
            <a:solidFill>
              <a:srgbClr val="D7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b="1" dirty="0">
                  <a:solidFill>
                    <a:schemeClr val="bg1"/>
                  </a:solidFill>
                  <a:latin typeface="Palatino Linotype" panose="02040502050505030304" pitchFamily="18" charset="0"/>
                </a:rPr>
                <a:t>100+</a:t>
              </a:r>
            </a:p>
            <a:p>
              <a:pPr algn="ctr"/>
              <a:r>
                <a:rPr lang="en-US" b="1" dirty="0">
                  <a:solidFill>
                    <a:schemeClr val="bg1"/>
                  </a:solidFill>
                  <a:latin typeface="Palatino Linotype" panose="02040502050505030304" pitchFamily="18" charset="0"/>
                </a:rPr>
                <a:t>Organizations Supported</a:t>
              </a:r>
            </a:p>
          </p:txBody>
        </p:sp>
      </p:grpSp>
    </p:spTree>
    <p:custDataLst>
      <p:tags r:id="rId1"/>
    </p:custDataLst>
    <p:extLst>
      <p:ext uri="{BB962C8B-B14F-4D97-AF65-F5344CB8AC3E}">
        <p14:creationId xmlns:p14="http://schemas.microsoft.com/office/powerpoint/2010/main" val="3778203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ext uri="{D42A27DB-BD31-4B8C-83A1-F6EECF244321}">
                <p14:modId xmlns:p14="http://schemas.microsoft.com/office/powerpoint/2010/main" val="3601156584"/>
              </p:ext>
            </p:extLst>
          </p:nvPr>
        </p:nvGraphicFramePr>
        <p:xfrm>
          <a:off x="762000" y="1169987"/>
          <a:ext cx="7886700" cy="5127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idx="4294967295"/>
          </p:nvPr>
        </p:nvSpPr>
        <p:spPr>
          <a:xfrm>
            <a:off x="133350" y="76200"/>
            <a:ext cx="8877300" cy="774699"/>
          </a:xfrm>
        </p:spPr>
        <p:txBody>
          <a:bodyPr/>
          <a:lstStyle/>
          <a:p>
            <a:r>
              <a:rPr lang="en-US" sz="2400" dirty="0">
                <a:latin typeface="Palatino Linotype" panose="02040502050505030304" pitchFamily="18" charset="0"/>
              </a:rPr>
              <a:t>Empower’s Areas of Expertise</a:t>
            </a:r>
          </a:p>
        </p:txBody>
      </p:sp>
      <p:pic>
        <p:nvPicPr>
          <p:cNvPr id="11" name="Picture 10"/>
          <p:cNvPicPr>
            <a:picLocks noChangeAspect="1"/>
          </p:cNvPicPr>
          <p:nvPr/>
        </p:nvPicPr>
        <p:blipFill>
          <a:blip r:embed="rId8" cstate="print"/>
          <a:stretch>
            <a:fillRect/>
          </a:stretch>
        </p:blipFill>
        <p:spPr>
          <a:xfrm>
            <a:off x="6477000" y="2133600"/>
            <a:ext cx="1676400" cy="1231106"/>
          </a:xfrm>
          <a:prstGeom prst="rect">
            <a:avLst/>
          </a:prstGeom>
        </p:spPr>
      </p:pic>
      <p:pic>
        <p:nvPicPr>
          <p:cNvPr id="12" name="Picture 11"/>
          <p:cNvPicPr>
            <a:picLocks noChangeAspect="1"/>
          </p:cNvPicPr>
          <p:nvPr/>
        </p:nvPicPr>
        <p:blipFill>
          <a:blip r:embed="rId9" cstate="print"/>
          <a:stretch>
            <a:fillRect/>
          </a:stretch>
        </p:blipFill>
        <p:spPr>
          <a:xfrm>
            <a:off x="914400" y="2352692"/>
            <a:ext cx="1752600" cy="981456"/>
          </a:xfrm>
          <a:prstGeom prst="rect">
            <a:avLst/>
          </a:prstGeom>
        </p:spPr>
      </p:pic>
      <p:pic>
        <p:nvPicPr>
          <p:cNvPr id="2" name="Picture 1"/>
          <p:cNvPicPr>
            <a:picLocks noChangeAspect="1"/>
          </p:cNvPicPr>
          <p:nvPr/>
        </p:nvPicPr>
        <p:blipFill>
          <a:blip r:embed="rId10" cstate="print"/>
          <a:stretch>
            <a:fillRect/>
          </a:stretch>
        </p:blipFill>
        <p:spPr>
          <a:xfrm>
            <a:off x="3810000" y="2409825"/>
            <a:ext cx="1676400" cy="942975"/>
          </a:xfrm>
          <a:prstGeom prst="rect">
            <a:avLst/>
          </a:prstGeom>
        </p:spPr>
      </p:pic>
    </p:spTree>
    <p:custDataLst>
      <p:tags r:id="rId1"/>
    </p:custDataLst>
    <p:extLst>
      <p:ext uri="{BB962C8B-B14F-4D97-AF65-F5344CB8AC3E}">
        <p14:creationId xmlns:p14="http://schemas.microsoft.com/office/powerpoint/2010/main" val="188588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D76599-B6BE-47DD-BC63-ADD0A6FC5D21}"/>
              </a:ext>
            </a:extLst>
          </p:cNvPr>
          <p:cNvSpPr>
            <a:spLocks noGrp="1"/>
          </p:cNvSpPr>
          <p:nvPr>
            <p:ph type="title" idx="4294967295"/>
          </p:nvPr>
        </p:nvSpPr>
        <p:spPr>
          <a:xfrm>
            <a:off x="133350" y="76200"/>
            <a:ext cx="8877300" cy="774699"/>
          </a:xfrm>
        </p:spPr>
        <p:txBody>
          <a:bodyPr wrap="square" lIns="0" tIns="0" rIns="0" bIns="0" anchor="ctr">
            <a:noAutofit/>
          </a:bodyPr>
          <a:lstStyle/>
          <a:p>
            <a:r>
              <a:rPr lang="en-IN" sz="2400" dirty="0">
                <a:latin typeface="Palatino Linotype" panose="02040502050505030304" pitchFamily="18" charset="0"/>
              </a:rPr>
              <a:t>Learning and Development	</a:t>
            </a:r>
          </a:p>
        </p:txBody>
      </p:sp>
      <p:graphicFrame>
        <p:nvGraphicFramePr>
          <p:cNvPr id="4" name="Diagram 3">
            <a:extLst>
              <a:ext uri="{FF2B5EF4-FFF2-40B4-BE49-F238E27FC236}">
                <a16:creationId xmlns:a16="http://schemas.microsoft.com/office/drawing/2014/main" id="{DD780909-FEB4-4584-A521-EF6AFF2BC177}"/>
              </a:ext>
            </a:extLst>
          </p:cNvPr>
          <p:cNvGraphicFramePr/>
          <p:nvPr>
            <p:extLst>
              <p:ext uri="{D42A27DB-BD31-4B8C-83A1-F6EECF244321}">
                <p14:modId xmlns:p14="http://schemas.microsoft.com/office/powerpoint/2010/main" val="826819678"/>
              </p:ext>
            </p:extLst>
          </p:nvPr>
        </p:nvGraphicFramePr>
        <p:xfrm>
          <a:off x="2438400" y="1066800"/>
          <a:ext cx="4038600" cy="241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210E58AA-0A95-4673-AAE6-6774A7199D17}"/>
              </a:ext>
            </a:extLst>
          </p:cNvPr>
          <p:cNvPicPr>
            <a:picLocks noChangeAspect="1"/>
          </p:cNvPicPr>
          <p:nvPr/>
        </p:nvPicPr>
        <p:blipFill>
          <a:blip r:embed="rId8"/>
          <a:stretch>
            <a:fillRect/>
          </a:stretch>
        </p:blipFill>
        <p:spPr>
          <a:xfrm>
            <a:off x="152400" y="2819400"/>
            <a:ext cx="2286000" cy="2057400"/>
          </a:xfrm>
          <a:prstGeom prst="rect">
            <a:avLst/>
          </a:prstGeom>
        </p:spPr>
      </p:pic>
      <p:pic>
        <p:nvPicPr>
          <p:cNvPr id="7" name="Picture 6">
            <a:extLst>
              <a:ext uri="{FF2B5EF4-FFF2-40B4-BE49-F238E27FC236}">
                <a16:creationId xmlns:a16="http://schemas.microsoft.com/office/drawing/2014/main" id="{CDBF0EE3-B200-4EAB-A644-B868AD9FDCDE}"/>
              </a:ext>
            </a:extLst>
          </p:cNvPr>
          <p:cNvPicPr>
            <a:picLocks noChangeAspect="1"/>
          </p:cNvPicPr>
          <p:nvPr/>
        </p:nvPicPr>
        <p:blipFill>
          <a:blip r:embed="rId9"/>
          <a:stretch>
            <a:fillRect/>
          </a:stretch>
        </p:blipFill>
        <p:spPr>
          <a:xfrm>
            <a:off x="2971800" y="4191000"/>
            <a:ext cx="2667000" cy="2057400"/>
          </a:xfrm>
          <a:prstGeom prst="rect">
            <a:avLst/>
          </a:prstGeom>
        </p:spPr>
      </p:pic>
      <p:pic>
        <p:nvPicPr>
          <p:cNvPr id="9" name="Picture 8">
            <a:extLst>
              <a:ext uri="{FF2B5EF4-FFF2-40B4-BE49-F238E27FC236}">
                <a16:creationId xmlns:a16="http://schemas.microsoft.com/office/drawing/2014/main" id="{ED87EF16-8C34-448A-9D6D-3921EB1276F6}"/>
              </a:ext>
            </a:extLst>
          </p:cNvPr>
          <p:cNvPicPr>
            <a:picLocks noChangeAspect="1"/>
          </p:cNvPicPr>
          <p:nvPr/>
        </p:nvPicPr>
        <p:blipFill>
          <a:blip r:embed="rId10"/>
          <a:stretch>
            <a:fillRect/>
          </a:stretch>
        </p:blipFill>
        <p:spPr>
          <a:xfrm>
            <a:off x="5943600" y="2743200"/>
            <a:ext cx="3098997" cy="2438400"/>
          </a:xfrm>
          <a:prstGeom prst="rect">
            <a:avLst/>
          </a:prstGeom>
        </p:spPr>
      </p:pic>
    </p:spTree>
    <p:custDataLst>
      <p:tags r:id="rId1"/>
    </p:custDataLst>
    <p:extLst>
      <p:ext uri="{BB962C8B-B14F-4D97-AF65-F5344CB8AC3E}">
        <p14:creationId xmlns:p14="http://schemas.microsoft.com/office/powerpoint/2010/main" val="3929999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A7B8AAA-F1FE-4360-8514-D5116B1DFDDE}"/>
              </a:ext>
            </a:extLst>
          </p:cNvPr>
          <p:cNvSpPr>
            <a:spLocks noGrp="1"/>
          </p:cNvSpPr>
          <p:nvPr>
            <p:ph type="title" idx="4294967295"/>
          </p:nvPr>
        </p:nvSpPr>
        <p:spPr>
          <a:xfrm>
            <a:off x="133350" y="76200"/>
            <a:ext cx="8877300" cy="774700"/>
          </a:xfrm>
        </p:spPr>
        <p:txBody>
          <a:bodyPr wrap="square" lIns="0" tIns="0" rIns="0" bIns="0" anchor="ctr">
            <a:noAutofit/>
          </a:bodyPr>
          <a:lstStyle/>
          <a:p>
            <a:r>
              <a:rPr lang="en-IN" sz="2400" dirty="0">
                <a:latin typeface="Palatino Linotype" panose="02040502050505030304" pitchFamily="18" charset="0"/>
              </a:rPr>
              <a:t>Digital Solutions	</a:t>
            </a:r>
          </a:p>
        </p:txBody>
      </p:sp>
      <p:graphicFrame>
        <p:nvGraphicFramePr>
          <p:cNvPr id="5" name="Diagram 4">
            <a:extLst>
              <a:ext uri="{FF2B5EF4-FFF2-40B4-BE49-F238E27FC236}">
                <a16:creationId xmlns:a16="http://schemas.microsoft.com/office/drawing/2014/main" id="{0253ED25-DE3F-455E-B4FB-1E17C02D4EAE}"/>
              </a:ext>
            </a:extLst>
          </p:cNvPr>
          <p:cNvGraphicFramePr/>
          <p:nvPr>
            <p:extLst>
              <p:ext uri="{D42A27DB-BD31-4B8C-83A1-F6EECF244321}">
                <p14:modId xmlns:p14="http://schemas.microsoft.com/office/powerpoint/2010/main" val="771866147"/>
              </p:ext>
            </p:extLst>
          </p:nvPr>
        </p:nvGraphicFramePr>
        <p:xfrm>
          <a:off x="2057400" y="990600"/>
          <a:ext cx="4267200"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121AA511-24C5-488D-846F-B9B9BABAD9E0}"/>
              </a:ext>
            </a:extLst>
          </p:cNvPr>
          <p:cNvPicPr>
            <a:picLocks noChangeAspect="1"/>
          </p:cNvPicPr>
          <p:nvPr/>
        </p:nvPicPr>
        <p:blipFill>
          <a:blip r:embed="rId8"/>
          <a:stretch>
            <a:fillRect/>
          </a:stretch>
        </p:blipFill>
        <p:spPr>
          <a:xfrm>
            <a:off x="228600" y="2971800"/>
            <a:ext cx="4343400" cy="3200400"/>
          </a:xfrm>
          <a:prstGeom prst="rect">
            <a:avLst/>
          </a:prstGeom>
        </p:spPr>
      </p:pic>
      <p:pic>
        <p:nvPicPr>
          <p:cNvPr id="7" name="Picture 6">
            <a:extLst>
              <a:ext uri="{FF2B5EF4-FFF2-40B4-BE49-F238E27FC236}">
                <a16:creationId xmlns:a16="http://schemas.microsoft.com/office/drawing/2014/main" id="{830594B2-C876-4E90-B358-7194E476FB45}"/>
              </a:ext>
            </a:extLst>
          </p:cNvPr>
          <p:cNvPicPr>
            <a:picLocks noChangeAspect="1"/>
          </p:cNvPicPr>
          <p:nvPr/>
        </p:nvPicPr>
        <p:blipFill>
          <a:blip r:embed="rId9"/>
          <a:stretch>
            <a:fillRect/>
          </a:stretch>
        </p:blipFill>
        <p:spPr>
          <a:xfrm>
            <a:off x="4648200" y="2971800"/>
            <a:ext cx="4287525" cy="3215644"/>
          </a:xfrm>
          <a:prstGeom prst="rect">
            <a:avLst/>
          </a:prstGeom>
        </p:spPr>
      </p:pic>
      <p:sp>
        <p:nvSpPr>
          <p:cNvPr id="8" name="Rectangle 7">
            <a:extLst>
              <a:ext uri="{FF2B5EF4-FFF2-40B4-BE49-F238E27FC236}">
                <a16:creationId xmlns:a16="http://schemas.microsoft.com/office/drawing/2014/main" id="{2BF3C6BF-182E-48AC-ABB2-2E8BDB7A7FD0}"/>
              </a:ext>
            </a:extLst>
          </p:cNvPr>
          <p:cNvSpPr/>
          <p:nvPr/>
        </p:nvSpPr>
        <p:spPr>
          <a:xfrm>
            <a:off x="4572000" y="2971800"/>
            <a:ext cx="76200" cy="30480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endParaRPr lang="en-IN" sz="1600" b="0" dirty="0" err="1">
              <a:solidFill>
                <a:schemeClr val="tx2"/>
              </a:solidFill>
            </a:endParaRPr>
          </a:p>
        </p:txBody>
      </p:sp>
    </p:spTree>
    <p:custDataLst>
      <p:tags r:id="rId1"/>
    </p:custDataLst>
    <p:extLst>
      <p:ext uri="{BB962C8B-B14F-4D97-AF65-F5344CB8AC3E}">
        <p14:creationId xmlns:p14="http://schemas.microsoft.com/office/powerpoint/2010/main" val="2309052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EF1301-C18B-4049-A917-DB01AB3DC91C}"/>
              </a:ext>
            </a:extLst>
          </p:cNvPr>
          <p:cNvSpPr>
            <a:spLocks noGrp="1"/>
          </p:cNvSpPr>
          <p:nvPr>
            <p:ph type="title" idx="4294967295"/>
          </p:nvPr>
        </p:nvSpPr>
        <p:spPr>
          <a:xfrm>
            <a:off x="133350" y="76200"/>
            <a:ext cx="8877300" cy="774699"/>
          </a:xfrm>
        </p:spPr>
        <p:txBody>
          <a:bodyPr wrap="square" lIns="0" tIns="0" rIns="0" bIns="0" anchor="ctr">
            <a:noAutofit/>
          </a:bodyPr>
          <a:lstStyle/>
          <a:p>
            <a:r>
              <a:rPr lang="en-IN" sz="2400" dirty="0">
                <a:latin typeface="Palatino Linotype" panose="02040502050505030304" pitchFamily="18" charset="0"/>
              </a:rPr>
              <a:t>Research &amp; Consulting</a:t>
            </a:r>
          </a:p>
        </p:txBody>
      </p:sp>
      <p:graphicFrame>
        <p:nvGraphicFramePr>
          <p:cNvPr id="4" name="Diagram 3">
            <a:extLst>
              <a:ext uri="{FF2B5EF4-FFF2-40B4-BE49-F238E27FC236}">
                <a16:creationId xmlns:a16="http://schemas.microsoft.com/office/drawing/2014/main" id="{EFCC7017-27EC-45B8-8450-587D7A3BFE0C}"/>
              </a:ext>
            </a:extLst>
          </p:cNvPr>
          <p:cNvGraphicFramePr/>
          <p:nvPr>
            <p:extLst>
              <p:ext uri="{D42A27DB-BD31-4B8C-83A1-F6EECF244321}">
                <p14:modId xmlns:p14="http://schemas.microsoft.com/office/powerpoint/2010/main" val="1163981651"/>
              </p:ext>
            </p:extLst>
          </p:nvPr>
        </p:nvGraphicFramePr>
        <p:xfrm>
          <a:off x="762000" y="533400"/>
          <a:ext cx="7574281" cy="34734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816D21E-F00D-4764-9A77-3EDA6A40A249}"/>
              </a:ext>
            </a:extLst>
          </p:cNvPr>
          <p:cNvPicPr>
            <a:picLocks noChangeAspect="1"/>
          </p:cNvPicPr>
          <p:nvPr/>
        </p:nvPicPr>
        <p:blipFill>
          <a:blip r:embed="rId8"/>
          <a:stretch>
            <a:fillRect/>
          </a:stretch>
        </p:blipFill>
        <p:spPr>
          <a:xfrm>
            <a:off x="6019800" y="3733800"/>
            <a:ext cx="3124200" cy="2590799"/>
          </a:xfrm>
          <a:prstGeom prst="rect">
            <a:avLst/>
          </a:prstGeom>
        </p:spPr>
      </p:pic>
      <p:pic>
        <p:nvPicPr>
          <p:cNvPr id="6" name="Picture 5">
            <a:extLst>
              <a:ext uri="{FF2B5EF4-FFF2-40B4-BE49-F238E27FC236}">
                <a16:creationId xmlns:a16="http://schemas.microsoft.com/office/drawing/2014/main" id="{9E1B4098-CC5F-4CF9-8765-74BBAD0BC351}"/>
              </a:ext>
            </a:extLst>
          </p:cNvPr>
          <p:cNvPicPr>
            <a:picLocks noChangeAspect="1"/>
          </p:cNvPicPr>
          <p:nvPr/>
        </p:nvPicPr>
        <p:blipFill>
          <a:blip r:embed="rId9"/>
          <a:stretch>
            <a:fillRect/>
          </a:stretch>
        </p:blipFill>
        <p:spPr>
          <a:xfrm>
            <a:off x="2895600" y="3733800"/>
            <a:ext cx="3048000" cy="2590800"/>
          </a:xfrm>
          <a:prstGeom prst="rect">
            <a:avLst/>
          </a:prstGeom>
        </p:spPr>
      </p:pic>
      <p:pic>
        <p:nvPicPr>
          <p:cNvPr id="8" name="Picture 7">
            <a:extLst>
              <a:ext uri="{FF2B5EF4-FFF2-40B4-BE49-F238E27FC236}">
                <a16:creationId xmlns:a16="http://schemas.microsoft.com/office/drawing/2014/main" id="{BBCDC80E-E15D-4B8E-A560-0397094568C1}"/>
              </a:ext>
            </a:extLst>
          </p:cNvPr>
          <p:cNvPicPr>
            <a:picLocks noChangeAspect="1"/>
          </p:cNvPicPr>
          <p:nvPr/>
        </p:nvPicPr>
        <p:blipFill>
          <a:blip r:embed="rId10"/>
          <a:stretch>
            <a:fillRect/>
          </a:stretch>
        </p:blipFill>
        <p:spPr>
          <a:xfrm>
            <a:off x="-67491" y="3714204"/>
            <a:ext cx="2895600" cy="2629989"/>
          </a:xfrm>
          <a:prstGeom prst="rect">
            <a:avLst/>
          </a:prstGeom>
        </p:spPr>
      </p:pic>
      <p:sp>
        <p:nvSpPr>
          <p:cNvPr id="9" name="Rectangle 8">
            <a:extLst>
              <a:ext uri="{FF2B5EF4-FFF2-40B4-BE49-F238E27FC236}">
                <a16:creationId xmlns:a16="http://schemas.microsoft.com/office/drawing/2014/main" id="{5ABA1727-55ED-408B-B77E-3BB92316FC74}"/>
              </a:ext>
            </a:extLst>
          </p:cNvPr>
          <p:cNvSpPr/>
          <p:nvPr/>
        </p:nvSpPr>
        <p:spPr>
          <a:xfrm>
            <a:off x="2819400" y="3505200"/>
            <a:ext cx="45719" cy="28194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endParaRPr lang="en-IN" sz="1600" b="0" dirty="0" err="1">
              <a:solidFill>
                <a:schemeClr val="tx2"/>
              </a:solidFill>
            </a:endParaRPr>
          </a:p>
        </p:txBody>
      </p:sp>
      <p:sp>
        <p:nvSpPr>
          <p:cNvPr id="10" name="Rectangle 9">
            <a:extLst>
              <a:ext uri="{FF2B5EF4-FFF2-40B4-BE49-F238E27FC236}">
                <a16:creationId xmlns:a16="http://schemas.microsoft.com/office/drawing/2014/main" id="{904246E3-84B7-4197-A495-872519DB2EE5}"/>
              </a:ext>
            </a:extLst>
          </p:cNvPr>
          <p:cNvSpPr/>
          <p:nvPr/>
        </p:nvSpPr>
        <p:spPr>
          <a:xfrm>
            <a:off x="5943600" y="3505200"/>
            <a:ext cx="45719" cy="28194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endParaRPr lang="en-IN" sz="1600" b="0" dirty="0" err="1">
              <a:solidFill>
                <a:schemeClr val="tx2"/>
              </a:solidFill>
            </a:endParaRPr>
          </a:p>
        </p:txBody>
      </p:sp>
    </p:spTree>
    <p:custDataLst>
      <p:tags r:id="rId1"/>
    </p:custDataLst>
    <p:extLst>
      <p:ext uri="{BB962C8B-B14F-4D97-AF65-F5344CB8AC3E}">
        <p14:creationId xmlns:p14="http://schemas.microsoft.com/office/powerpoint/2010/main" val="409045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19401"/>
            <a:ext cx="9144000" cy="430887"/>
          </a:xfrm>
          <a:solidFill>
            <a:schemeClr val="bg1">
              <a:lumMod val="85000"/>
            </a:schemeClr>
          </a:solidFill>
        </p:spPr>
        <p:txBody>
          <a:bodyPr/>
          <a:lstStyle/>
          <a:p>
            <a:pPr algn="ctr"/>
            <a:r>
              <a:rPr lang="en-US" sz="2800" dirty="0" err="1">
                <a:solidFill>
                  <a:srgbClr val="FF0000"/>
                </a:solidFill>
                <a:latin typeface="Calibri"/>
                <a:cs typeface="Calibri"/>
              </a:rPr>
              <a:t>eLMIS</a:t>
            </a:r>
            <a:r>
              <a:rPr lang="en-US" sz="2800" dirty="0">
                <a:solidFill>
                  <a:srgbClr val="FF0000"/>
                </a:solidFill>
                <a:latin typeface="Calibri"/>
                <a:cs typeface="Calibri"/>
              </a:rPr>
              <a:t> Offerings and Experience</a:t>
            </a:r>
          </a:p>
        </p:txBody>
      </p:sp>
    </p:spTree>
    <p:extLst>
      <p:ext uri="{BB962C8B-B14F-4D97-AF65-F5344CB8AC3E}">
        <p14:creationId xmlns:p14="http://schemas.microsoft.com/office/powerpoint/2010/main" val="10366920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46DF8C0-EB16-4763-AB27-DD45DD562F79}"/>
              </a:ext>
            </a:extLst>
          </p:cNvPr>
          <p:cNvSpPr>
            <a:spLocks noGrp="1"/>
          </p:cNvSpPr>
          <p:nvPr>
            <p:ph type="title"/>
          </p:nvPr>
        </p:nvSpPr>
        <p:spPr>
          <a:xfrm>
            <a:off x="133350" y="76200"/>
            <a:ext cx="8877300" cy="774700"/>
          </a:xfrm>
        </p:spPr>
        <p:txBody>
          <a:bodyPr/>
          <a:lstStyle/>
          <a:p>
            <a:r>
              <a:rPr lang="en-IN" sz="2000" i="1" dirty="0">
                <a:solidFill>
                  <a:schemeClr val="tx1"/>
                </a:solidFill>
                <a:latin typeface="Palatino Linotype" panose="02040502050505030304" pitchFamily="18" charset="0"/>
                <a:cs typeface="Times New Roman" panose="02020603050405020304" pitchFamily="18" charset="0"/>
              </a:rPr>
              <a:t>Empower e-LMIS Offerings</a:t>
            </a:r>
            <a:endParaRPr lang="en-GB" sz="2000" dirty="0">
              <a:solidFill>
                <a:schemeClr val="tx1"/>
              </a:solidFill>
              <a:latin typeface="Palatino Linotype" panose="02040502050505030304" pitchFamily="18" charset="0"/>
            </a:endParaRPr>
          </a:p>
        </p:txBody>
      </p:sp>
      <p:sp>
        <p:nvSpPr>
          <p:cNvPr id="4" name="Rectangle 3">
            <a:extLst>
              <a:ext uri="{FF2B5EF4-FFF2-40B4-BE49-F238E27FC236}">
                <a16:creationId xmlns:a16="http://schemas.microsoft.com/office/drawing/2014/main" id="{F2C77162-DD7F-4876-BD3E-D40AA76EB5BD}"/>
              </a:ext>
            </a:extLst>
          </p:cNvPr>
          <p:cNvSpPr/>
          <p:nvPr/>
        </p:nvSpPr>
        <p:spPr>
          <a:xfrm>
            <a:off x="-15240" y="935885"/>
            <a:ext cx="5334000" cy="376129"/>
          </a:xfrm>
          <a:prstGeom prst="rect">
            <a:avLst/>
          </a:prstGeom>
        </p:spPr>
        <p:txBody>
          <a:bodyPr wrap="square">
            <a:spAutoFit/>
          </a:bodyPr>
          <a:lstStyle/>
          <a:p>
            <a:pPr algn="just">
              <a:lnSpc>
                <a:spcPct val="107000"/>
              </a:lnSpc>
              <a:spcAft>
                <a:spcPts val="800"/>
              </a:spcAft>
            </a:pPr>
            <a:r>
              <a:rPr lang="en-GB" dirty="0">
                <a:latin typeface="Palatino Linotype" panose="02040502050505030304" pitchFamily="18" charset="0"/>
                <a:ea typeface="Calibri" panose="020F0502020204030204" pitchFamily="34" charset="0"/>
                <a:cs typeface="Times New Roman" panose="02020603050405020304" pitchFamily="18" charset="0"/>
              </a:rPr>
              <a:t>The core areas where we provide solutions are:</a:t>
            </a:r>
          </a:p>
        </p:txBody>
      </p:sp>
      <p:graphicFrame>
        <p:nvGraphicFramePr>
          <p:cNvPr id="11" name="Diagram 10">
            <a:extLst>
              <a:ext uri="{FF2B5EF4-FFF2-40B4-BE49-F238E27FC236}">
                <a16:creationId xmlns:a16="http://schemas.microsoft.com/office/drawing/2014/main" id="{6ABB1AEA-DED9-4B33-8A57-090DC87001B4}"/>
              </a:ext>
            </a:extLst>
          </p:cNvPr>
          <p:cNvGraphicFramePr/>
          <p:nvPr>
            <p:extLst>
              <p:ext uri="{D42A27DB-BD31-4B8C-83A1-F6EECF244321}">
                <p14:modId xmlns:p14="http://schemas.microsoft.com/office/powerpoint/2010/main" val="1124760152"/>
              </p:ext>
            </p:extLst>
          </p:nvPr>
        </p:nvGraphicFramePr>
        <p:xfrm>
          <a:off x="159476" y="1397000"/>
          <a:ext cx="8527324" cy="462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57363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OJECT_FOLDER_UPDATED" val="1"/>
  <p:tag name="ISPRING_ULTRA_SCORM_COURSE_ID" val="9CCD8D99-4217-4199-898E-A70EC3434DCD"/>
  <p:tag name="ISPRING_SCORM_RATE_SLIDES" val="1"/>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PLAYERS_CUSTOMIZATION" val="UEsDBBQAAgAIAIOAj0XOggk37AIAAIgIAAAUAAAAdW5pdmVyc2FsL3BsYXllci54bWytVU1v2zAMPafA/oOhe62kXdc0kFt0BYod1qFA1m23QLUZW4tteZJcN/31o/xtz+lWYAcDNsX3SPGRNLt6TmLnCZQWMvXIwp0TB1JfBiINPfLw9fZ4Sa4u3x2xLOZ7UI4IPJKnwgJ4TJwAtK9EZhB8z03kkZ7BRWbiZEpIJcweuc+Qu4u0JO+OZuiSao9ExmQrSouicIVGRBpqGeeWRLu+TGimQENqQNEqDeI02JX5OxqfRKbU7DPQPWRm3h64Jmk5nrUYkBSnrlQhPZnPF/TH3ee1H0HCj0WqDU99IA5WclaW8pH7uzsZ5DFoa5uxKsk1GGOTKG0zZlZisUwdrXyPVA6bBLTmIWg3TkNCKyydALNtzHVU8+gBreXVO1Hzln4b+71p3ErlaOec5Y+x0BEe9SGddRLI6DAqS8rrlh300HTQrWUijoJfuVAQlJ/f2haZL0gVsO24Mk9XFz4e4Nst941U+xuEYRfVCrqtaG4lmluCWg63jb7uKEhz2y1wkytoSjVjTyIA+YUrxW1bXBqVA6MjY42lQzCj1ZVrkTpBWGSS+OwftLF+I2l+6teUKQH/Q5hPSNTWRKQBPN8K9DGQYE0NYLGtzTVZ7NqYXU46f0x6fT0wVTnWouBFHMNVCDiGATecdnZ6CAqKa3TxczXC9g4OgiMRRjE+ZpJhfHqQJuFqN8nQOzgIjqW/m4C25raMdFzHUTO1HcToxDphfq6NTMRL2Z6DPWNWZR++NnLN0XUm2oPz+R+jOIjRDOaWTKwu+9bbV83hvZ1TozufTVZZBt2K8wAmzyqvZhbybOQTwJbnsbnp59Tswx50lPPUdExzfcd+l8VavIBTiMD+6RantiYR2J7xyIflaY8B9cTtMghfmqYiMlpLUql5SDmGtXkSUFSYalY+ouqhknkajLRxs+7noGPcVdcKuBPDFjNdnGDzycwj7/GlvsvF2UV3lfPFRYMt87qvAle5vGFV1wl3nUHrfm0vwuqZx9ffUEsDBBQAAgAIAAaDLkZ/AQMXyC8AAI5NAAAXAAAAdW5pdmVyc2FsL3VuaXZlcnNhbC5wbmftvHlYU1fbLxxFS9WnoEWrtgg4hSpTwYpGIEHFIjJVBZHZFhAQAjWIGCEJqK1alClIRIY4oCgoyJQYhgStNYStiWghkgBBySZiCJEEEjKfBK1Dnz5/nO99r++c91z9I1eGe++1fvd832utndPf+3l+NvfLuRAI5DOv7R67IJBZxhDIzOxPP9H/8uv+51z924yUXZ5bIDVM8xH9l1mxm303QyB1ufPUP8zWf5/z0/bgFAjE5DfDawY9+Xo0BOK70stjc8CRCFF/cu2hoHD4TxFmDu2L3e+Z+d52hDti9vugK3x/PvXjnLzr23Zf+WJOXt5lq64tM5cHJFzedeYs7svjl+3uQ2bULay7+jjElcZLvRMU3K8pbxt+qHganI6r4ePXxepK3FKYN9N71q8TYH8LJlhqX5+MdWibeNKb7UA9Mqbi6eB6aLdnIGuIaNywDhOxxri+nrNU/9uz8gmInQBsBxxoYUmf6n9IDFJmSlGDOq1Y1/mZ/numyNvh9SeW1oaPmh0Or3+xVA8agzv0X/epnsxrvRQyQ/9x9CRqcBZIK5oqoSlKUMu4AoEpBNLnDLbPcYL1bUDgIJBBUrg37PXgcVNqZyxCFYwvsblzlvFcgNAp2FM9ZGpgUstsAgXj7zp+XyGL1EoIwOQGkTNWiy7FvjAjfs2OUWwTfofqE1J5KHvN1BMXmWuJ+dCkEmYEaV9DKUINnk3OGOrlDshIQeW3aZO3kt1aVGMtrEBuw5gz9CRN1UJLj3gR/XlpraXmpSeL4Kbg40FZ7UlT3NRvbOeDANKFvzdSxWEzyf1HYXn0RNt5+AwiSIcfbhCnEtMjTVpHfJM3IcgyTSCQVbIxEgI539V0zgiwflYc3QraJcOIR2TA0pZbqH0wha9j3hw0bXTy0MsT2vknLWy4FV/f6Okv4q41lkyF+dVIMSWZcsA09SletOdfAcKcS+Z6sVpS6lBWToo4f/7uz9X3/dX3FaT8Odu59kIJJpTtvxc+ccm0rd5VYvIzyZ4nZ3MjfB+CPisGpOXy0mS88FG983g8wKHSy7m+6LbOLD1wSt/AztdaOU2XEdxZbguAUCGXGswmPWK3zuT1gHChPEHs1wFfs5LT8oUyVQMXubJzGlzZtuJJOgP0x7zaXWtuzdbxdBpeLQXT66xqHHqALLQmB5rw65psZ3CGrkWW0wNUGtZQhdsDVE6vfa70cGsGUlBODCIlIyoTuTlmorqAZdaATW9NOM5BvKcqZ9nJnOUaR5R9t3iB3sC6z2bctJJ4uJgdd14OzGoh+sh+39zTZC0VIR+h75VjUihIQqqmgookAF01LoR1p+O4wxspYxk85nI2e0dmFPMWMt0sqdq8I1aYwvu2+BsylwPtLH4WE56UDmUUe8RiqPsxoQRAcSFVp6zVHdVi7GN12nNTNxPo8ez8mGCClNFMQrpg7S1RpYdrkCURuJthTOQjxX6dz1RKfzABqTwd0xPDPdzSYM9m9/BO6DWHWqaJ+jZSqioH0eroYHvB+GMZgCnFcJvD/IofM8nLNsh3yxLoSTzyUCM9CvtJ90H7XeeMYId1z5iOnLoUDUwW9y+GI+fIfODYLAiENBYCZLleYpqJO6pTkfXPoAvRnw80Ihvg/p1Sj1a3H5IlJ+DcSUCC+fVkWBI9UViPKZnFP4Js6cACUTG8KJYI2r8HdruQkZb+O8JsEHu5nJHSE1vfHb2lG8rsReAbZOuS6+GASoPqk3nqUGf0rPqp4IQGzXL6CKvpiWU1zTzXTfbMxkxrmywoBDDLF9wqfEkIJ3NtjSV3kLV/CBKw8oYMmGMSfqqDGtxjL3D8gwTIYfstEBrxFovs4IGcBcjS6zkp+aXsevOO+j3/+nbNCtToVnrenm+iVaD4G30suGvQLz5TG3hPxkf4vyDUw/G3nS/F4bNdN4utVb7UZJVdLZkH506o7GnJOW5k8GDNU+Q5I80sdDzsYLLZa1thzI9lk2sWOWWxDnIr3IAG3whM5Bjh9KBk0wqVnMCF7W8BzGNvIHokpFhdB2ibTH/lsCG4hzjke+cRygr/Srb3EbuPGDyA1Ulbyk8fSj/DdywEgtkWLqLz+eKUUu2yDfmY0K4ewFmvqAJMUe6QbehAJLLlWiRB3AAnpLQheaXeTDcAVQPc08c20ugD7bB7eTQ5aNTpeYezpmITgQsXJYT2ROw84/OAC8+PIsUAQpH1TMDLA7oRCJrfADd7a6R+deZxYvOXZAamYJdV7RQ5KiYYOwDD2ld+Ezd7Cx5TP+YEtsfkNvxhmYDmOujNTA3ylnS4GBcBNVxkkZEIZWFcPF+gsk3GC7SBsg5NmYh7WIR6mvMV+majinJUDcpXCauHwqIVd3LM0xVS1hQ+Ru9nsNzDNbDaRLxULDeCZNq16EOLf2NDa5uy6LSnblUb0ZbvdQRxMK52Eymq0VqLflKO5KaCS5CXH/eEB5jwlwQTRRw50unQQ0qTOPnemiKj4oX7iYd1V+d3uMxyCmau2iTk8EziuPtLEomiet8eMIGKqNBz6b5xeKO3RiRyoG8D3Ss+jaP9BstduArJLUFxQXcsT5o+sKPWNhl075nMPRvGpFJ4DeH25NQ61yQXv7Gn2nFCrQIuT0stzQ4A2yXPRKrSqBxiFJkY3zJwOEeUkcLlKhqjGsf12pANhnRmuf6Q7P8wHX2vbM4W+1hMOpA0YTZ2EzAbJ9UQz0T/WGQtQoanF/BkCcJ6XE3tLda4CrkS/+vh0kQeU/EspWUN2RH2EPMUyjnXNwbaTIqksuIw8ul0fchAhjeqnJ2Kk4B1vUns0HBP3boEvHbPprBp1sIHZKM85gZAFQWqFs4UHfVkpyxLGhLwEPulSwA58sdSUOSYB4jkiNwm2XmmIia8RL1Bc3AdjCW/FRacrrbLTcl/dXDZ4mUuPQ/ytBkpoyRfkjhXz1Fomh0IYQv1aarU/k2iXGPsl8d4TlUojCAQsi/sp2M+JvJHLEsI5A6yM8ssGnUnGauFQNqRu030mbeducbYkIsFhUaGDJ/SaUjHz2AgxJCVS1GGt8N+MMObi/wXnFaAgxuuk3m/+anS3JDWy/53R/r32/Y5+btN/tHbwIKny9RSFvH0qWjbjvN5dZe+XGcyneNOZ4xnR7qmj/++WOwzx8MDW3rms6Urq+qiPAwjminG0mjpsV9arZBwos9cf5CzwDCrj4dHdOGB0SU79dO0e3h4fHfjH8L/pYThjhSWW5qsY2VuaX8aDyMYaxbWNGygKR5Zrxb8wXQQXEgpQlZ86fKdwbS+WQDTRBdgWG7yQjPJ7qKUPfMTV3Y/c7w8bSUdI4IsY4uvrXnrOiiA+v0EfojKqQXHtoJ9uYwrufCjgoLSLe+MJ/+p//qRckYM/sfB8xr+8K6zy1YabPf8qVJsEV7UGwa9teTOKBbV8OFoGo8Wgm7BIMOa2NrQLSRUErFKdVhVypmtTxcbEXr9k+AfIKokfiP3s+uGPVge/IXRyTFrMv6dEPgTDaXfbqgsemUeVVi1ZGM0gtIWEEU/ZXAW6IpK4oEX5tM0u8WLjJZXfnjbbt/SoT92lUWFFTb9aMU/9CHmqtMppSF6KGuv/CdKjMmaT7b4WX8I8cJG+o2rm+gvU+Ic56M2fchp932YAfx3QMyvWXlPvdYfPvO1wV9XoJQ3oMyDB24wHQuAL/4DOvPd/zpR6veRoA/m7PZOzQn62+uHAjtGPtRygJlgY1OA4Miiv0UU8fP/xtBRrq/bjUDJAljZ38h3Jeya1d+zFmIfOv9vMS3B2O/+DxTAPOQ/UAJN1nz69xrJdlr7HyhNNxfN+lv2H3y9+D9Rlt+YO/NjRsEKCpqf7zmWOK4UdHla2rEcTR7V/4XnEeuH65p9lMfcP7YMYhzrZX387KyPhK13vj7phTlyW9QYfdVfab+ZIsL8WmPzUgiK3R9wVJ4+RmloEVNbSjOI9aUpzPBh/3ezO3k6Mag6rQrwmlrTSVn7CQn//3a8q3HgqYc3sMozJAz2s60GyUi5F2oDOUr+Y9GHdhAWaYGdej4dCWsPyvvTiG6aiadppE23+KW1K4v/4KWyw2NzXSUdZatr/WoEVNWYC61Uxb880wpoiPCzea/GyavnjDBO8cyKjWaC3Q9T/e5bHhnMatBPK2Cm1frNLfC0xEyoJRwX40KjyuL33qPU9yGMoVwEluoqtujwNHXyYtYn8iI2s9gZvOiWIp+KBv9QculeuVDSiaFRl1XfYk2S+KrSIC402CU3zD9payjZpwc8ooF75fQSVgJDMnqiPNA7yTtpdyhv7i9FWtK2FgR4dPcH7DrBbnVm+cQ1uJqxO6pf5qctjHbqg3abuk08VjhylM4MVvW4nIfTKZpl9idI9maCDGJqL4LQgPTO+QoWQWIo98xvlD5i+9R7CvKFTLmCE+lJLE2QifBpC/nn7Sg5zqdZlEYMJ3U/xrum8hbrYH0N5tByQTfTUcgVsUR5Qt/3/oBhzGryJaUX3yaRubG7SpHKIKa+rBOGck5sYMiQx8qj0Tn4GNhhxDjzYAOmJIMsjWeQKNSim8lLyzx7Yo9RixYu7628WhaFS1dJhcCvq8x0h/1E1FdswVSvNT18oGiVoDkMGuT/4YT3v8X3+vilBw9A5ch73EoRXnTB50mDLYPtc0q69iiUrm/gCvrEJUjpeobSeYF/feuyDSMsME8aR2/7+ta/4moHBBkqoTcH1rQiqphkyz4HaBR8EklTLb0xFkk5+t5Fhd4lD2uuXmgdVrWu4PkfW2kmLHJmMEnoGDg9nh4ytjiYEI1pKY0ORwSLWTGHLE4WGnnpHI+NPuXlVJTtdtHFcOrDgtIF93b9OhtsF119F+go1OjLmy6c34Nn+2QSzF62noM7zYnwy1y3htnyKcdGrAmV4VvX09pQxMmTRUYJgnzzEBN+M7fFWJJafNgPTbgrUXORO1D2Gs+FBaP4lA72wvlALixA1dH9oYHk2BnXR+r2qDNE1o+D2RGn/SV7dM5erBNuvNiWVfihRB41mR7PwAIoq5gtJYciD1kwLoHuT+A5j4lp3riHPmMr2Za9DkJ8BlE6Mi+zcIVInXLmZjJ9R91j3gYU5kMHLT4vNxOvLf4piBu9pcTrYPQ9Lu0YESM5cCSU549dl8U8QbkFHEaiiPxmpTilD3uv/HQaKV5sstcld5SNoxWZO9DDqdXLR1jxaC2g+obbdM+q3l7VyD+KKg8mcCPOLUBNvg/QK5x2vLODFSuu/EP4h/CGwELo1GWVuhUran0fnHoXl8uPvrrRQIjEKpjfunvw6YxneY6X//TCYgfMiHesQ+vre2Ujmac6ehUfNFH/LZ3ax7edf0ygqcEGcYbAJdYAFoZOjTg6cjVorKTPXzduqds5kEsY/9kh4/nokKVuqve4KfyILJQ2GRorH0gX7wdl6ymPKKJuzL3D0/w6FY92glKNGKcbvVFZvlb8NN8U+/o4uOqow4BWRibyjLsxvzm/kYxhuXXMJxU8b757Pr9sZvcJdK7E/tgr+I/YaVjboWRUE3+lcaT6xWJAlTZiqh007fSSlGOUT4n2Ypvha2/z4irLR9fHeAP6niDEL0dub+l4fczhHRH0jlTuQltuCNVdOR40rm9OCuVLpbvepsYCGu/7fno+jRnp+6siP6PvcjPvPOGNBtkE9YaT3RjzdB1vjsm4HKeTgxh66dsgORA20XUsjSotA0+ct5R2HUO+0WnOI0OSb7AmZkjC7OVoQ2YmIAzJvkj9NQAqODk7GTLR0SJ2VyWSV6+mgpdFaxPY5KLYcvTwevl4He7Ua4w4nafginjjOWnmja7Ty7u12YlpXc07egTnu5uv0ZjguASDwxDO0Ri3W8VvwaJ6+d39Lfp+a/RRMlZa7TrxeGsaaaqrwgUY09dqLt7YQlCSIcqtKxRZ6isRKaA4upMjsxOpfDpVYY3hMSJlT4Gu5ye0ZeyLMN9fPENOS+6b+RcCqqFhiaGXp7b619B8XyLkFFZ/cIi1MKW0qVHos+D1ZC1Ow3xiKYiyVD2zERw6o0b+AmreiigfWPW7O1Rva07opJDgx9AhfbbopS4b0uOBR8rbjUxb6231qS6hSCDcxlDGxfMErZKx40XZpAQ2G6BYlFTq3SNQflBbTT2wwvUJTXrZYWYR6D6w/LEkCDcZJMCr4/DyPfbRKlLNspWR3Pqbuau2bQ0dSBCbxG3zCC0Xbo848vxnm7bjVriSS7R3Uopz2pm8ut1QCsWO5BaI9fWJmv8YddE/ffFd1K7y00ffgfHU5fySTWoZm7C0235pl+8x0y6CUfFLBwIZdfEcZM0nHOd8r6NQIQN1r3wOpqBWI9ljwt+kBNuo7i8JAtl+Gkhfar9SP3N/2kPf6WQN+1YUbnQLsvdam4TIeH6j0EhUyuGZ3olrCRM8CXyCaxy8a2xpa333ZNxq9/Rz1LYYmoOxMu2zgNpn5KAJhILhTz2guG6+/Xke0OY8wqIvDBl5PPBD3mQQmu7uIP56BOdZjH/LIGdV24Vn1ho+vArpEFLe5wF7PND1uEast7MgX3hInu5C7QW1RZWeh9lOS3N9HqpQViFVUWEBM890Zq2lDJDCfz1WMlVilJ9yHRtUnP12zP22xgUqMU2nRtnMrRJxYPKaCxmNg2st15yizuqw0XnBN/30FdiuLzuLuIL+OZideTGAyN7m9x2Tqk7XN7aw9SmUDSAkBL5KJv+Ugws6D1R+b9JIO/cY/uNPXYfZZYaNKoFufeT6cbeAyJl8lfOMZMt1HZJW/MWrFwrJURlTv1liuyU7YY9p3vvWcKNpoOPusFWALvz5kjV7qnhBw2/WlsKgyGNlup0X/aksCfYJDzqARF1oFFWd1vqeM/JyeRDXImSiJBnBAOqib18oRyJLm73LolFH+kbyha4CY37JLre60IgSbqc5yG35SpLenYw7s9AG4AUOX347evE3pLRP+1JYbgIzZcYjefDA4hnIektKHy6yDYkLMAmo939CTQ7GEhulN0nVjVGRq4MwszHBJh7pqfB4YN1mMS8wT6MkbptMg3wHtm+L59aG8wK984fnRU5tUbgA5m/dBmr51UtrJXJFm/r65vrSZ7HHIhYZeWmBu+aVxGioApgMjojX+f6gosYoMAXCtriWHbpIK4uS1h8jfY+admup7rpg3cIZSCeq+isI5mBe9IsITVnm9h/yomyzjyfyciLjuQJXjssXIbuWhAU5zjfs4gG84OGLb2Llo+FN1kC6lJlGbVCXxZi8qdb6EmuGcqWi4AHYLs0ASvk2ACpsdUusTgI89+vYZBjm7ZUZ2qlc3Z3SKSeZjExrU7eBE2veVMVShqWkGko1H35K1B5StADxu9/E38OSsTRai/6G4SuzU97G5MMFuv23L0yhztN0KpoDDgcLfzu6XzlG1ot6Avxgoe+CJXLC06tvUItAQ3AGTjtEmcKn9ilUwMjbkWTTYcws0mRIP/qf/VsRWqsQsBBzpX/s9j839GD5G34W5GdLXmQ7lGPGsyNt6e87PzueZiwN+LPmXrBg6ftCeUH+zqr/74RgwNuh7ZCsTJ9zR3tjiW4qlk7tvy9K8owZ5Zo72fSukKgvMuxfbVINyKlpMj3CgeAVK0J3WHDRZwR11KJ3xURPQdAX26JVS916qt/NkI1yj7acJjNvbYNZ1edO51xBz2Xz+b2eBkS3UxJ2mpwana7Kn1Gavjb2kE0zPtoXUmi0opJosI5Yf7iC31sJn7wRlCFr0ON8QqAeis0++PZ+Sg1qUBipU9pEsPjKdfmf9+7QCnBawehWS+Xj3q2mbgFKPEKBdwmt8TRgciEX6X2s+AROKyUiiBejJQVeO6jDi5jslcUeYJgkMHoeI8o2t1odgRi/b1a7lipJL08zje6PynU7HDvy+1tWwLWg+45MHz9l9Ew8o1M4bnKsNgO0EYAnOvY8sfBf7KtVSfZNnN/9/mK4vDTNxBYPamIvrYtnrLIuIuYzq4nI8Amz0puADKnTd6CXF5oBQ6AqTL6O5brbwj+a5Kp+/Zvg5yBdTlaMxAXb0WL8J7+vXIyd1jDY2VCHNaZOd+Pxk4lERrp3xOSZmwlcEv9O8etoVKEXrvOYzwkJpog8BC4z8iIx6jiToGp+8XqFBs5Pm8oT/TnYDljeBC5lX/Dn0U/KUzU8SIdMdOVTdDdOUXfCZ5RbrVkDkWC4CDpzstHJiuHIaVlcXxPux7GpWtHwnUGcYSVNYU3m2zlc9bp8lo1cVDZDUz3lC/1GswpqNoXFQGG3zDu0GvonKBhQVeHeQdW0fI5qzSYtLl6u0DwST3Loc0PmsBdHBb6FAyOZd9xvwXm6e6cDuII53ukqXC0u1h2KCC6a46c6v6WA8Ri1q1DkcAESo1u4ALNryxmoz4rKUldnztD1HRaWt9xfZtetfWtL5qEm0U4FDLVT8fXG0w8lKyHFHdH1+F2XLjyMDU8P2jz3xCjPWljv663vvkV3gDkBzDoaNn/pU6hOlNa2OsbdYmvw4t6aSNoZgw8cTrKjFxkVn4qVlJOVsSssRed0Mmam2i3L+YfT1I0dpF5aG6e4tpes1/zli6vFM+N+3mLzCWe86PfNLhGI4E7KHvqoHJD17p9Ye7MDuZqGR9s2fb7vUcjm6aBXFgrUge5Qq1tWL62hQNrcCfwF7Ofl0XqjwE8s/ETU/2kvSZdu5FVyh4xBjTov6AT37FgFy91j3sg/D8TAInBM2IN69/mwn/nyb2klvliCdMmI5fGDOz8YPPNU6XcSewLV6iUv/+lbN/gCzOxQx8++u+1398tvLvwvOqvq1FtJseCq0V45Vd7mwjvd8QWefsRCmPCuIY62mz4NQqZO3pIGLcpCdn4ca/4HtFJX9C3RvFjDDhZWdhI3dTKWNv4V7aAh3Sw7H2YBoH0EdWX0qa/frZndBItjy2Et+j6FpS/GLfZdkSxhRWHsPqCvtFRshxVDSKs/irpfiL/MxHR8dOXVCx4QbuMHIXeXr1UmMsT7HbaEG9D544Zwlxg2mRLL7Xm3ANgRUjXHI1oyJUrGlZxV8q0Rwdq+XtKHMf7AzAWdWcjdJqNPQ95nCO/1WZ+C7aQ1xrL4j2C4n0Dt4xYaqf6CZQvsNrIzC/MXQJfMnzmD7fBb77JQflOA2anvTRJLUPuIf4H4tTHJF3bb/0N76Z61otCIe838WeU/cP+B+z8R7uFzqEG9j3dQDvQ/oWm4tLYH+nJC1tkMylbSpC603fa07TXCNjFGrACza8RO5EqKPlhEwpJoulrtq9ryUHvEor8ZNBH2+rR/xgu1fLqipWDXME5Q2dBuQtlLz112tO1zsw67LQ6PTAIukStH5CPzsrTKHNiYb+i/8UeK6szCKStxm1SvgmhHtZOPvcQc8V4EhWkzKsbpVCzrHlGgwpnClPfac1d1p8aW3GQ1m1faRfr1cCVhsUVy9tOemOCeppR4oGS0ZIgUJS9HDxc3OGQ8nyfg2uZyk9mWYud/lx/XEXRP/x0HGwnHT+BfxJmNrYpssMW/6jjhYibUSyJdwM7Pnc1HFYFKfCIv0jN6y8CO7IVLNJ6LOTIv6rCSuwpecDhdwjwVFilLph8gtzC0SJ6+FwQTiVHRJSRXFb8PVYYMtg/6/be/Y7la/SgL+8SloDGot8S510+yHi+v8C1aR2FGNy+7snZhkdOlZDpy2xb7INCd2aYLhRTzyVy8lwoV3igu0cJfOsjZ7CJBRkEGUuVQKyDd/HfukEVG3ZI4oVMxs6LZLrn2Yew9IqhZ1SxqKMz9nB+okuVkOi+o7czCBk+QK3fgkrrhGlD7DImm1j6RUXz/RtmdoLuD0GkkefZmrmDFmtkS5vHCWQrqWuNdFhM4wkWaG7IkH0vUSrbpuzqymPQ34k7Vly95cp68B0vnNIN8GF6+cKZIlXHfykwb5sfht8Qnc5PNtBkVVuJNHWCVeZxlaJzYfnv+YyZN039M5vhLqadKNbst8enApTwAqQuLnNxgjIKL1PX2I/N+5db/uysFrTGWrMXq9uh8HjgcjckQLZKS7FVys9c+5evWJDMOI+vLGek6DF4az/BoLYvM4eo0WSR9tYpcx0jmCu5QcoqqlpzyGU1pXThDo8l3sgIaqJHlKXHkGwgal/S3s51n/xOq/oH7D9z/A3BPFRolsv11E/4ERBoJ+WFlO5AutrNe0E7if7RQIMnPzago3Q7hFtCVH4wE6DvfoX6j2wf/srDwncKQmGQu+lwJVsw8H2pYech9v7V9quN9rX3q1Jn/AqHDUQHQ1N7OfhXvd1Ppq/D0ZJyKm/iHNULBcEHE51u+l2nUZYOYM213vx9hp0HE7kXvZMk/Py1eK+CdHFE+06LNi3nHOQw6LdYOp3eozM2mLSD6/RZ6zulp7df7vEfmYdD8jOBr/8D5HwKHXmg0fVrDAjPR1XDSEjvV99QfgYl99DtaPU5njdF02gbVWIu4b6up26HYR0JCqTyGeYUHj3Ro7qdg1lV+xImhamsRU1Wt5kckDGsWkLUV+pu8L4WlOLFJ5WFfaXvEDS+989CDyoP/3m44EodFFxv2hdLsH/0Fpn2oSfQxdbuRaZ9izHOp7y9Sv+OJ+FqM8jQayrm1cS91BVFjH8IuktP9fuiSxRNClcLT2Z1ZYf7psR42M5Si3TkTdCQdIGk0XcR0mmbNX1BWax9l+RSYoifdxOYdhxVH7joVfy/o/zSYyDiiqzlGsv/Zo6c/lR1e6/M6hWLHcjYcQVHAi0sFynpXOqO5KMxTxkiN1r3qW3ea1XzYntIHVSBVGY/kXqQENkF4AHSf+0tYkuA8hgMrR32soZYdsDxGMvQ3IEhaHb2FB+0q/iaW5kzxu/vYf3DdApaz4gKmnroa3FLjYDaGRdvMKxgtESYY1tLwmhD7tc5OWWKEJE8TsnznOaNuijWlBpyc5JYf+HgOF5J5nFn/1l+z1qK3wfEvfW7vhvAlu0rOkL2OEA+gZSM0UqM4xa3rSQ7N59dMn1dcl3khc7qSeTW0Td+1UG1Z4NXd/v9mIMW2ZDLHsiAxUjN+V7ZHDVa0+ZecIPNROQRQ47nQ6ZKYB3tciSGmzaoojLsBlQHRJaWxNQ08alnQ2PGb4qc1yeixhoqPdQAUGYmQ0uK42BfcxtTuVTTfPq7Nay+o7Na+vVjXS5HsgRdEwAvaR8kBJa1PeFDt4nNGoqMceC9trTHqJvYeUcQRhRcZeTGbFi2inMUs7SJGMZODV5X++BeBJ8Ly5iRDH3h7QXkiiVOxVeyPpadTop/04VZdWjQzmKy+swUqRNK053RYdA5by2yXmCvF69CscW6dcqiJv1FD2a+zBWBNImlTWRSVFGU/7+TCpcBQ6dG/TNNpuaoQ+d/h1Ye7URc1v2tj7EPsK4kf+0TOGmMl7QGuC1SnYovXfezoy3abhH07LibYGA/7fqw9gp2xRKci6xoQ8avbtwF4Tws0PwPdh9Np4KifXnwMR1QlNl8SjlWOVLIcyFuseIYDWAIC+O3HbHB9CUamCPXrXsNZVm3TCDAT1vYXJr4C3eF+jwlG44Zd14y20oi/iGsENdjlaemWPphlzHSwZrnJS1GD9/8ySx3oPnnSuBpcYzRGEZRLER7nd1kJVfXufg7/xjo/d+5w8ifRL3g6UWZ2kbXCct4uE37ZLBTnL+ydR7mTyv7JFv/A+f8HTgEqU6RsoalaPi7Q/osbZP8Q/iH8Q/iH8H8xIV9AxGmZT3EL8tnQKI93IXL6GSjAgZYx/SjTUHRix5Kdf4bqhwTqxNWGxRFHnjMPuXvwRzN8Op59f3bpye//m0/0QZ5RNmToVDzEf8NzXmkBsNfT5xTWERUPe8WaAXFZm6pfDDfsqvn7MW0EBOlDxR6yfpx9gJISuj75wjYmQjvhr5vYJW1JLMFwtN11sflSGkMhugpkJWcMfRUrPkJ36cS7BcJ4pWmp6fpJSC9tIhWdDOr59EXFPJAUSKYQkPtLWixWIJ5uTdLFhDebT730RISUD94A0EFkQRV8/LR/aXWPXZsImeyikhBo6gsgTroBlyIbPG5arnp8Ej5xYbKv1HAQ75xK20DUjFb3TCIIiexaIRjbQ1L1kKmTValIxSUEOxvrWTO06Ttum8BNHNxWFtRN7mGP5/5RJzZBWUDaLfi/dwmP5Bysgk/dNS0itxCQVRiyFYIrxM5QPwHbbz7yZrY0uwXle/V8xZt6IJ0T1IQd0beR2Ef1C+cFl5+Om35oXNfcl1OSr4JfdR+TGjZfaxfOKs4kE7cZHhun3H7GwOoboobwUAIv2+dOQ034mPxWAG0l++CyBC5IGp5ShDOVWJoQ9VS8sbPOdKl5mTHktjH60qDhESmidaJXKje9Gx5aQBxPpX59aAR1cdON4ACyYG+xT0xBUW1xYiB3wqnuJjQJffUOMQ/ce9I8txrQDPg3SqvQc7PCIvwu7p4Fxp4D1hzisG6em4dsUcMb0wqi6/tpnTozxLhZzN3HYRMuqNFUvnMjoAfkTOYJStYaJw0t8zzZ6tKBhkDS89I+38MyJV1rFrUdIN5isJqbRfTvTcxvtGmUjxkZUIJmlnjFAOyndMm6YO2o02kmOyYeD4gCNT6DXL4rfpTk28g76dNKEM/skCcguHp95LTlhDHFI3Etez6fAGq4vtQdA/xNVcIxmClkn1ASPPGKcveLQDItSNSwHs1MC8fh3GE/bUNe3nNLCJ7r1Z7j7oBWiLrjkyImGxLAdtTlUgCYc7hRVHL44QFVF191mZdfHUG/xD3LFK+tog/5Xq9pCRKlmOnHD1T1nXjVPCNT1Bn6kKxO+6SoSnVRP8k2xZHNqSoH7z8nsbOObfP5tCHC8aeWKmK/MNgkgG4Ktj9/N4BeHYvBKEvVXopmeZXwEwgpAcBl1u7qNzaIpxPH3ttvTLhkfuey887qnvXo6qlt3IolHbFt1awLKQ2Srkxq3ohu2L2InGviodtgfLSX2maH4PCMOuoP39wvSja5qckJm9xk0j82aW8MVz83JWqkCJ2017CaMXHiTvNYRBPrDUu7wbW/uwewP4MkPh3KRUTALZ/Vv8K+DFQl9iLUvyEK5b9diiCj9hVvZYdvS02veZWHsjLTZWuz7/hs5FoeSyjCOyd9NybwKeCyoIjsPZBoSRnRu7Nkz2BjvVUkd1Uzz5o+Yt1fnCdX2Vq/bOsSdziy83kAUAoIA01axRixi0rJpmEFXdorGWMpRBvyshsGTOtQXZRV3ZJpfA0P6+Sba5uTIPvSk5S4LZsCuzFd1bLeerVJGIi7ucskbCc0BPkkNR8MbS6RHTx2tWv8DpxSKyVp4mLcQwlz0KGEICFXojX9nPTiIpKtG+V4wAFpKvJFGTG9yVVvQuYNi0xOlgIhmw8Gdg85OmW6qUYb0ixGYgWE6jSTDAme6BpJABN0rwPZ/dUyyvYaa0FBgNAhxKI7VV6FKUI//3kxMxt/gLs10CBCVqCWe6/Vqq4w7RBpEp3zrBaQ1iOmjiOOPJIWYksiymlNUQHiXx/W1dtHEoTfVaku63ktSGEgRwlNKQ9FHXLKMgW1YJKiQ1FolivpjySurFF58KZhalyNRG5caNR+ttoitwvK8/rk3oGSDvpnStfx+2bgfUrz2ABKlR3tzuS3Xo1kU5MjbabRhaC4ISiThJiO7an9kHYSv2G4W5q5NbzQeTNTejm7QBB3ZYiviOghC/YAAmfRsgrkC8zSbo1eukvjR6xfoss5DkLib/b4SXT5hQkWuGvhKpF2L8CRvthqrnqHJj4s1Gl5DSnevhM1eLOmhZ3c0lgEHtawd6T26+24omlEg8Hjvsm1+3TaxIcitWBkpwBCyG+ck1Cx8CWhCXURN3DudEa6PLbkD2vNwSLOPCtNtaR3A0NahtULVe5Vy4mtWE2utWu5bh4ntEES+8ZcCQlgR/2seLmYg0k7o04KkDO+BCE/DVXRo9I3uH8y0MRITggOdbq9//YtDqj3M0CUnhAvrK49N+1zALn36kEm8mwUIuL78A2Q28vY4zSzVcDp+PT1CEI1ykr7qlb7KgNd8o11glmf7MDRyFmNK35UuL78vhvzRC+ZkadJUkfQvVFVh6S1mg5d68z6CIC39ocbPRs03FF8036Kwcv8G4pIVGXItFnvZiAu078w2jk9bTdNRzjHVwRCb3RBNeisFUIVIwFKruu7tqxyB2J5ktg5jpXM4SuuDawO1tsInzTch1JJjv2xDWx3AuZgbTwKtGWftulD7OVm/56vjfeoVTSdynCW7pB2XhdQf7NaNiOi+qgrKeCzAw5CrmVq/A1S9jT/j0I4ylcJV6cjwCWnTwIBva0YQbg7NSpc8OKrGsc2ZzTSTLUKP9w6rxEX8aQotoAr5C16vOPnjEdUxsuhqwlVqgqD1fJbuSKmqPW6+cvkWNvIiVcIv7xJTfN3sNc6u5SXzdXXk/xXm+nU9QMpLLdYw24xC6si41SBA5M1aWUaNUunVjjvmLlEb0F2wOaJFSJLfEWI5bTVXmhqnOx+az9b+ZYstVFDxoa728T212u+gjzLSaOp+sGUTGC7Ms2kcc5PT6G1otllzjsj4Ce9v9MrbMfRclZj7kJb3WVdTMC09ayKJ19pO76eZy2ixvPkqkCl3oM0vNA4jia9H3THbqhSRZ9F7XvO5WllvQ7aFw7liyGKbW0dxvDXWVJkPVJ2I2e2evvkkcTjr7Yl14UcSHYB2AcwAYZoEN9T31eje6PbdU+0z7crj1lFSjUo1RukdIv0mxkmPy1lcO4fMhzwjSCpeXNNigdlYveNE+jBbW8F2cjtokmIYdfM43D7NnFlVzsk28r0epW07Oy3Tig0moeObXfQSRwIP7uv5u4nvtrbnhuQS9c6SOS6ZwGSvQk3vmRfmza0q+tf2GmaZRjVG0App7RwAGGvoGqOByIjDSZnR5On04LgphsD6p0db3VmyfIzK3zP410dGHVFHGzXgGOeudLkSXaA3NMgtREWBWfRbGus5D6LlhBV1vJtfJQsnpyu2ML2LTRSlF0fy10AugsY1kRX3R13hAJxn6UdZZVreoma3l6EdgjhVJyLUw8JLC2f/7h0sIoOxOhhvywZyp57zPUBZ9bGSLZ2n++0krOjLyaxQ2/R4tDTUoUFRM6fuEG6ZZBhkeFhE0/dZlpHxSFkQbngWC+UtVkJFo/uR6ebEIDFI3IgmmKXbCaICnyDWtDUipCMH7NNrlXGYlo+8+6Fyr3sHSL/OEBnSLmkm/20ILsdF9T2/LTLzQh9eV6mvnRXfTYL+8JS8Vw7GambpIRF1OgMHxoiVU2RNtbEUuqBLQ+rA3MJwHWL3Py7t33b8d/eQJ9ZL0oJsUO3BtLjp/P5TcbghbvNIYQA4Mq0Y8XwqcHXODXTWUuC4wSxZpNqmh2O6gswuanutSmIOXiKfcv8iFsAuVI+j/Z6nqD2C5mZrtENYEQXTXL5yK8Q0nUI6QXR+a3rlw53vxUe9OxBVR9nm1fW44EHTdc+SOEp12MuPdmFDDUo2Vdffcd2CoxC9/Sb6mVrpzIUxAOmJ3eZHBqjqsaCfJVXLvg8QLUQlTeIa8lDE4H4HyJuHW0N+27yyCi4SFmYpKH/qyCDSN67TFnUMB0wNlyanmq5/dpPCg6opgufo/qqslMwKzTwbbGi8/tplD7nS9DdE3bbvzv6fFC1hQNhp5tF8pZpBZd8H55WyxFAp6sM9gbq+FkbjSarN0Cf1zmx1VTJudpC+d2Yr403ddPnSnoHwGgnQInMuLkv6c+hDn6l2w6+L+2Kpe9Lu225CO0RtKHseszAee3VbL5Hm8qmHYlZUQwAk4rjJxQOn6nmWEuvQ39rDZk8QjmTob1x1Ceicis8CnSFZLrdOSv4svLim5KUwhRkEOz1Neui2pKfOqrjIqfuLWZabwEYug6Wpo9Vpumy1OyEjfMbNSKeVpQAvdfKcdA8cTint407I+Q74DNKjl5gTCPIs+zWFsrR8tuLFGcwqS3pvdc4aTaSdTVJ8jr7cJOHnC3LONfVnbXqzt4WfTSsn3U9mju6e9m8qboMk1dQbX6no4N0qY1gBmT0ri9tyfhRl2gsGUz7vu9+9mY9uv3q1S0Pl8mbajEidbJpq7RMbAtkDhtZTrUrnHudVQH0mRDIkTb+7ON2X8w6yRSTQvL4zv1vbn1xLWK8eQ699dciBlardR/wK6sFfhzcoG+IWLykstRf9b3dYMCjb9Nc7scI0tJpGsLBANjtxYZ/AFLoast1L24TYoKDRIZGsGHn3zWHyfreB/t9jaEbJDm0tX9leDgMtdpAwozMHnj9m6X2dtgcw7+GRR7N2lCq0R2RT7eR/spMfqv5dq0cpyP3zf/zb8ZqC40Yhu7YcJq9yMXQdkqBVoRUZykYHdXNOPIy+xU77kavYQCvbX4eNVv2HftfUEsDBBQAAgAIAAaDLkZp0ozGTQAAAGoAAAAbAAAAdW5pdmVyc2FsL3VuaXZlcnNhbC5wbmcueG1ss7GvyM1RKEstKs7Mz7NVMtQzULK34+WyKShKLctMLVeoAIoBBSFASaHSVsnECMEtz0wpybBVMjeyRIhlpGamZ5TYKpmamMMF9YFGAgBQSwECAAAUAAIACACDgI9FzoIJN+wCAACICAAAFAAAAAAAAAABAAAAAAAAAAAAdW5pdmVyc2FsL3BsYXllci54bWxQSwECAAAUAAIACAAGgy5GfwEDF8gvAACOTQAAFwAAAAAAAAAAAAAAAAAeAwAAdW5pdmVyc2FsL3VuaXZlcnNhbC5wbmdQSwECAAAUAAIACAAGgy5GadKMxk0AAABqAAAAGwAAAAAAAAABAAAAAAAbMwAAdW5pdmVyc2FsL3VuaXZlcnNhbC5wbmcueG1sUEsFBgAAAAADAAMA0AAAAKEzAAAAAA=="/>
  <p:tag name="ISPRING_PRESENTATION_TITLE" val="MODULE 1 - Chapter 1 - Summary Ver 1 3 AB"/>
  <p:tag name="ISPRING_PRESENTATION_PATH" val="C:\Users\Sanjay\Dropbox\Empower\PSCM courses\Tablet PC course\iSpring conversion\Module 1 Chapter 1\MODULE 1 - Chapter 1.pptx"/>
  <p:tag name="GENSWF_MOVIE_ONCLICK_URL" val="http://"/>
  <p:tag name="GENSWF_MOVIE_ONCLICK_URL_TARGET" val="_self"/>
  <p:tag name="GENSWF_MOVIE_PRESENTATION_END_URL" val="http://"/>
  <p:tag name="GENSWF_MOVIE_PRESENTATION_END_URL_TARGET" val="_self"/>
  <p:tag name="ISPRING_UUID" val="{E13806D6-970B-4C98-9F33-08BF4A4D4B57}"/>
  <p:tag name="ISPRING_RESOURCE_FOLDER" val="C:\Users\Sanjay\Dropbox\Empower\PSCM courses\Tablet PC course\iSpring conversion\Module 1 Chapter 1\MODULE 1 - Chapter 1_1\"/>
  <p:tag name="ISPRING_RESOURCE_FOLDER_STATIC" val="C:\Users\Sanjay\Dropbox\Empower\PSCM courses\Tablet PC course\iSpring conversion\Module 1 Chapter 1\MODULE 1 - Chapter 1_1\"/>
  <p:tag name="FLASHSPRING_PRESENTATION_REFERENCES" val="F&#10;25 years of Essential Medicines.pdf&#10;C:\Users\Sanjay\Dropbox\Empower\PSCM courses\Tablet PC course\iSpring conversion\Module 1 Chapter 1\MODULE 1 - Chapter 1_1\attachment\att2\25 years of Essential Medicines.pdf&#10;_blank&#10;|&#10;"/>
  <p:tag name="ISPRING_PRESENTATION_INFO" val="&lt;?xml version=&quot;1.0&quot; encoding=&quot;UTF-8&quot; standalone=&quot;no&quot; ?&gt;&#10;&lt;presentation&gt;&#10;&#10;  &lt;slides&gt;&#10;    &lt;slide duration=&quot;10970&quot; id=&quot;{6C3B9179-C98E-4F4B-9A89-AFFABC9E4D0B}&quot; pptId=&quot;310&quot; transitionDuration=&quot;0&quot;/&gt;&#10;    &lt;slide duration=&quot;34590&quot; id=&quot;{B3233040-8CE1-4764-8241-DFC7445C3EDF}&quot; pptId=&quot;332&quot; transitionDuration=&quot;0&quot;/&gt;&#10;    &lt;slide duration=&quot;60340&quot; id=&quot;{A0E689DA-A2B0-49A3-BBC3-3A9A310BAC49}&quot; pptId=&quot;312&quot; transitionDuration=&quot;0&quot;/&gt;&#10;    &lt;slide duration=&quot;31840&quot; id=&quot;{6F540B74-EC6E-4A69-82CA-2141206A794B}&quot; pptId=&quot;314&quot; transitionDuration=&quot;0&quot;/&gt;&#10;    &lt;slide duration=&quot;112930&quot; id=&quot;{5611F333-0360-4779-811F-07B3579F68F4}&quot; pptId=&quot;315&quot; transitionDuration=&quot;0&quot;/&gt;&#10;    &lt;slide duration=&quot;97670&quot; id=&quot;{2C7B694F-35A0-4DED-B06D-59E8F9DCFB10}&quot; pptId=&quot;318&quot; transitionDuration=&quot;0&quot;/&gt;&#10;    &lt;slide duration=&quot;96810&quot; id=&quot;{E42BE387-A4D9-4EF1-AC79-5A4D6B7092D4}&quot; pptId=&quot;331&quot; transitionDuration=&quot;0&quot;/&gt;&#10;    &lt;slide duration=&quot;135500&quot; id=&quot;{98782D90-C809-47F6-9470-6CE949490936}&quot; pptId=&quot;333&quot; transitionDuration=&quot;0&quot;/&gt;&#10;    &lt;slide duration=&quot;45430&quot; id=&quot;{9BC1F507-4CC5-404F-BBEF-43666975720C}&quot; pptId=&quot;322&quot; transitionDuration=&quot;0&quot;/&gt;&#10;    &lt;slide duration=&quot;96575&quot; id=&quot;{CCDC295A-9DB5-43D8-8FA0-193161D091FF}&quot; pptId=&quot;330&quot; transitionDuration=&quot;0&quot;/&gt;&#10;    &lt;slide duration=&quot;5000&quot; id=&quot;{33CBFA9E-27AD-43C5-9656-518C4CBAC9F7}&quot; pptId=&quot;334&quot; transitionDuration=&quot;0&quot;/&gt;&#10;    &lt;slide duration=&quot;90960&quot; id=&quot;{1B9862DA-A43A-45FB-9E15-29219D9C193A}&quot; pptId=&quot;321&quot; transitionDuration=&quot;0&quot;/&gt;&#10;    &lt;slide duration=&quot;77190&quot; id=&quot;{FCB7F218-A3F4-45B5-9901-09F26A788AE4}&quot; pptId=&quot;325&quot; transitionDuration=&quot;0&quot;/&gt;&#10;    &lt;slide duration=&quot;131974&quot; id=&quot;{FAFD7255-BD58-4717-8A54-BD86EC1EDBD6}&quot; pptId=&quot;329&quot; transitionDuration=&quot;0&quot;/&gt;&#10;    &lt;slide duration=&quot;109807&quot; id=&quot;{B1B43CDD-CCE7-415C-9C33-0A89FB0C686F}&quot; pptId=&quot;327&quot; transitionDuration=&quot;0&quot;/&gt;&#10;    &lt;slide duration=&quot;53499&quot; id=&quot;{B587338B-D7FF-4409-9304-1AD88A73E1F8}&quot; pptId=&quot;335&quot; transitionDuration=&quot;0&quot;/&gt;&#10;  &lt;/slides&gt;&#10;&#10;  &lt;narration&gt;&#10;    &lt;audioTracks&gt;&#10;      &lt;audioTrack duration=&quot;10971&quot; muted=&quot;false&quot; slideId=&quot;{6C3B9179-C98E-4F4B-9A89-AFFABC9E4D0B}&quot; startTime=&quot;0&quot; stepIndex=&quot;0&quot; volume=&quot;2&quot;&gt;&#10;        &lt;file modifyTime=&quot;2015-01-13T12:20:38&quot; size=&quot;175959&quot;&gt;&#10;          &lt;path full=&quot;C:\Users\Sanjay\Dropbox\Empower\PSCM courses\Tablet PC course\iSpring conversion\Module 1 Chapter 1\MODULE 1 - Chapter 1_1\audio\audio1.mp3&quot; relative=&quot;MODULE 1 - Chapter 1_1\audio\audio1.mp3&quot; resource=&quot;audio1.mp3&quot;/&gt;&#10;        &lt;/file&gt;&#10;        &lt;trim end=&quot;1&quot; start=&quot;0&quot;/&gt;&#10;        &lt;audio channels=&quot;2&quot; sampleRate=&quot;44100&quot;/&gt;&#10;      &lt;/audioTrack&gt;&#10;      &lt;audioTrack duration=&quot;34586&quot; muted=&quot;false&quot; slideId=&quot;{B3233040-8CE1-4764-8241-DFC7445C3EDF}&quot; startTime=&quot;0&quot; stepIndex=&quot;0&quot; volume=&quot;2&quot;&gt;&#10;        &lt;file modifyTime=&quot;2015-01-13T13:12:22&quot; size=&quot;553794&quot;&gt;&#10;          &lt;path full=&quot;C:\Users\Sanjay\Dropbox\Empower\PSCM courses\Tablet PC course\iSpring conversion\Module 1 Chapter 1\MODULE 1 - Chapter 1_1\audio\audio2.mp3&quot; relative=&quot;MODULE 1 - Chapter 1_1\audio\audio2.mp3&quot; resource=&quot;audio2.mp3&quot;/&gt;&#10;        &lt;/file&gt;&#10;        &lt;audio channels=&quot;2&quot; sampleRate=&quot;44100&quot;/&gt;&#10;      &lt;/audioTrack&gt;&#10;      &lt;audioTrack duration=&quot;60343&quot; muted=&quot;false&quot; slideId=&quot;{A0E689DA-A2B0-49A3-BBC3-3A9A310BAC49}&quot; startTime=&quot;0&quot; stepIndex=&quot;0&quot; volume=&quot;1.94000005722046&quot;&gt;&#10;        &lt;file modifyTime=&quot;2015-01-13T13:20:02&quot; size=&quot;965902&quot;&gt;&#10;          &lt;path full=&quot;C:\Users\Sanjay\Dropbox\Empower\PSCM courses\Tablet PC course\iSpring conversion\Module 1 Chapter 1\MODULE 1 - Chapter 1_1\audio\audio3.mp3&quot; relative=&quot;MODULE 1 - Chapter 1_1\audio\audio3.mp3&quot; resource=&quot;audio3.mp3&quot;/&gt;&#10;        &lt;/file&gt;&#10;        &lt;trim end=&quot;3&quot; start=&quot;0&quot;/&gt;&#10;        &lt;audio channels=&quot;2&quot; sampleRate=&quot;44100&quot;/&gt;&#10;      &lt;/audioTrack&gt;&#10;      &lt;audioTrack duration=&quot;31843&quot; muted=&quot;false&quot; slideId=&quot;{6F540B74-EC6E-4A69-82CA-2141206A794B}&quot; startTime=&quot;0&quot; stepIndex=&quot;0&quot; volume=&quot;2&quot;&gt;&#10;        &lt;file modifyTime=&quot;2015-01-13T13:25:00&quot; size=&quot;509909&quot;&gt;&#10;          &lt;path full=&quot;C:\Users\Sanjay\Dropbox\Empower\PSCM courses\Tablet PC course\iSpring conversion\Module 1 Chapter 1\MODULE 1 - Chapter 1_1\audio\audio4.mp3&quot; relative=&quot;MODULE 1 - Chapter 1_1\audio\audio4.mp3&quot; resource=&quot;audio4.mp3&quot;/&gt;&#10;        &lt;/file&gt;&#10;        &lt;trim end=&quot;3&quot; start=&quot;0&quot;/&gt;&#10;        &lt;audio channels=&quot;2&quot; sampleRate=&quot;44100&quot;/&gt;&#10;      &lt;/audioTrack&gt;&#10;      &lt;audioTrack duration=&quot;112927&quot; muted=&quot;false&quot; slideId=&quot;{5611F333-0360-4779-811F-07B3579F68F4}&quot; startTime=&quot;0&quot; stepIndex=&quot;0&quot; volume=&quot;2&quot;&gt;&#10;        &lt;file modifyTime=&quot;2015-01-20T11:12:51&quot; size=&quot;1807254&quot;&gt;&#10;          &lt;path full=&quot;C:\Users\Sanjay\Dropbox\Empower\PSCM courses\Tablet PC course\iSpring conversion\Module 1 Chapter 1\MODULE 1 - Chapter 1_1\audio\audio5.mp3&quot; relative=&quot;MODULE 1 - Chapter 1_1\audio\audio5.mp3&quot; resource=&quot;audio5.mp3&quot;/&gt;&#10;        &lt;/file&gt;&#10;        &lt;audio channels=&quot;2&quot; sampleRate=&quot;44100&quot;/&gt;&#10;      &lt;/audioTrack&gt;&#10;      &lt;audioTrack duration=&quot;97672&quot; muted=&quot;false&quot; slideId=&quot;{2C7B694F-35A0-4DED-B06D-59E8F9DCFB10}&quot; startTime=&quot;0&quot; stepIndex=&quot;0&quot; volume=&quot;2&quot;&gt;&#10;        &lt;file modifyTime=&quot;2015-01-20T11:12:58&quot; size=&quot;1563166&quot;&gt;&#10;          &lt;path full=&quot;C:\Users\Sanjay\Dropbox\Empower\PSCM courses\Tablet PC course\iSpring conversion\Module 1 Chapter 1\MODULE 1 - Chapter 1_1\audio\audio6.mp3&quot; relative=&quot;MODULE 1 - Chapter 1_1\audio\audio6.mp3&quot; resource=&quot;audio6.mp3&quot;/&gt;&#10;        &lt;/file&gt;&#10;        &lt;trim end=&quot;2&quot; start=&quot;0&quot;/&gt;&#10;        &lt;audio channels=&quot;2&quot; sampleRate=&quot;44100&quot;/&gt;&#10;      &lt;/audioTrack&gt;&#10;      &lt;audioTrack duration=&quot;96810&quot; muted=&quot;false&quot; slideId=&quot;{E42BE387-A4D9-4EF1-AC79-5A4D6B7092D4}&quot; startTime=&quot;0&quot; stepIndex=&quot;0&quot; volume=&quot;2&quot;&gt;&#10;        &lt;file modifyTime=&quot;2015-01-20T11:13:04&quot; size=&quot;1549373&quot;&gt;&#10;          &lt;path full=&quot;C:\Users\Sanjay\Dropbox\Empower\PSCM courses\Tablet PC course\iSpring conversion\Module 1 Chapter 1\MODULE 1 - Chapter 1_1\audio\audio7.mp3&quot; relative=&quot;MODULE 1 - Chapter 1_1\audio\audio7.mp3&quot; resource=&quot;audio7.mp3&quot;/&gt;&#10;        &lt;/file&gt;&#10;        &lt;audio channels=&quot;2&quot; sampleRate=&quot;44100&quot;/&gt;&#10;      &lt;/audioTrack&gt;&#10;      &lt;audioTrack duration=&quot;135497&quot; muted=&quot;false&quot; slideId=&quot;{98782D90-C809-47F6-9470-6CE949490936}&quot; startTime=&quot;0&quot; stepIndex=&quot;0&quot; volume=&quot;2&quot;&gt;&#10;        &lt;file modifyTime=&quot;2015-01-20T11:13:29&quot; size=&quot;2168371&quot;&gt;&#10;          &lt;path full=&quot;C:\Users\Sanjay\Dropbox\Empower\PSCM courses\Tablet PC course\iSpring conversion\Module 1 Chapter 1\MODULE 1 - Chapter 1_1\audio\audio8.mp3&quot; relative=&quot;MODULE 1 - Chapter 1_1\audio\audio8.mp3&quot; resource=&quot;audio8.mp3&quot;/&gt;&#10;        &lt;/file&gt;&#10;        &lt;audio channels=&quot;2&quot; sampleRate=&quot;44100&quot;/&gt;&#10;      &lt;/audioTrack&gt;&#10;      &lt;audioTrack duration=&quot;45427&quot; muted=&quot;false&quot; slideId=&quot;{9BC1F507-4CC5-404F-BBEF-43666975720C}&quot; startTime=&quot;0&quot; stepIndex=&quot;0&quot; volume=&quot;2&quot;&gt;&#10;        &lt;file modifyTime=&quot;2015-01-13T14:28:00&quot; size=&quot;727248&quot;&gt;&#10;          &lt;path full=&quot;C:\Users\Sanjay\Dropbox\Empower\PSCM courses\Tablet PC course\iSpring conversion\Module 1 Chapter 1\MODULE 1 - Chapter 1_1\audio\audio9.mp3&quot; relative=&quot;MODULE 1 - Chapter 1_1\audio\audio9.mp3&quot; resource=&quot;audio9.mp3&quot;/&gt;&#10;        &lt;/file&gt;&#10;        &lt;audio channels=&quot;2&quot; sampleRate=&quot;44100&quot;/&gt;&#10;      &lt;/audioTrack&gt;&#10;      &lt;audioTrack duration=&quot;96575&quot; muted=&quot;false&quot; slideId=&quot;{CCDC295A-9DB5-43D8-8FA0-193161D091FF}&quot; startTime=&quot;0&quot; stepIndex=&quot;0&quot; volume=&quot;2&quot;&gt;&#10;        &lt;file modifyTime=&quot;2015-01-20T11:13:42&quot; size=&quot;1545612&quot;&gt;&#10;          &lt;path full=&quot;C:\Users\Sanjay\Dropbox\Empower\PSCM courses\Tablet PC course\iSpring conversion\Module 1 Chapter 1\MODULE 1 - Chapter 1_1\audio\audio10.mp3&quot; relative=&quot;MODULE 1 - Chapter 1_1\audio\audio10.mp3&quot; resource=&quot;audio10.mp3&quot;/&gt;&#10;        &lt;/file&gt;&#10;        &lt;audio channels=&quot;2&quot; sampleRate=&quot;44100&quot;/&gt;&#10;      &lt;/audioTrack&gt;&#10;      &lt;audioTrack duration=&quot;90958&quot; muted=&quot;false&quot; slideId=&quot;{1B9862DA-A43A-45FB-9E15-29219D9C193A}&quot; startTime=&quot;0&quot; stepIndex=&quot;0&quot; volume=&quot;2&quot;&gt;&#10;        &lt;file modifyTime=&quot;2015-01-20T11:13:57&quot; size=&quot;1455750&quot;&gt;&#10;          &lt;path full=&quot;C:\Users\Sanjay\Dropbox\Empower\PSCM courses\Tablet PC course\iSpring conversion\Module 1 Chapter 1\MODULE 1 - Chapter 1_1\audio\audio11.mp3&quot; relative=&quot;MODULE 1 - Chapter 1_1\audio\audio11.mp3&quot; resource=&quot;audio11.mp3&quot;/&gt;&#10;        &lt;/file&gt;&#10;        &lt;audio channels=&quot;2&quot; sampleRate=&quot;44100&quot;/&gt;&#10;      &lt;/audioTrack&gt;&#10;      &lt;audioTrack duration=&quot;77192&quot; muted=&quot;false&quot; slideId=&quot;{FCB7F218-A3F4-45B5-9901-09F26A788AE4}&quot; startTime=&quot;0&quot; stepIndex=&quot;0&quot; volume=&quot;2&quot;&gt;&#10;        &lt;file modifyTime=&quot;2015-01-20T11:14:03&quot; size=&quot;1235486&quot;&gt;&#10;          &lt;path full=&quot;C:\Users\Sanjay\Dropbox\Empower\PSCM courses\Tablet PC course\iSpring conversion\Module 1 Chapter 1\MODULE 1 - Chapter 1_1\audio\audio12.mp3&quot; relative=&quot;MODULE 1 - Chapter 1_1\audio\audio12.mp3&quot; resource=&quot;audio12.mp3&quot;/&gt;&#10;        &lt;/file&gt;&#10;        &lt;trim end=&quot;2&quot; start=&quot;0&quot;/&gt;&#10;        &lt;audio channels=&quot;2&quot; sampleRate=&quot;44100&quot;/&gt;&#10;      &lt;/audioTrack&gt;&#10;      &lt;audioTrack duration=&quot;120320&quot; muted=&quot;false&quot; slideId=&quot;{FAFD7255-BD58-4717-8A54-BD86EC1EDBD6}&quot; startTime=&quot;0&quot; stepIndex=&quot;0&quot; volume=&quot;2&quot;&gt;&#10;        &lt;file modifyTime=&quot;2015-01-20T11:14:09&quot; size=&quot;1925537&quot;&gt;&#10;          &lt;path full=&quot;C:\Users\Sanjay\Dropbox\Empower\PSCM courses\Tablet PC course\iSpring conversion\Module 1 Chapter 1\MODULE 1 - Chapter 1_1\audio\audio13.mp3&quot; relative=&quot;MODULE 1 - Chapter 1_1\audio\audio13.mp3&quot; resource=&quot;audio13.mp3&quot;/&gt;&#10;        &lt;/file&gt;&#10;        &lt;audio channels=&quot;2&quot; sampleRate=&quot;44100&quot;/&gt;&#10;      &lt;/audioTrack&gt;&#10;      &lt;audioTrack duration=&quot;110002&quot; muted=&quot;false&quot; slideId=&quot;{B1B43CDD-CCE7-415C-9C33-0A89FB0C686F}&quot; startTime=&quot;0&quot; stepIndex=&quot;0&quot; volume=&quot;1.94000005722046&quot;&gt;&#10;        &lt;file modifyTime=&quot;2015-01-22T11:21:41&quot; size=&quot;1760443&quot;&gt;&#10;          &lt;path full=&quot;C:\Users\Sanjay\Dropbox\Empower\PSCM courses\Tablet PC course\iSpring conversion\Module 1 Chapter 1\MODULE 1 - Chapter 1_1\audio\audio15.mp3&quot; relative=&quot;MODULE 1 - Chapter 1_1\audio\audio15.mp3&quot; resource=&quot;audio15.mp3&quot;/&gt;&#10;        &lt;/file&gt;&#10;        &lt;trim end=&quot;195&quot; start=&quot;0&quot;/&gt;&#10;        &lt;audio channels=&quot;2&quot; sampleRate=&quot;44100&quot;/&gt;&#10;      &lt;/audioTrack&gt;&#10;      &lt;audioTrack duration=&quot;53499&quot; muted=&quot;false&quot; slideId=&quot;{B587338B-D7FF-4409-9304-1AD88A73E1F8}&quot; startTime=&quot;0&quot; stepIndex=&quot;0&quot; volume=&quot;2&quot;&gt;&#10;        &lt;file modifyTime=&quot;2015-01-22T11:20:29&quot; size=&quot;856397&quot;&gt;&#10;          &lt;path full=&quot;C:\Users\Sanjay\Dropbox\Empower\PSCM courses\Tablet PC course\iSpring conversion\Module 1 Chapter 1\MODULE 1 - Chapter 1_1\audio\audio16.mp3&quot; relative=&quot;MODULE 1 - Chapter 1_1\audio\audio16.mp3&quot; resource=&quot;audio16.mp3&quot;/&gt;&#10;        &lt;/file&gt;&#10;        &lt;audio channels=&quot;2&quot; sampleRate=&quot;44100&quot;/&gt;&#10;      &lt;/audioTrack&gt;&#10;    &lt;/audioTracks&gt;&#10;  &lt;/narration&gt;&#10;&#10;&lt;/presentation&gt;&#10;"/>
  <p:tag name="ISPRING_RESOURCE_PATHS_HASH_2" val="a095862df5b8df7b304f3652385d16fac0bcfc"/>
  <p:tag name="ISPRING_RESOURCE_PATHS_HASH_PRESENTER" val="a28f8fe76821048c1a969b8c35fd75a71d0f0dc"/>
  <p:tag name="ARTICULATE_DESIGN_ID_2_BLANK" val="eXX0tNgq"/>
  <p:tag name="ARTICULATE_PROJECT_OPEN" val="0"/>
  <p:tag name="ARTICULATE_SLIDE_COUNT" val="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blank">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1_Main Master - Deloitte Report (print) US03 Feb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2"/>
          </a:solidFill>
        </a:ln>
      </a:spPr>
      <a:bodyPr lIns="45720" rIns="45720" rtlCol="0" anchor="t"/>
      <a:lstStyle>
        <a:defPPr algn="l">
          <a:defRPr sz="1600" b="0"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spcBef>
            <a:spcPts val="300"/>
          </a:spcBef>
          <a:defRPr sz="1600" b="0" dirty="0">
            <a:latin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22434</TotalTime>
  <Words>965</Words>
  <Application>Microsoft Office PowerPoint</Application>
  <PresentationFormat>On-screen Show (4:3)</PresentationFormat>
  <Paragraphs>114</Paragraphs>
  <Slides>17</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Avenir Light</vt:lpstr>
      <vt:lpstr>Calibri</vt:lpstr>
      <vt:lpstr>Courier New</vt:lpstr>
      <vt:lpstr>Georgia</vt:lpstr>
      <vt:lpstr>Palatino Linotype</vt:lpstr>
      <vt:lpstr>Symbol</vt:lpstr>
      <vt:lpstr>Times New Roman</vt:lpstr>
      <vt:lpstr>2_blank</vt:lpstr>
      <vt:lpstr>Empower   FOCUS AREAS  Learning &amp; Development,  Digital Solutions,  Research &amp; Consulting</vt:lpstr>
      <vt:lpstr>Introducing Empower</vt:lpstr>
      <vt:lpstr>Our Reach</vt:lpstr>
      <vt:lpstr>Empower’s Areas of Expertise</vt:lpstr>
      <vt:lpstr>Learning and Development </vt:lpstr>
      <vt:lpstr>Digital Solutions </vt:lpstr>
      <vt:lpstr>Research &amp; Consulting</vt:lpstr>
      <vt:lpstr>eLMIS Offerings and Experience</vt:lpstr>
      <vt:lpstr>Empower e-LMIS Offerings</vt:lpstr>
      <vt:lpstr>Online Logistics Information System - Zimbabwe</vt:lpstr>
      <vt:lpstr>Implementation of the eZICS (Enhanced Zambia Inventory Control System) Software for Medical Stores Limited, Zambia and the Health Sector</vt:lpstr>
      <vt:lpstr>LMIS Data Reporting &amp; Analysis through Integrated Dashboard at NACO</vt:lpstr>
      <vt:lpstr>Training on LMIS in Myanmar</vt:lpstr>
      <vt:lpstr>High level LMIS Advisory for Timor Leste (Project in Progress)</vt:lpstr>
      <vt:lpstr>Expected Outcomes from  becoming a Trusted Partner of the OpenLMIS Community</vt:lpstr>
      <vt:lpstr>PowerPoint Presentation</vt:lpstr>
      <vt:lpstr>PowerPoint Presentation</vt:lpstr>
    </vt:vector>
  </TitlesOfParts>
  <Manager>Parmod Kumar</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 Chapter 1 - Summary Ver 1 3 AB</dc:title>
  <dc:creator>Parmod Kumar</dc:creator>
  <cp:lastModifiedBy>hp</cp:lastModifiedBy>
  <cp:revision>1329</cp:revision>
  <cp:lastPrinted>2017-07-04T06:05:32Z</cp:lastPrinted>
  <dcterms:created xsi:type="dcterms:W3CDTF">2014-03-14T15:08:33Z</dcterms:created>
  <dcterms:modified xsi:type="dcterms:W3CDTF">2019-01-11T07:15:46Z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77105DB1-4CFA-454C-B6BB-1FE49C6F459E</vt:lpwstr>
  </property>
  <property fmtid="{D5CDD505-2E9C-101B-9397-08002B2CF9AE}" pid="3" name="ArticulatePath">
    <vt:lpwstr>ESH_Bangkok_Day 1 Session 1 morning Intro PPT</vt:lpwstr>
  </property>
</Properties>
</file>