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2" r:id="rId1"/>
  </p:sldMasterIdLst>
  <p:notesMasterIdLst>
    <p:notesMasterId r:id="rId11"/>
  </p:notesMasterIdLst>
  <p:sldIdLst>
    <p:sldId id="284" r:id="rId2"/>
    <p:sldId id="295" r:id="rId3"/>
    <p:sldId id="296" r:id="rId4"/>
    <p:sldId id="287" r:id="rId5"/>
    <p:sldId id="282" r:id="rId6"/>
    <p:sldId id="289" r:id="rId7"/>
    <p:sldId id="298" r:id="rId8"/>
    <p:sldId id="300" r:id="rId9"/>
    <p:sldId id="303" r:id="rId10"/>
  </p:sldIdLst>
  <p:sldSz cx="12192000" cy="6858000"/>
  <p:notesSz cx="9388475" cy="710247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CC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CCE8"/>
          </a:solidFill>
        </a:fill>
      </a:tcStyle>
    </a:wholeTbl>
    <a:band2H>
      <a:tcTxStyle/>
      <a:tcStyle>
        <a:tcBdr/>
        <a:fill>
          <a:solidFill>
            <a:srgbClr val="FBE7F4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0DB"/>
          </a:solidFill>
        </a:fill>
      </a:tcStyle>
    </a:wholeTbl>
    <a:band2H>
      <a:tcTxStyle/>
      <a:tcStyle>
        <a:tcBdr/>
        <a:fill>
          <a:solidFill>
            <a:srgbClr val="E7E9EE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bituzi.com/2016/10/fintech.html" TargetMode="External"/><Relationship Id="rId1" Type="http://schemas.openxmlformats.org/officeDocument/2006/relationships/image" Target="../media/image4.png"/><Relationship Id="rId6" Type="http://schemas.openxmlformats.org/officeDocument/2006/relationships/hyperlink" Target="http://www.flickr.com/photos/23065375@N05/2247354510/" TargetMode="External"/><Relationship Id="rId5" Type="http://schemas.openxmlformats.org/officeDocument/2006/relationships/image" Target="../media/image6.jpg"/><Relationship Id="rId4" Type="http://schemas.openxmlformats.org/officeDocument/2006/relationships/hyperlink" Target="https://pixabay.com/de/netzwerk-iot-internet-der-dinge-782707/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lickr.com/photos/23065375@N05/2247354510/" TargetMode="External"/><Relationship Id="rId1" Type="http://schemas.openxmlformats.org/officeDocument/2006/relationships/image" Target="../media/image6.jpg"/><Relationship Id="rId6" Type="http://schemas.openxmlformats.org/officeDocument/2006/relationships/hyperlink" Target="https://pixabay.com/de/netzwerk-iot-internet-der-dinge-782707/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://www.bituzi.com/2016/10/fintech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93025E-ABF1-4311-BE36-3B085EE23FC5}" type="doc">
      <dgm:prSet loTypeId="urn:microsoft.com/office/officeart/2005/8/layout/radial1" loCatId="relationship" qsTypeId="urn:microsoft.com/office/officeart/2005/8/quickstyle/3d4" qsCatId="3D" csTypeId="urn:microsoft.com/office/officeart/2005/8/colors/accent0_1" csCatId="mainScheme" phldr="1"/>
      <dgm:spPr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</dgm:spPr>
      <dgm:t>
        <a:bodyPr/>
        <a:lstStyle/>
        <a:p>
          <a:endParaRPr lang="en-US"/>
        </a:p>
      </dgm:t>
    </dgm:pt>
    <dgm:pt modelId="{BCBE85B6-A368-455F-A0CB-8E8386F936EE}">
      <dgm:prSet phldrT="[Text]"/>
      <dgm:spPr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extrusionH="38100" prstMaterial="clear">
          <a:bevelT w="260350" h="50800" prst="softRound"/>
          <a:bevelB prst="softRound"/>
        </a:sp3d>
      </dgm:spPr>
      <dgm:t>
        <a:bodyPr/>
        <a:lstStyle/>
        <a:p>
          <a:r>
            <a:rPr lang="en-US" dirty="0"/>
            <a:t>Infinity Systems Africa</a:t>
          </a:r>
        </a:p>
      </dgm:t>
    </dgm:pt>
    <dgm:pt modelId="{D2498883-8444-4E6B-8A9B-DF50D14D3CC3}" type="parTrans" cxnId="{7733C9FF-FAED-4259-8AD4-69D5EB2D5196}">
      <dgm:prSet/>
      <dgm:spPr/>
      <dgm:t>
        <a:bodyPr/>
        <a:lstStyle/>
        <a:p>
          <a:endParaRPr lang="en-US"/>
        </a:p>
      </dgm:t>
    </dgm:pt>
    <dgm:pt modelId="{2857AC12-4447-4E29-9919-28E08C66DA70}" type="sibTrans" cxnId="{7733C9FF-FAED-4259-8AD4-69D5EB2D5196}">
      <dgm:prSet/>
      <dgm:spPr/>
      <dgm:t>
        <a:bodyPr/>
        <a:lstStyle/>
        <a:p>
          <a:endParaRPr lang="en-US"/>
        </a:p>
      </dgm:t>
    </dgm:pt>
    <dgm:pt modelId="{49E18F83-2565-4FC8-9C54-E2AB97422E3A}">
      <dgm:prSet/>
      <dgm:spPr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extrusionH="38100" prstMaterial="clear">
          <a:bevelT w="260350" h="50800" prst="softRound"/>
          <a:bevelB prst="softRound"/>
        </a:sp3d>
      </dgm:spPr>
      <dgm:t>
        <a:bodyPr/>
        <a:lstStyle/>
        <a:p>
          <a:r>
            <a:rPr lang="en-US" dirty="0"/>
            <a:t>IT Services</a:t>
          </a:r>
        </a:p>
      </dgm:t>
    </dgm:pt>
    <dgm:pt modelId="{8A010948-353B-4292-84D5-9563CAC0E69D}" type="parTrans" cxnId="{020CE547-C395-40A9-A2D7-A6E430DCD66A}">
      <dgm:prSet/>
      <dgm:spPr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extrusionH="38100" prstMaterial="clear">
          <a:bevelT w="260350" h="50800" prst="softRound"/>
          <a:bevelB prst="softRound"/>
        </a:sp3d>
      </dgm:spPr>
      <dgm:t>
        <a:bodyPr/>
        <a:lstStyle/>
        <a:p>
          <a:endParaRPr lang="en-US"/>
        </a:p>
      </dgm:t>
    </dgm:pt>
    <dgm:pt modelId="{7006AC45-3546-4B24-870E-A0ABDD832319}" type="sibTrans" cxnId="{020CE547-C395-40A9-A2D7-A6E430DCD66A}">
      <dgm:prSet/>
      <dgm:spPr/>
      <dgm:t>
        <a:bodyPr/>
        <a:lstStyle/>
        <a:p>
          <a:endParaRPr lang="en-US"/>
        </a:p>
      </dgm:t>
    </dgm:pt>
    <dgm:pt modelId="{324CFD4B-9B6B-437B-8FC3-7CE0A4D59264}">
      <dgm:prSet/>
      <dgm:spPr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extrusionH="38100" prstMaterial="clear">
          <a:bevelT w="260350" h="50800" prst="softRound"/>
          <a:bevelB prst="softRound"/>
        </a:sp3d>
      </dgm:spPr>
      <dgm:t>
        <a:bodyPr/>
        <a:lstStyle/>
        <a:p>
          <a:r>
            <a:rPr lang="en-US" dirty="0"/>
            <a:t>Investments</a:t>
          </a:r>
        </a:p>
      </dgm:t>
    </dgm:pt>
    <dgm:pt modelId="{15518D4A-3535-4202-A7E4-15A99CA17888}" type="parTrans" cxnId="{5C85807D-5BED-4738-AFF2-D39E79184C81}">
      <dgm:prSet/>
      <dgm:spPr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extrusionH="38100" prstMaterial="clear">
          <a:bevelT w="260350" h="50800" prst="softRound"/>
          <a:bevelB prst="softRound"/>
        </a:sp3d>
      </dgm:spPr>
      <dgm:t>
        <a:bodyPr/>
        <a:lstStyle/>
        <a:p>
          <a:endParaRPr lang="en-US"/>
        </a:p>
      </dgm:t>
    </dgm:pt>
    <dgm:pt modelId="{6395A616-3076-4897-AF6A-FF04AE044ED6}" type="sibTrans" cxnId="{5C85807D-5BED-4738-AFF2-D39E79184C81}">
      <dgm:prSet/>
      <dgm:spPr/>
      <dgm:t>
        <a:bodyPr/>
        <a:lstStyle/>
        <a:p>
          <a:endParaRPr lang="en-US"/>
        </a:p>
      </dgm:t>
    </dgm:pt>
    <dgm:pt modelId="{799305D3-62F7-43B4-8E13-5D53C41DC794}">
      <dgm:prSet/>
      <dgm:spPr>
        <a:ln w="34925">
          <a:solidFill>
            <a:srgbClr val="FFFFFF"/>
          </a:solidFill>
        </a:ln>
        <a:effectLst>
          <a:outerShdw blurRad="317500" dir="2700000" algn="ctr">
            <a:srgbClr val="000000">
              <a:alpha val="43000"/>
            </a:srgbClr>
          </a:outerShdw>
        </a:effectLst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extrusionH="38100" prstMaterial="clear">
          <a:bevelT w="260350" h="50800" prst="softRound"/>
          <a:bevelB prst="softRound"/>
        </a:sp3d>
      </dgm:spPr>
      <dgm:t>
        <a:bodyPr/>
        <a:lstStyle/>
        <a:p>
          <a:r>
            <a:rPr lang="en-US" dirty="0"/>
            <a:t>Africa Developer Network</a:t>
          </a:r>
        </a:p>
      </dgm:t>
    </dgm:pt>
    <dgm:pt modelId="{A876E604-3096-42B4-997F-B5AF48B3BB05}" type="parTrans" cxnId="{FA444082-CFAC-49AE-9E3F-C63F1F0C749A}">
      <dgm:prSet/>
      <dgm:spPr/>
      <dgm:t>
        <a:bodyPr/>
        <a:lstStyle/>
        <a:p>
          <a:endParaRPr lang="en-US"/>
        </a:p>
      </dgm:t>
    </dgm:pt>
    <dgm:pt modelId="{8A541790-B71D-4265-BE3E-101EB9637951}" type="sibTrans" cxnId="{FA444082-CFAC-49AE-9E3F-C63F1F0C749A}">
      <dgm:prSet/>
      <dgm:spPr/>
      <dgm:t>
        <a:bodyPr/>
        <a:lstStyle/>
        <a:p>
          <a:endParaRPr lang="en-US"/>
        </a:p>
      </dgm:t>
    </dgm:pt>
    <dgm:pt modelId="{3CD6040A-26BE-4A3B-94EA-F665C790083B}" type="pres">
      <dgm:prSet presAssocID="{F393025E-ABF1-4311-BE36-3B085EE23FC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CA16085-790B-435E-8AC7-619957C77A20}" type="pres">
      <dgm:prSet presAssocID="{BCBE85B6-A368-455F-A0CB-8E8386F936EE}" presName="centerShape" presStyleLbl="node0" presStyleIdx="0" presStyleCnt="1"/>
      <dgm:spPr/>
    </dgm:pt>
    <dgm:pt modelId="{1FAF4B7A-57D3-48CF-AD96-B23351883D78}" type="pres">
      <dgm:prSet presAssocID="{A876E604-3096-42B4-997F-B5AF48B3BB05}" presName="Name9" presStyleLbl="parChTrans1D2" presStyleIdx="0" presStyleCnt="3"/>
      <dgm:spPr/>
    </dgm:pt>
    <dgm:pt modelId="{D4493FA7-82A8-4430-92D9-92EF2BB57F07}" type="pres">
      <dgm:prSet presAssocID="{A876E604-3096-42B4-997F-B5AF48B3BB05}" presName="connTx" presStyleLbl="parChTrans1D2" presStyleIdx="0" presStyleCnt="3"/>
      <dgm:spPr/>
    </dgm:pt>
    <dgm:pt modelId="{2C1E9000-352A-4731-8C86-0E90B1C45700}" type="pres">
      <dgm:prSet presAssocID="{799305D3-62F7-43B4-8E13-5D53C41DC794}" presName="node" presStyleLbl="node1" presStyleIdx="0" presStyleCnt="3">
        <dgm:presLayoutVars>
          <dgm:bulletEnabled val="1"/>
        </dgm:presLayoutVars>
      </dgm:prSet>
      <dgm:spPr/>
    </dgm:pt>
    <dgm:pt modelId="{8EB49E4B-CE5F-4618-9577-BD1BF17E5D8C}" type="pres">
      <dgm:prSet presAssocID="{15518D4A-3535-4202-A7E4-15A99CA17888}" presName="Name9" presStyleLbl="parChTrans1D2" presStyleIdx="1" presStyleCnt="3"/>
      <dgm:spPr/>
    </dgm:pt>
    <dgm:pt modelId="{49A837E7-7100-4520-8A7E-DD393F3D6829}" type="pres">
      <dgm:prSet presAssocID="{15518D4A-3535-4202-A7E4-15A99CA17888}" presName="connTx" presStyleLbl="parChTrans1D2" presStyleIdx="1" presStyleCnt="3"/>
      <dgm:spPr/>
    </dgm:pt>
    <dgm:pt modelId="{29004F84-EE1F-4659-AE0B-DAF87E50BC4D}" type="pres">
      <dgm:prSet presAssocID="{324CFD4B-9B6B-437B-8FC3-7CE0A4D59264}" presName="node" presStyleLbl="node1" presStyleIdx="1" presStyleCnt="3">
        <dgm:presLayoutVars>
          <dgm:bulletEnabled val="1"/>
        </dgm:presLayoutVars>
      </dgm:prSet>
      <dgm:spPr/>
    </dgm:pt>
    <dgm:pt modelId="{57BB1FB4-4F6C-4555-99D0-37863C002865}" type="pres">
      <dgm:prSet presAssocID="{8A010948-353B-4292-84D5-9563CAC0E69D}" presName="Name9" presStyleLbl="parChTrans1D2" presStyleIdx="2" presStyleCnt="3"/>
      <dgm:spPr/>
    </dgm:pt>
    <dgm:pt modelId="{921F7065-46F9-4B71-B656-83113A6E85FE}" type="pres">
      <dgm:prSet presAssocID="{8A010948-353B-4292-84D5-9563CAC0E69D}" presName="connTx" presStyleLbl="parChTrans1D2" presStyleIdx="2" presStyleCnt="3"/>
      <dgm:spPr/>
    </dgm:pt>
    <dgm:pt modelId="{E2E40949-8ABC-453A-9DAA-07D3E71AA3D6}" type="pres">
      <dgm:prSet presAssocID="{49E18F83-2565-4FC8-9C54-E2AB97422E3A}" presName="node" presStyleLbl="node1" presStyleIdx="2" presStyleCnt="3">
        <dgm:presLayoutVars>
          <dgm:bulletEnabled val="1"/>
        </dgm:presLayoutVars>
      </dgm:prSet>
      <dgm:spPr/>
    </dgm:pt>
  </dgm:ptLst>
  <dgm:cxnLst>
    <dgm:cxn modelId="{A85AF502-AA1D-4821-BE59-F05FFB04A268}" type="presOf" srcId="{8A010948-353B-4292-84D5-9563CAC0E69D}" destId="{921F7065-46F9-4B71-B656-83113A6E85FE}" srcOrd="1" destOrd="0" presId="urn:microsoft.com/office/officeart/2005/8/layout/radial1"/>
    <dgm:cxn modelId="{5AED0E0A-B673-459D-AD56-5F11E4B5C99F}" type="presOf" srcId="{15518D4A-3535-4202-A7E4-15A99CA17888}" destId="{49A837E7-7100-4520-8A7E-DD393F3D6829}" srcOrd="1" destOrd="0" presId="urn:microsoft.com/office/officeart/2005/8/layout/radial1"/>
    <dgm:cxn modelId="{8D58432D-5F98-46B2-A1B4-5E402D77138E}" type="presOf" srcId="{799305D3-62F7-43B4-8E13-5D53C41DC794}" destId="{2C1E9000-352A-4731-8C86-0E90B1C45700}" srcOrd="0" destOrd="0" presId="urn:microsoft.com/office/officeart/2005/8/layout/radial1"/>
    <dgm:cxn modelId="{DAC37D34-57B3-4336-BB82-AD704F92E42E}" type="presOf" srcId="{324CFD4B-9B6B-437B-8FC3-7CE0A4D59264}" destId="{29004F84-EE1F-4659-AE0B-DAF87E50BC4D}" srcOrd="0" destOrd="0" presId="urn:microsoft.com/office/officeart/2005/8/layout/radial1"/>
    <dgm:cxn modelId="{020CE547-C395-40A9-A2D7-A6E430DCD66A}" srcId="{BCBE85B6-A368-455F-A0CB-8E8386F936EE}" destId="{49E18F83-2565-4FC8-9C54-E2AB97422E3A}" srcOrd="2" destOrd="0" parTransId="{8A010948-353B-4292-84D5-9563CAC0E69D}" sibTransId="{7006AC45-3546-4B24-870E-A0ABDD832319}"/>
    <dgm:cxn modelId="{5C85807D-5BED-4738-AFF2-D39E79184C81}" srcId="{BCBE85B6-A368-455F-A0CB-8E8386F936EE}" destId="{324CFD4B-9B6B-437B-8FC3-7CE0A4D59264}" srcOrd="1" destOrd="0" parTransId="{15518D4A-3535-4202-A7E4-15A99CA17888}" sibTransId="{6395A616-3076-4897-AF6A-FF04AE044ED6}"/>
    <dgm:cxn modelId="{FA444082-CFAC-49AE-9E3F-C63F1F0C749A}" srcId="{BCBE85B6-A368-455F-A0CB-8E8386F936EE}" destId="{799305D3-62F7-43B4-8E13-5D53C41DC794}" srcOrd="0" destOrd="0" parTransId="{A876E604-3096-42B4-997F-B5AF48B3BB05}" sibTransId="{8A541790-B71D-4265-BE3E-101EB9637951}"/>
    <dgm:cxn modelId="{C9C0C884-BB62-4EF8-B959-CD1B10416CF3}" type="presOf" srcId="{15518D4A-3535-4202-A7E4-15A99CA17888}" destId="{8EB49E4B-CE5F-4618-9577-BD1BF17E5D8C}" srcOrd="0" destOrd="0" presId="urn:microsoft.com/office/officeart/2005/8/layout/radial1"/>
    <dgm:cxn modelId="{C759D78C-8B4B-4305-A93B-90D66AEE0FDD}" type="presOf" srcId="{A876E604-3096-42B4-997F-B5AF48B3BB05}" destId="{1FAF4B7A-57D3-48CF-AD96-B23351883D78}" srcOrd="0" destOrd="0" presId="urn:microsoft.com/office/officeart/2005/8/layout/radial1"/>
    <dgm:cxn modelId="{388E129A-A021-4DE7-A80D-CD049AED0900}" type="presOf" srcId="{BCBE85B6-A368-455F-A0CB-8E8386F936EE}" destId="{8CA16085-790B-435E-8AC7-619957C77A20}" srcOrd="0" destOrd="0" presId="urn:microsoft.com/office/officeart/2005/8/layout/radial1"/>
    <dgm:cxn modelId="{C32C989B-6831-40A5-8E48-AFF8DD1ACF54}" type="presOf" srcId="{49E18F83-2565-4FC8-9C54-E2AB97422E3A}" destId="{E2E40949-8ABC-453A-9DAA-07D3E71AA3D6}" srcOrd="0" destOrd="0" presId="urn:microsoft.com/office/officeart/2005/8/layout/radial1"/>
    <dgm:cxn modelId="{06F5A0B3-8A73-4758-B3E4-724EC96D13AF}" type="presOf" srcId="{F393025E-ABF1-4311-BE36-3B085EE23FC5}" destId="{3CD6040A-26BE-4A3B-94EA-F665C790083B}" srcOrd="0" destOrd="0" presId="urn:microsoft.com/office/officeart/2005/8/layout/radial1"/>
    <dgm:cxn modelId="{49247CD2-B633-46D8-9FF0-9586EFC5DF61}" type="presOf" srcId="{8A010948-353B-4292-84D5-9563CAC0E69D}" destId="{57BB1FB4-4F6C-4555-99D0-37863C002865}" srcOrd="0" destOrd="0" presId="urn:microsoft.com/office/officeart/2005/8/layout/radial1"/>
    <dgm:cxn modelId="{8A03ABFF-79BD-474C-BCE7-E0D46C528BFF}" type="presOf" srcId="{A876E604-3096-42B4-997F-B5AF48B3BB05}" destId="{D4493FA7-82A8-4430-92D9-92EF2BB57F07}" srcOrd="1" destOrd="0" presId="urn:microsoft.com/office/officeart/2005/8/layout/radial1"/>
    <dgm:cxn modelId="{7733C9FF-FAED-4259-8AD4-69D5EB2D5196}" srcId="{F393025E-ABF1-4311-BE36-3B085EE23FC5}" destId="{BCBE85B6-A368-455F-A0CB-8E8386F936EE}" srcOrd="0" destOrd="0" parTransId="{D2498883-8444-4E6B-8A9B-DF50D14D3CC3}" sibTransId="{2857AC12-4447-4E29-9919-28E08C66DA70}"/>
    <dgm:cxn modelId="{E848CBB5-7958-45B5-B4C4-C4E3D9FDFDB8}" type="presParOf" srcId="{3CD6040A-26BE-4A3B-94EA-F665C790083B}" destId="{8CA16085-790B-435E-8AC7-619957C77A20}" srcOrd="0" destOrd="0" presId="urn:microsoft.com/office/officeart/2005/8/layout/radial1"/>
    <dgm:cxn modelId="{F2E3D4C7-58CB-40FF-A723-7054AD4865FF}" type="presParOf" srcId="{3CD6040A-26BE-4A3B-94EA-F665C790083B}" destId="{1FAF4B7A-57D3-48CF-AD96-B23351883D78}" srcOrd="1" destOrd="0" presId="urn:microsoft.com/office/officeart/2005/8/layout/radial1"/>
    <dgm:cxn modelId="{5261B62C-790F-486A-A825-0C9D1169AB92}" type="presParOf" srcId="{1FAF4B7A-57D3-48CF-AD96-B23351883D78}" destId="{D4493FA7-82A8-4430-92D9-92EF2BB57F07}" srcOrd="0" destOrd="0" presId="urn:microsoft.com/office/officeart/2005/8/layout/radial1"/>
    <dgm:cxn modelId="{AEF09AD2-153B-43B7-88BD-90DD6F6574A5}" type="presParOf" srcId="{3CD6040A-26BE-4A3B-94EA-F665C790083B}" destId="{2C1E9000-352A-4731-8C86-0E90B1C45700}" srcOrd="2" destOrd="0" presId="urn:microsoft.com/office/officeart/2005/8/layout/radial1"/>
    <dgm:cxn modelId="{6E0CE983-E36F-4321-8105-DA14D654579B}" type="presParOf" srcId="{3CD6040A-26BE-4A3B-94EA-F665C790083B}" destId="{8EB49E4B-CE5F-4618-9577-BD1BF17E5D8C}" srcOrd="3" destOrd="0" presId="urn:microsoft.com/office/officeart/2005/8/layout/radial1"/>
    <dgm:cxn modelId="{A4725398-17C5-4181-96D4-DACE2AF7A72C}" type="presParOf" srcId="{8EB49E4B-CE5F-4618-9577-BD1BF17E5D8C}" destId="{49A837E7-7100-4520-8A7E-DD393F3D6829}" srcOrd="0" destOrd="0" presId="urn:microsoft.com/office/officeart/2005/8/layout/radial1"/>
    <dgm:cxn modelId="{09006E4B-1AEB-40DF-BF2F-5A93DA82949D}" type="presParOf" srcId="{3CD6040A-26BE-4A3B-94EA-F665C790083B}" destId="{29004F84-EE1F-4659-AE0B-DAF87E50BC4D}" srcOrd="4" destOrd="0" presId="urn:microsoft.com/office/officeart/2005/8/layout/radial1"/>
    <dgm:cxn modelId="{7A2BBB4B-DFD5-4EF6-8C56-341D6770909E}" type="presParOf" srcId="{3CD6040A-26BE-4A3B-94EA-F665C790083B}" destId="{57BB1FB4-4F6C-4555-99D0-37863C002865}" srcOrd="5" destOrd="0" presId="urn:microsoft.com/office/officeart/2005/8/layout/radial1"/>
    <dgm:cxn modelId="{A69A5AEB-0616-4D85-B0CF-DA60A20AEB2D}" type="presParOf" srcId="{57BB1FB4-4F6C-4555-99D0-37863C002865}" destId="{921F7065-46F9-4B71-B656-83113A6E85FE}" srcOrd="0" destOrd="0" presId="urn:microsoft.com/office/officeart/2005/8/layout/radial1"/>
    <dgm:cxn modelId="{251B0013-389E-412D-B3EF-2907F3A11D0E}" type="presParOf" srcId="{3CD6040A-26BE-4A3B-94EA-F665C790083B}" destId="{E2E40949-8ABC-453A-9DAA-07D3E71AA3D6}" srcOrd="6" destOrd="0" presId="urn:microsoft.com/office/officeart/2005/8/layout/radial1"/>
  </dgm:cxnLst>
  <dgm:bg>
    <a:solidFill>
      <a:schemeClr val="bg1">
        <a:alpha val="95000"/>
      </a:schemeClr>
    </a:solidFill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93025E-ABF1-4311-BE36-3B085EE23FC5}" type="doc">
      <dgm:prSet loTypeId="urn:microsoft.com/office/officeart/2005/8/layout/radial2" loCatId="relationship" qsTypeId="urn:microsoft.com/office/officeart/2005/8/quickstyle/3d6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CBE85B6-A368-455F-A0CB-8E8386F936EE}">
      <dgm:prSet phldrT="[Text]"/>
      <dgm:spPr/>
      <dgm:t>
        <a:bodyPr/>
        <a:lstStyle/>
        <a:p>
          <a:r>
            <a:rPr lang="en-US" dirty="0"/>
            <a:t>Investments</a:t>
          </a:r>
        </a:p>
      </dgm:t>
    </dgm:pt>
    <dgm:pt modelId="{D2498883-8444-4E6B-8A9B-DF50D14D3CC3}" type="parTrans" cxnId="{7733C9FF-FAED-4259-8AD4-69D5EB2D5196}">
      <dgm:prSet/>
      <dgm:spPr/>
      <dgm:t>
        <a:bodyPr/>
        <a:lstStyle/>
        <a:p>
          <a:endParaRPr lang="en-US"/>
        </a:p>
      </dgm:t>
    </dgm:pt>
    <dgm:pt modelId="{2857AC12-4447-4E29-9919-28E08C66DA70}" type="sibTrans" cxnId="{7733C9FF-FAED-4259-8AD4-69D5EB2D5196}">
      <dgm:prSet/>
      <dgm:spPr/>
      <dgm:t>
        <a:bodyPr/>
        <a:lstStyle/>
        <a:p>
          <a:endParaRPr lang="en-US"/>
        </a:p>
      </dgm:t>
    </dgm:pt>
    <dgm:pt modelId="{08E71B69-DBE1-42F9-8ACB-2494DDDC6425}">
      <dgm:prSet phldrT="[Text]"/>
      <dgm:spPr/>
      <dgm:t>
        <a:bodyPr/>
        <a:lstStyle/>
        <a:p>
          <a:r>
            <a:rPr lang="en-US" dirty="0"/>
            <a:t>IT Services</a:t>
          </a:r>
        </a:p>
      </dgm:t>
    </dgm:pt>
    <dgm:pt modelId="{B8B2073C-3B6E-4C2A-B169-8888C4FF138F}" type="parTrans" cxnId="{532579D2-D6B6-4E10-BB4B-71377571E246}">
      <dgm:prSet/>
      <dgm:spPr/>
      <dgm:t>
        <a:bodyPr/>
        <a:lstStyle/>
        <a:p>
          <a:endParaRPr lang="en-US"/>
        </a:p>
      </dgm:t>
    </dgm:pt>
    <dgm:pt modelId="{C8453377-FFBF-4D9F-BB61-74825F2E316E}" type="sibTrans" cxnId="{532579D2-D6B6-4E10-BB4B-71377571E246}">
      <dgm:prSet/>
      <dgm:spPr/>
      <dgm:t>
        <a:bodyPr/>
        <a:lstStyle/>
        <a:p>
          <a:endParaRPr lang="en-US"/>
        </a:p>
      </dgm:t>
    </dgm:pt>
    <dgm:pt modelId="{8FD2E559-E66C-4223-AFF6-4D7FACBE800A}">
      <dgm:prSet/>
      <dgm:spPr/>
      <dgm:t>
        <a:bodyPr/>
        <a:lstStyle/>
        <a:p>
          <a:r>
            <a:rPr lang="en-US" dirty="0"/>
            <a:t>Artificial Intelligence</a:t>
          </a:r>
        </a:p>
      </dgm:t>
    </dgm:pt>
    <dgm:pt modelId="{1D381268-C039-49B5-8DE0-160448AB637C}" type="parTrans" cxnId="{78E15AA0-91BA-4928-8031-7A9546F64702}">
      <dgm:prSet/>
      <dgm:spPr/>
      <dgm:t>
        <a:bodyPr/>
        <a:lstStyle/>
        <a:p>
          <a:endParaRPr lang="en-US"/>
        </a:p>
      </dgm:t>
    </dgm:pt>
    <dgm:pt modelId="{08970BD4-E987-4C97-BCC6-4D70D3F0FD53}" type="sibTrans" cxnId="{78E15AA0-91BA-4928-8031-7A9546F64702}">
      <dgm:prSet/>
      <dgm:spPr/>
      <dgm:t>
        <a:bodyPr/>
        <a:lstStyle/>
        <a:p>
          <a:endParaRPr lang="en-US"/>
        </a:p>
      </dgm:t>
    </dgm:pt>
    <dgm:pt modelId="{F0B83C91-A90D-4447-930E-E392167297D9}">
      <dgm:prSet/>
      <dgm:spPr/>
      <dgm:t>
        <a:bodyPr/>
        <a:lstStyle/>
        <a:p>
          <a:r>
            <a:rPr lang="en-US"/>
            <a:t>Business Automation</a:t>
          </a:r>
          <a:endParaRPr lang="en-US" dirty="0"/>
        </a:p>
      </dgm:t>
    </dgm:pt>
    <dgm:pt modelId="{0C2C6050-1410-481F-BFEB-021E861BA27E}" type="parTrans" cxnId="{C9D037B4-19CD-4E44-B2ED-1B3D9C39096D}">
      <dgm:prSet/>
      <dgm:spPr/>
      <dgm:t>
        <a:bodyPr/>
        <a:lstStyle/>
        <a:p>
          <a:endParaRPr lang="en-US"/>
        </a:p>
      </dgm:t>
    </dgm:pt>
    <dgm:pt modelId="{3D96F97E-1C2E-4BB6-B85E-CF9312A802AD}" type="sibTrans" cxnId="{C9D037B4-19CD-4E44-B2ED-1B3D9C39096D}">
      <dgm:prSet/>
      <dgm:spPr/>
      <dgm:t>
        <a:bodyPr/>
        <a:lstStyle/>
        <a:p>
          <a:endParaRPr lang="en-US"/>
        </a:p>
      </dgm:t>
    </dgm:pt>
    <dgm:pt modelId="{E22428E5-DAB3-4C2B-A5C7-930F1CF9A4B7}">
      <dgm:prSet/>
      <dgm:spPr/>
      <dgm:t>
        <a:bodyPr/>
        <a:lstStyle/>
        <a:p>
          <a:r>
            <a:rPr lang="en-US"/>
            <a:t>Digital Strategy</a:t>
          </a:r>
          <a:endParaRPr lang="en-US" dirty="0"/>
        </a:p>
      </dgm:t>
    </dgm:pt>
    <dgm:pt modelId="{15A4229A-B066-42DC-B83A-73D45A2C2A1B}" type="parTrans" cxnId="{ABE05D4C-A43B-4AEB-B24C-A234EA5CB66B}">
      <dgm:prSet/>
      <dgm:spPr/>
      <dgm:t>
        <a:bodyPr/>
        <a:lstStyle/>
        <a:p>
          <a:endParaRPr lang="en-US"/>
        </a:p>
      </dgm:t>
    </dgm:pt>
    <dgm:pt modelId="{FBD32340-7B2F-47EC-B848-B3EAB7002D69}" type="sibTrans" cxnId="{ABE05D4C-A43B-4AEB-B24C-A234EA5CB66B}">
      <dgm:prSet/>
      <dgm:spPr/>
      <dgm:t>
        <a:bodyPr/>
        <a:lstStyle/>
        <a:p>
          <a:endParaRPr lang="en-US"/>
        </a:p>
      </dgm:t>
    </dgm:pt>
    <dgm:pt modelId="{CAF9D30F-2C82-467F-9716-4F84B9B4B025}">
      <dgm:prSet/>
      <dgm:spPr/>
      <dgm:t>
        <a:bodyPr/>
        <a:lstStyle/>
        <a:p>
          <a:r>
            <a:rPr lang="en-US" dirty="0"/>
            <a:t>Corporate Social Responsibility</a:t>
          </a:r>
        </a:p>
      </dgm:t>
    </dgm:pt>
    <dgm:pt modelId="{EAAAD42F-CD76-45FA-878E-BE85B526A163}" type="sibTrans" cxnId="{8B16300A-3677-4ED7-857E-67B1DC49F437}">
      <dgm:prSet/>
      <dgm:spPr/>
      <dgm:t>
        <a:bodyPr/>
        <a:lstStyle/>
        <a:p>
          <a:endParaRPr lang="en-US"/>
        </a:p>
      </dgm:t>
    </dgm:pt>
    <dgm:pt modelId="{4B1E427B-3E6A-4AF5-930B-E757BD7DB005}" type="parTrans" cxnId="{8B16300A-3677-4ED7-857E-67B1DC49F437}">
      <dgm:prSet/>
      <dgm:spPr/>
      <dgm:t>
        <a:bodyPr/>
        <a:lstStyle/>
        <a:p>
          <a:endParaRPr lang="en-US"/>
        </a:p>
      </dgm:t>
    </dgm:pt>
    <dgm:pt modelId="{E595B2D3-2F2F-4D1A-B881-401B26618C38}">
      <dgm:prSet phldrT="[Text]"/>
      <dgm:spPr/>
      <dgm:t>
        <a:bodyPr/>
        <a:lstStyle/>
        <a:p>
          <a:r>
            <a:rPr lang="en-US" dirty="0"/>
            <a:t>Africa Developer Network</a:t>
          </a:r>
        </a:p>
      </dgm:t>
    </dgm:pt>
    <dgm:pt modelId="{03170704-46EA-4C1D-B002-8D565DD3BDB7}" type="sibTrans" cxnId="{E3794DDF-BAF2-4E72-82BD-EAAEFD0B6B92}">
      <dgm:prSet/>
      <dgm:spPr/>
      <dgm:t>
        <a:bodyPr/>
        <a:lstStyle/>
        <a:p>
          <a:endParaRPr lang="en-US"/>
        </a:p>
      </dgm:t>
    </dgm:pt>
    <dgm:pt modelId="{4CB9D81C-6BDD-4B3E-BC63-B83CE4C4D850}" type="parTrans" cxnId="{E3794DDF-BAF2-4E72-82BD-EAAEFD0B6B92}">
      <dgm:prSet/>
      <dgm:spPr/>
      <dgm:t>
        <a:bodyPr/>
        <a:lstStyle/>
        <a:p>
          <a:endParaRPr lang="en-US"/>
        </a:p>
      </dgm:t>
    </dgm:pt>
    <dgm:pt modelId="{B06ED560-DCF6-4607-A437-F607DA64AA5E}">
      <dgm:prSet/>
      <dgm:spPr/>
      <dgm:t>
        <a:bodyPr/>
        <a:lstStyle/>
        <a:p>
          <a:r>
            <a:rPr lang="en-US" dirty="0"/>
            <a:t>Fintechs</a:t>
          </a:r>
        </a:p>
      </dgm:t>
    </dgm:pt>
    <dgm:pt modelId="{39EFC369-76CB-4526-852B-32F1BA452F4A}" type="parTrans" cxnId="{C482BE42-5FC2-4C6F-A598-6DA3F6B47B86}">
      <dgm:prSet/>
      <dgm:spPr/>
      <dgm:t>
        <a:bodyPr/>
        <a:lstStyle/>
        <a:p>
          <a:endParaRPr lang="en-US"/>
        </a:p>
      </dgm:t>
    </dgm:pt>
    <dgm:pt modelId="{A510BF51-5C84-4A0D-BAB0-590D6DFE6DF6}" type="sibTrans" cxnId="{C482BE42-5FC2-4C6F-A598-6DA3F6B47B86}">
      <dgm:prSet/>
      <dgm:spPr/>
      <dgm:t>
        <a:bodyPr/>
        <a:lstStyle/>
        <a:p>
          <a:endParaRPr lang="en-US"/>
        </a:p>
      </dgm:t>
    </dgm:pt>
    <dgm:pt modelId="{C2D225FF-CA9D-4BC8-BD14-C12DE4D20D0C}">
      <dgm:prSet/>
      <dgm:spPr/>
      <dgm:t>
        <a:bodyPr/>
        <a:lstStyle/>
        <a:p>
          <a:r>
            <a:rPr lang="en-US" dirty="0"/>
            <a:t>Technology enabled SMEs</a:t>
          </a:r>
        </a:p>
      </dgm:t>
    </dgm:pt>
    <dgm:pt modelId="{42069949-D981-4131-9D74-9CF3B5741218}" type="parTrans" cxnId="{971FF23D-0299-4445-B96F-E89BAC143C7A}">
      <dgm:prSet/>
      <dgm:spPr/>
      <dgm:t>
        <a:bodyPr/>
        <a:lstStyle/>
        <a:p>
          <a:endParaRPr lang="en-US"/>
        </a:p>
      </dgm:t>
    </dgm:pt>
    <dgm:pt modelId="{1323788C-EBB2-4B02-8191-C99343087182}" type="sibTrans" cxnId="{971FF23D-0299-4445-B96F-E89BAC143C7A}">
      <dgm:prSet/>
      <dgm:spPr/>
      <dgm:t>
        <a:bodyPr/>
        <a:lstStyle/>
        <a:p>
          <a:endParaRPr lang="en-US"/>
        </a:p>
      </dgm:t>
    </dgm:pt>
    <dgm:pt modelId="{AA8D489D-E890-4EE4-9BA6-1DAB545CD187}">
      <dgm:prSet/>
      <dgm:spPr/>
      <dgm:t>
        <a:bodyPr/>
        <a:lstStyle/>
        <a:p>
          <a:endParaRPr lang="en-US" dirty="0"/>
        </a:p>
      </dgm:t>
    </dgm:pt>
    <dgm:pt modelId="{771C2A12-A220-4474-A156-E087407C7745}" type="sibTrans" cxnId="{25FB6338-6CEB-4CAC-B89F-5DC7CC4C2BC6}">
      <dgm:prSet/>
      <dgm:spPr/>
      <dgm:t>
        <a:bodyPr/>
        <a:lstStyle/>
        <a:p>
          <a:endParaRPr lang="en-US"/>
        </a:p>
      </dgm:t>
    </dgm:pt>
    <dgm:pt modelId="{EEE62A77-E1D0-4E6D-978F-051D475A6BC7}" type="parTrans" cxnId="{25FB6338-6CEB-4CAC-B89F-5DC7CC4C2BC6}">
      <dgm:prSet/>
      <dgm:spPr/>
      <dgm:t>
        <a:bodyPr/>
        <a:lstStyle/>
        <a:p>
          <a:endParaRPr lang="en-US"/>
        </a:p>
      </dgm:t>
    </dgm:pt>
    <dgm:pt modelId="{C324C60C-DEE4-4082-B6E6-9E41E88576C4}">
      <dgm:prSet/>
      <dgm:spPr/>
      <dgm:t>
        <a:bodyPr/>
        <a:lstStyle/>
        <a:p>
          <a:r>
            <a:rPr lang="en-US" dirty="0"/>
            <a:t>5m members in 4 years</a:t>
          </a:r>
        </a:p>
      </dgm:t>
    </dgm:pt>
    <dgm:pt modelId="{129BE280-3E3F-46C3-8476-D6B293F2BCFA}" type="parTrans" cxnId="{9320411B-7897-4549-9F67-91885FCD70B3}">
      <dgm:prSet/>
      <dgm:spPr/>
      <dgm:t>
        <a:bodyPr/>
        <a:lstStyle/>
        <a:p>
          <a:endParaRPr lang="en-US"/>
        </a:p>
      </dgm:t>
    </dgm:pt>
    <dgm:pt modelId="{2C8F097B-8D21-428F-9BB2-D71E45F14650}" type="sibTrans" cxnId="{9320411B-7897-4549-9F67-91885FCD70B3}">
      <dgm:prSet/>
      <dgm:spPr/>
      <dgm:t>
        <a:bodyPr/>
        <a:lstStyle/>
        <a:p>
          <a:endParaRPr lang="en-US"/>
        </a:p>
      </dgm:t>
    </dgm:pt>
    <dgm:pt modelId="{13515376-B83B-4126-B773-6267D5A2BFC1}" type="pres">
      <dgm:prSet presAssocID="{F393025E-ABF1-4311-BE36-3B085EE23FC5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3420815B-42FF-4F50-98A0-E763AFD5DD34}" type="pres">
      <dgm:prSet presAssocID="{F393025E-ABF1-4311-BE36-3B085EE23FC5}" presName="cycle" presStyleCnt="0"/>
      <dgm:spPr/>
    </dgm:pt>
    <dgm:pt modelId="{B5548B91-F298-4802-A00A-1D99D053F2D6}" type="pres">
      <dgm:prSet presAssocID="{F393025E-ABF1-4311-BE36-3B085EE23FC5}" presName="centerShape" presStyleCnt="0"/>
      <dgm:spPr/>
    </dgm:pt>
    <dgm:pt modelId="{D43AC89D-2765-49B2-81CA-1984EF53960F}" type="pres">
      <dgm:prSet presAssocID="{F393025E-ABF1-4311-BE36-3B085EE23FC5}" presName="connSite" presStyleLbl="node1" presStyleIdx="0" presStyleCnt="4"/>
      <dgm:spPr/>
    </dgm:pt>
    <dgm:pt modelId="{342A9440-6D1E-4418-B9B6-E4C8E628E45C}" type="pres">
      <dgm:prSet presAssocID="{F393025E-ABF1-4311-BE36-3B085EE23FC5}" presName="visible" presStyleLbl="node1" presStyleIdx="0" presStyleCnt="4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  <dgm:pt modelId="{5BD38BB5-AAB0-4857-88DC-E486C36EAE80}" type="pres">
      <dgm:prSet presAssocID="{D2498883-8444-4E6B-8A9B-DF50D14D3CC3}" presName="Name25" presStyleLbl="parChTrans1D1" presStyleIdx="0" presStyleCnt="3"/>
      <dgm:spPr/>
    </dgm:pt>
    <dgm:pt modelId="{C35BDE74-FF88-4525-A058-0EC3C15E7B1E}" type="pres">
      <dgm:prSet presAssocID="{BCBE85B6-A368-455F-A0CB-8E8386F936EE}" presName="node" presStyleCnt="0"/>
      <dgm:spPr/>
    </dgm:pt>
    <dgm:pt modelId="{6F7CBBDF-AE98-40F4-BF18-6450DCC88BFB}" type="pres">
      <dgm:prSet presAssocID="{BCBE85B6-A368-455F-A0CB-8E8386F936EE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EA7E3FFC-91BF-4640-9D8F-EE681D3CE85F}" type="pres">
      <dgm:prSet presAssocID="{BCBE85B6-A368-455F-A0CB-8E8386F936EE}" presName="childNode" presStyleLbl="revTx" presStyleIdx="0" presStyleCnt="3">
        <dgm:presLayoutVars>
          <dgm:bulletEnabled val="1"/>
        </dgm:presLayoutVars>
      </dgm:prSet>
      <dgm:spPr/>
    </dgm:pt>
    <dgm:pt modelId="{C11B3378-051F-43D8-89C4-7597F36B95A4}" type="pres">
      <dgm:prSet presAssocID="{4CB9D81C-6BDD-4B3E-BC63-B83CE4C4D850}" presName="Name25" presStyleLbl="parChTrans1D1" presStyleIdx="1" presStyleCnt="3"/>
      <dgm:spPr/>
    </dgm:pt>
    <dgm:pt modelId="{DB12911B-DF5D-4C5E-BCA8-6A57EFDFB062}" type="pres">
      <dgm:prSet presAssocID="{E595B2D3-2F2F-4D1A-B881-401B26618C38}" presName="node" presStyleCnt="0"/>
      <dgm:spPr/>
    </dgm:pt>
    <dgm:pt modelId="{8E6D9100-EF4F-48D0-BF9E-1C83253455C4}" type="pres">
      <dgm:prSet presAssocID="{E595B2D3-2F2F-4D1A-B881-401B26618C38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44FEAB70-8336-413E-83A0-2C62472586D7}" type="pres">
      <dgm:prSet presAssocID="{E595B2D3-2F2F-4D1A-B881-401B26618C38}" presName="childNode" presStyleLbl="revTx" presStyleIdx="1" presStyleCnt="3">
        <dgm:presLayoutVars>
          <dgm:bulletEnabled val="1"/>
        </dgm:presLayoutVars>
      </dgm:prSet>
      <dgm:spPr/>
    </dgm:pt>
    <dgm:pt modelId="{59FD012A-5B12-47BD-B77C-7C4A21E96316}" type="pres">
      <dgm:prSet presAssocID="{B8B2073C-3B6E-4C2A-B169-8888C4FF138F}" presName="Name25" presStyleLbl="parChTrans1D1" presStyleIdx="2" presStyleCnt="3"/>
      <dgm:spPr/>
    </dgm:pt>
    <dgm:pt modelId="{C879D1CD-8BDD-4921-A4BF-BF326E055C2C}" type="pres">
      <dgm:prSet presAssocID="{08E71B69-DBE1-42F9-8ACB-2494DDDC6425}" presName="node" presStyleCnt="0"/>
      <dgm:spPr/>
    </dgm:pt>
    <dgm:pt modelId="{A3C8AD63-AF8E-4021-B621-63DFE2F747E8}" type="pres">
      <dgm:prSet presAssocID="{08E71B69-DBE1-42F9-8ACB-2494DDDC6425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102E3824-DC5A-446A-B430-16FAF9D630D7}" type="pres">
      <dgm:prSet presAssocID="{08E71B69-DBE1-42F9-8ACB-2494DDDC6425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8B16300A-3677-4ED7-857E-67B1DC49F437}" srcId="{E595B2D3-2F2F-4D1A-B881-401B26618C38}" destId="{CAF9D30F-2C82-467F-9716-4F84B9B4B025}" srcOrd="0" destOrd="0" parTransId="{4B1E427B-3E6A-4AF5-930B-E757BD7DB005}" sibTransId="{EAAAD42F-CD76-45FA-878E-BE85B526A163}"/>
    <dgm:cxn modelId="{95CA7F11-63E6-40F8-A4D9-C3BE10FD7BFB}" type="presOf" srcId="{B8B2073C-3B6E-4C2A-B169-8888C4FF138F}" destId="{59FD012A-5B12-47BD-B77C-7C4A21E96316}" srcOrd="0" destOrd="0" presId="urn:microsoft.com/office/officeart/2005/8/layout/radial2"/>
    <dgm:cxn modelId="{9320411B-7897-4549-9F67-91885FCD70B3}" srcId="{E595B2D3-2F2F-4D1A-B881-401B26618C38}" destId="{C324C60C-DEE4-4082-B6E6-9E41E88576C4}" srcOrd="1" destOrd="0" parTransId="{129BE280-3E3F-46C3-8476-D6B293F2BCFA}" sibTransId="{2C8F097B-8D21-428F-9BB2-D71E45F14650}"/>
    <dgm:cxn modelId="{25FB6338-6CEB-4CAC-B89F-5DC7CC4C2BC6}" srcId="{E595B2D3-2F2F-4D1A-B881-401B26618C38}" destId="{AA8D489D-E890-4EE4-9BA6-1DAB545CD187}" srcOrd="2" destOrd="0" parTransId="{EEE62A77-E1D0-4E6D-978F-051D475A6BC7}" sibTransId="{771C2A12-A220-4474-A156-E087407C7745}"/>
    <dgm:cxn modelId="{971FF23D-0299-4445-B96F-E89BAC143C7A}" srcId="{BCBE85B6-A368-455F-A0CB-8E8386F936EE}" destId="{C2D225FF-CA9D-4BC8-BD14-C12DE4D20D0C}" srcOrd="1" destOrd="0" parTransId="{42069949-D981-4131-9D74-9CF3B5741218}" sibTransId="{1323788C-EBB2-4B02-8191-C99343087182}"/>
    <dgm:cxn modelId="{0C1AFA3D-743D-41E3-9402-654BCE0C756A}" type="presOf" srcId="{B06ED560-DCF6-4607-A437-F607DA64AA5E}" destId="{EA7E3FFC-91BF-4640-9D8F-EE681D3CE85F}" srcOrd="0" destOrd="0" presId="urn:microsoft.com/office/officeart/2005/8/layout/radial2"/>
    <dgm:cxn modelId="{CF9B4961-DC6B-4734-9328-B277DEC0EFEB}" type="presOf" srcId="{F0B83C91-A90D-4447-930E-E392167297D9}" destId="{102E3824-DC5A-446A-B430-16FAF9D630D7}" srcOrd="0" destOrd="1" presId="urn:microsoft.com/office/officeart/2005/8/layout/radial2"/>
    <dgm:cxn modelId="{0D1ADE41-00E9-4B15-9038-62C0A37C5D15}" type="presOf" srcId="{C324C60C-DEE4-4082-B6E6-9E41E88576C4}" destId="{44FEAB70-8336-413E-83A0-2C62472586D7}" srcOrd="0" destOrd="1" presId="urn:microsoft.com/office/officeart/2005/8/layout/radial2"/>
    <dgm:cxn modelId="{C482BE42-5FC2-4C6F-A598-6DA3F6B47B86}" srcId="{BCBE85B6-A368-455F-A0CB-8E8386F936EE}" destId="{B06ED560-DCF6-4607-A437-F607DA64AA5E}" srcOrd="0" destOrd="0" parTransId="{39EFC369-76CB-4526-852B-32F1BA452F4A}" sibTransId="{A510BF51-5C84-4A0D-BAB0-590D6DFE6DF6}"/>
    <dgm:cxn modelId="{ABE05D4C-A43B-4AEB-B24C-A234EA5CB66B}" srcId="{08E71B69-DBE1-42F9-8ACB-2494DDDC6425}" destId="{E22428E5-DAB3-4C2B-A5C7-930F1CF9A4B7}" srcOrd="2" destOrd="0" parTransId="{15A4229A-B066-42DC-B83A-73D45A2C2A1B}" sibTransId="{FBD32340-7B2F-47EC-B848-B3EAB7002D69}"/>
    <dgm:cxn modelId="{23579151-D4FE-4498-96F6-29C674B7CD4D}" type="presOf" srcId="{4CB9D81C-6BDD-4B3E-BC63-B83CE4C4D850}" destId="{C11B3378-051F-43D8-89C4-7597F36B95A4}" srcOrd="0" destOrd="0" presId="urn:microsoft.com/office/officeart/2005/8/layout/radial2"/>
    <dgm:cxn modelId="{75B22E5A-B946-4C03-AF87-B1DDBC205F44}" type="presOf" srcId="{E595B2D3-2F2F-4D1A-B881-401B26618C38}" destId="{8E6D9100-EF4F-48D0-BF9E-1C83253455C4}" srcOrd="0" destOrd="0" presId="urn:microsoft.com/office/officeart/2005/8/layout/radial2"/>
    <dgm:cxn modelId="{A3FBF95A-7142-493F-B2FF-570BAE4FDA9B}" type="presOf" srcId="{08E71B69-DBE1-42F9-8ACB-2494DDDC6425}" destId="{A3C8AD63-AF8E-4021-B621-63DFE2F747E8}" srcOrd="0" destOrd="0" presId="urn:microsoft.com/office/officeart/2005/8/layout/radial2"/>
    <dgm:cxn modelId="{3FB76F81-A01A-4FA0-99DD-D1C79BE6BA3A}" type="presOf" srcId="{E22428E5-DAB3-4C2B-A5C7-930F1CF9A4B7}" destId="{102E3824-DC5A-446A-B430-16FAF9D630D7}" srcOrd="0" destOrd="2" presId="urn:microsoft.com/office/officeart/2005/8/layout/radial2"/>
    <dgm:cxn modelId="{09B2FF81-BDC2-4C2D-80CD-43B106F5B456}" type="presOf" srcId="{D2498883-8444-4E6B-8A9B-DF50D14D3CC3}" destId="{5BD38BB5-AAB0-4857-88DC-E486C36EAE80}" srcOrd="0" destOrd="0" presId="urn:microsoft.com/office/officeart/2005/8/layout/radial2"/>
    <dgm:cxn modelId="{7361548C-A8ED-408E-822F-309A266457EE}" type="presOf" srcId="{C2D225FF-CA9D-4BC8-BD14-C12DE4D20D0C}" destId="{EA7E3FFC-91BF-4640-9D8F-EE681D3CE85F}" srcOrd="0" destOrd="1" presId="urn:microsoft.com/office/officeart/2005/8/layout/radial2"/>
    <dgm:cxn modelId="{78E15AA0-91BA-4928-8031-7A9546F64702}" srcId="{08E71B69-DBE1-42F9-8ACB-2494DDDC6425}" destId="{8FD2E559-E66C-4223-AFF6-4D7FACBE800A}" srcOrd="0" destOrd="0" parTransId="{1D381268-C039-49B5-8DE0-160448AB637C}" sibTransId="{08970BD4-E987-4C97-BCC6-4D70D3F0FD53}"/>
    <dgm:cxn modelId="{B41C8FAE-B3C9-4A18-9EC5-BCA38F9FBFDD}" type="presOf" srcId="{F393025E-ABF1-4311-BE36-3B085EE23FC5}" destId="{13515376-B83B-4126-B773-6267D5A2BFC1}" srcOrd="0" destOrd="0" presId="urn:microsoft.com/office/officeart/2005/8/layout/radial2"/>
    <dgm:cxn modelId="{C9D037B4-19CD-4E44-B2ED-1B3D9C39096D}" srcId="{08E71B69-DBE1-42F9-8ACB-2494DDDC6425}" destId="{F0B83C91-A90D-4447-930E-E392167297D9}" srcOrd="1" destOrd="0" parTransId="{0C2C6050-1410-481F-BFEB-021E861BA27E}" sibTransId="{3D96F97E-1C2E-4BB6-B85E-CF9312A802AD}"/>
    <dgm:cxn modelId="{EC4592D1-7306-4947-88E1-CCFFBD143375}" type="presOf" srcId="{CAF9D30F-2C82-467F-9716-4F84B9B4B025}" destId="{44FEAB70-8336-413E-83A0-2C62472586D7}" srcOrd="0" destOrd="0" presId="urn:microsoft.com/office/officeart/2005/8/layout/radial2"/>
    <dgm:cxn modelId="{532579D2-D6B6-4E10-BB4B-71377571E246}" srcId="{F393025E-ABF1-4311-BE36-3B085EE23FC5}" destId="{08E71B69-DBE1-42F9-8ACB-2494DDDC6425}" srcOrd="2" destOrd="0" parTransId="{B8B2073C-3B6E-4C2A-B169-8888C4FF138F}" sibTransId="{C8453377-FFBF-4D9F-BB61-74825F2E316E}"/>
    <dgm:cxn modelId="{E3794DDF-BAF2-4E72-82BD-EAAEFD0B6B92}" srcId="{F393025E-ABF1-4311-BE36-3B085EE23FC5}" destId="{E595B2D3-2F2F-4D1A-B881-401B26618C38}" srcOrd="1" destOrd="0" parTransId="{4CB9D81C-6BDD-4B3E-BC63-B83CE4C4D850}" sibTransId="{03170704-46EA-4C1D-B002-8D565DD3BDB7}"/>
    <dgm:cxn modelId="{B62732F5-2496-4888-8144-F173548DB89D}" type="presOf" srcId="{BCBE85B6-A368-455F-A0CB-8E8386F936EE}" destId="{6F7CBBDF-AE98-40F4-BF18-6450DCC88BFB}" srcOrd="0" destOrd="0" presId="urn:microsoft.com/office/officeart/2005/8/layout/radial2"/>
    <dgm:cxn modelId="{F48D1BFC-74A7-4E9D-9F6F-6C8AE12931F2}" type="presOf" srcId="{8FD2E559-E66C-4223-AFF6-4D7FACBE800A}" destId="{102E3824-DC5A-446A-B430-16FAF9D630D7}" srcOrd="0" destOrd="0" presId="urn:microsoft.com/office/officeart/2005/8/layout/radial2"/>
    <dgm:cxn modelId="{65CA89FC-5B91-4315-AAEF-2FDEA95DF49A}" type="presOf" srcId="{AA8D489D-E890-4EE4-9BA6-1DAB545CD187}" destId="{44FEAB70-8336-413E-83A0-2C62472586D7}" srcOrd="0" destOrd="2" presId="urn:microsoft.com/office/officeart/2005/8/layout/radial2"/>
    <dgm:cxn modelId="{7733C9FF-FAED-4259-8AD4-69D5EB2D5196}" srcId="{F393025E-ABF1-4311-BE36-3B085EE23FC5}" destId="{BCBE85B6-A368-455F-A0CB-8E8386F936EE}" srcOrd="0" destOrd="0" parTransId="{D2498883-8444-4E6B-8A9B-DF50D14D3CC3}" sibTransId="{2857AC12-4447-4E29-9919-28E08C66DA70}"/>
    <dgm:cxn modelId="{D75A0141-BD60-48EC-B0FD-EA80DDE551F4}" type="presParOf" srcId="{13515376-B83B-4126-B773-6267D5A2BFC1}" destId="{3420815B-42FF-4F50-98A0-E763AFD5DD34}" srcOrd="0" destOrd="0" presId="urn:microsoft.com/office/officeart/2005/8/layout/radial2"/>
    <dgm:cxn modelId="{B11FAB57-32B7-4DC8-AE17-50E302639735}" type="presParOf" srcId="{3420815B-42FF-4F50-98A0-E763AFD5DD34}" destId="{B5548B91-F298-4802-A00A-1D99D053F2D6}" srcOrd="0" destOrd="0" presId="urn:microsoft.com/office/officeart/2005/8/layout/radial2"/>
    <dgm:cxn modelId="{8D7D4E86-2A81-4039-99CD-C893C67F8742}" type="presParOf" srcId="{B5548B91-F298-4802-A00A-1D99D053F2D6}" destId="{D43AC89D-2765-49B2-81CA-1984EF53960F}" srcOrd="0" destOrd="0" presId="urn:microsoft.com/office/officeart/2005/8/layout/radial2"/>
    <dgm:cxn modelId="{3295B25B-9B6A-430C-BA63-7D8821AD2C5B}" type="presParOf" srcId="{B5548B91-F298-4802-A00A-1D99D053F2D6}" destId="{342A9440-6D1E-4418-B9B6-E4C8E628E45C}" srcOrd="1" destOrd="0" presId="urn:microsoft.com/office/officeart/2005/8/layout/radial2"/>
    <dgm:cxn modelId="{8DC30677-2017-4B3B-995A-A88C29597F94}" type="presParOf" srcId="{3420815B-42FF-4F50-98A0-E763AFD5DD34}" destId="{5BD38BB5-AAB0-4857-88DC-E486C36EAE80}" srcOrd="1" destOrd="0" presId="urn:microsoft.com/office/officeart/2005/8/layout/radial2"/>
    <dgm:cxn modelId="{23253ADB-A2C7-4383-A770-55655111D195}" type="presParOf" srcId="{3420815B-42FF-4F50-98A0-E763AFD5DD34}" destId="{C35BDE74-FF88-4525-A058-0EC3C15E7B1E}" srcOrd="2" destOrd="0" presId="urn:microsoft.com/office/officeart/2005/8/layout/radial2"/>
    <dgm:cxn modelId="{643CFDF6-36DB-42E5-BC43-D2F7FBCD003C}" type="presParOf" srcId="{C35BDE74-FF88-4525-A058-0EC3C15E7B1E}" destId="{6F7CBBDF-AE98-40F4-BF18-6450DCC88BFB}" srcOrd="0" destOrd="0" presId="urn:microsoft.com/office/officeart/2005/8/layout/radial2"/>
    <dgm:cxn modelId="{EBB73CAE-AD38-4D9A-B767-820982EF60F7}" type="presParOf" srcId="{C35BDE74-FF88-4525-A058-0EC3C15E7B1E}" destId="{EA7E3FFC-91BF-4640-9D8F-EE681D3CE85F}" srcOrd="1" destOrd="0" presId="urn:microsoft.com/office/officeart/2005/8/layout/radial2"/>
    <dgm:cxn modelId="{5DA1C3CB-7F85-47B6-9766-7CC47925A1BD}" type="presParOf" srcId="{3420815B-42FF-4F50-98A0-E763AFD5DD34}" destId="{C11B3378-051F-43D8-89C4-7597F36B95A4}" srcOrd="3" destOrd="0" presId="urn:microsoft.com/office/officeart/2005/8/layout/radial2"/>
    <dgm:cxn modelId="{A64CBBB4-696A-434A-9029-F4748FF1493F}" type="presParOf" srcId="{3420815B-42FF-4F50-98A0-E763AFD5DD34}" destId="{DB12911B-DF5D-4C5E-BCA8-6A57EFDFB062}" srcOrd="4" destOrd="0" presId="urn:microsoft.com/office/officeart/2005/8/layout/radial2"/>
    <dgm:cxn modelId="{C45917F4-BC60-4B03-830B-51AA9B4C5E1C}" type="presParOf" srcId="{DB12911B-DF5D-4C5E-BCA8-6A57EFDFB062}" destId="{8E6D9100-EF4F-48D0-BF9E-1C83253455C4}" srcOrd="0" destOrd="0" presId="urn:microsoft.com/office/officeart/2005/8/layout/radial2"/>
    <dgm:cxn modelId="{5C6321A2-2DC2-475F-AE64-18CD539E148F}" type="presParOf" srcId="{DB12911B-DF5D-4C5E-BCA8-6A57EFDFB062}" destId="{44FEAB70-8336-413E-83A0-2C62472586D7}" srcOrd="1" destOrd="0" presId="urn:microsoft.com/office/officeart/2005/8/layout/radial2"/>
    <dgm:cxn modelId="{3BE6914B-1639-4401-88EC-E367F8EC87FE}" type="presParOf" srcId="{3420815B-42FF-4F50-98A0-E763AFD5DD34}" destId="{59FD012A-5B12-47BD-B77C-7C4A21E96316}" srcOrd="5" destOrd="0" presId="urn:microsoft.com/office/officeart/2005/8/layout/radial2"/>
    <dgm:cxn modelId="{7E77924F-BDC1-42BB-9081-B05FA3DD7F25}" type="presParOf" srcId="{3420815B-42FF-4F50-98A0-E763AFD5DD34}" destId="{C879D1CD-8BDD-4921-A4BF-BF326E055C2C}" srcOrd="6" destOrd="0" presId="urn:microsoft.com/office/officeart/2005/8/layout/radial2"/>
    <dgm:cxn modelId="{15758853-E3E6-42BA-AAEF-B208487C3833}" type="presParOf" srcId="{C879D1CD-8BDD-4921-A4BF-BF326E055C2C}" destId="{A3C8AD63-AF8E-4021-B621-63DFE2F747E8}" srcOrd="0" destOrd="0" presId="urn:microsoft.com/office/officeart/2005/8/layout/radial2"/>
    <dgm:cxn modelId="{5A8E0ED7-9B8D-4717-B51A-22ECE29711D2}" type="presParOf" srcId="{C879D1CD-8BDD-4921-A4BF-BF326E055C2C}" destId="{102E3824-DC5A-446A-B430-16FAF9D630D7}" srcOrd="1" destOrd="0" presId="urn:microsoft.com/office/officeart/2005/8/layout/radial2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17D69E-E4D0-4DEE-BD3C-CF5D2BC2DBD6}" type="doc">
      <dgm:prSet loTypeId="urn:microsoft.com/office/officeart/2005/8/layout/default" loCatId="list" qsTypeId="urn:microsoft.com/office/officeart/2005/8/quickstyle/3d4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C24B1DC-90B5-4DFF-9FA5-81C337118AA7}">
      <dgm:prSet phldrT="[Text]"/>
      <dgm:spPr/>
      <dgm:t>
        <a:bodyPr/>
        <a:lstStyle/>
        <a:p>
          <a:r>
            <a:rPr lang="en-US" dirty="0"/>
            <a:t>Virtual Assistants (Helpdesk, Customer Care)</a:t>
          </a:r>
        </a:p>
      </dgm:t>
    </dgm:pt>
    <dgm:pt modelId="{F1CE623F-D85D-462B-8C2C-BDA243A8DF3B}" type="parTrans" cxnId="{780222E4-7BA9-4AAE-8F13-657605A94C40}">
      <dgm:prSet/>
      <dgm:spPr/>
      <dgm:t>
        <a:bodyPr/>
        <a:lstStyle/>
        <a:p>
          <a:endParaRPr lang="en-US"/>
        </a:p>
      </dgm:t>
    </dgm:pt>
    <dgm:pt modelId="{0BEB51DC-1191-45A2-9E08-7BC1BAB22189}" type="sibTrans" cxnId="{780222E4-7BA9-4AAE-8F13-657605A94C40}">
      <dgm:prSet/>
      <dgm:spPr/>
      <dgm:t>
        <a:bodyPr/>
        <a:lstStyle/>
        <a:p>
          <a:endParaRPr lang="en-US"/>
        </a:p>
      </dgm:t>
    </dgm:pt>
    <dgm:pt modelId="{CB20651D-65EF-4D3A-84A9-B36C92C1133A}">
      <dgm:prSet/>
      <dgm:spPr/>
      <dgm:t>
        <a:bodyPr/>
        <a:lstStyle/>
        <a:p>
          <a:r>
            <a:rPr lang="en-US" dirty="0"/>
            <a:t>IBM Watson</a:t>
          </a:r>
        </a:p>
      </dgm:t>
    </dgm:pt>
    <dgm:pt modelId="{1B39F0B4-F048-4A84-AC06-F0056DA9D705}" type="parTrans" cxnId="{581D8705-CC95-4359-8429-D9F323B5CC1F}">
      <dgm:prSet/>
      <dgm:spPr/>
      <dgm:t>
        <a:bodyPr/>
        <a:lstStyle/>
        <a:p>
          <a:endParaRPr lang="en-US"/>
        </a:p>
      </dgm:t>
    </dgm:pt>
    <dgm:pt modelId="{68ADDB86-D52B-41D7-A525-6763D4008CAA}" type="sibTrans" cxnId="{581D8705-CC95-4359-8429-D9F323B5CC1F}">
      <dgm:prSet/>
      <dgm:spPr/>
      <dgm:t>
        <a:bodyPr/>
        <a:lstStyle/>
        <a:p>
          <a:endParaRPr lang="en-US"/>
        </a:p>
      </dgm:t>
    </dgm:pt>
    <dgm:pt modelId="{6B4FDF0E-7301-4F32-A585-5C55875259D6}">
      <dgm:prSet/>
      <dgm:spPr/>
      <dgm:t>
        <a:bodyPr/>
        <a:lstStyle/>
        <a:p>
          <a:r>
            <a:rPr lang="en-US" dirty="0"/>
            <a:t>Internet of Things</a:t>
          </a:r>
        </a:p>
      </dgm:t>
    </dgm:pt>
    <dgm:pt modelId="{0FEA8E22-9BB8-4E27-B698-D49AC987099A}" type="parTrans" cxnId="{0FC20D09-1531-4920-A0BB-E2F88947371C}">
      <dgm:prSet/>
      <dgm:spPr/>
      <dgm:t>
        <a:bodyPr/>
        <a:lstStyle/>
        <a:p>
          <a:endParaRPr lang="en-US"/>
        </a:p>
      </dgm:t>
    </dgm:pt>
    <dgm:pt modelId="{595B2282-5E32-4837-ADBF-92E00905E964}" type="sibTrans" cxnId="{0FC20D09-1531-4920-A0BB-E2F88947371C}">
      <dgm:prSet/>
      <dgm:spPr/>
      <dgm:t>
        <a:bodyPr/>
        <a:lstStyle/>
        <a:p>
          <a:endParaRPr lang="en-US"/>
        </a:p>
      </dgm:t>
    </dgm:pt>
    <dgm:pt modelId="{0CFE663C-55B8-4E0A-BCE4-9E9B8ECEE2F1}">
      <dgm:prSet/>
      <dgm:spPr/>
      <dgm:t>
        <a:bodyPr/>
        <a:lstStyle/>
        <a:p>
          <a:r>
            <a:rPr lang="en-US" dirty="0"/>
            <a:t>Blockchain</a:t>
          </a:r>
        </a:p>
      </dgm:t>
    </dgm:pt>
    <dgm:pt modelId="{253C09A4-A002-48AF-92B5-6A1EC1FF2242}" type="parTrans" cxnId="{1DE31D54-4724-4569-8AA8-88DAC38BEF7E}">
      <dgm:prSet/>
      <dgm:spPr/>
      <dgm:t>
        <a:bodyPr/>
        <a:lstStyle/>
        <a:p>
          <a:endParaRPr lang="en-US"/>
        </a:p>
      </dgm:t>
    </dgm:pt>
    <dgm:pt modelId="{65A62C02-F404-4429-AE20-55C8B559C569}" type="sibTrans" cxnId="{1DE31D54-4724-4569-8AA8-88DAC38BEF7E}">
      <dgm:prSet/>
      <dgm:spPr/>
      <dgm:t>
        <a:bodyPr/>
        <a:lstStyle/>
        <a:p>
          <a:endParaRPr lang="en-US"/>
        </a:p>
      </dgm:t>
    </dgm:pt>
    <dgm:pt modelId="{4D8B2965-99E9-4A03-A61A-04C49DC80FB4}">
      <dgm:prSet/>
      <dgm:spPr/>
      <dgm:t>
        <a:bodyPr/>
        <a:lstStyle/>
        <a:p>
          <a:r>
            <a:rPr lang="en-US" dirty="0"/>
            <a:t>Managed IT Services</a:t>
          </a:r>
        </a:p>
      </dgm:t>
    </dgm:pt>
    <dgm:pt modelId="{CF374C01-E9EB-4FB5-B261-1A86673E7964}" type="parTrans" cxnId="{EE76F5C4-0C1D-40DA-9E6B-A3C7C6985AF0}">
      <dgm:prSet/>
      <dgm:spPr/>
      <dgm:t>
        <a:bodyPr/>
        <a:lstStyle/>
        <a:p>
          <a:endParaRPr lang="en-US"/>
        </a:p>
      </dgm:t>
    </dgm:pt>
    <dgm:pt modelId="{15FE6236-D520-46B7-8551-F0D6B9137C70}" type="sibTrans" cxnId="{EE76F5C4-0C1D-40DA-9E6B-A3C7C6985AF0}">
      <dgm:prSet/>
      <dgm:spPr/>
      <dgm:t>
        <a:bodyPr/>
        <a:lstStyle/>
        <a:p>
          <a:endParaRPr lang="en-US"/>
        </a:p>
      </dgm:t>
    </dgm:pt>
    <dgm:pt modelId="{C36CD11A-1D7B-42E3-A7F1-27E597A3D784}">
      <dgm:prSet/>
      <dgm:spPr/>
      <dgm:t>
        <a:bodyPr/>
        <a:lstStyle/>
        <a:p>
          <a:r>
            <a:rPr lang="en-US" dirty="0"/>
            <a:t>Analytics</a:t>
          </a:r>
        </a:p>
      </dgm:t>
    </dgm:pt>
    <dgm:pt modelId="{4311A6E0-665B-44EF-9476-70C64195E14C}" type="parTrans" cxnId="{C378FBFE-7607-412A-8641-24822B5FB59F}">
      <dgm:prSet/>
      <dgm:spPr/>
      <dgm:t>
        <a:bodyPr/>
        <a:lstStyle/>
        <a:p>
          <a:endParaRPr lang="en-US"/>
        </a:p>
      </dgm:t>
    </dgm:pt>
    <dgm:pt modelId="{8F7A2953-1F61-4529-9CD7-22CBE13C54D4}" type="sibTrans" cxnId="{C378FBFE-7607-412A-8641-24822B5FB59F}">
      <dgm:prSet/>
      <dgm:spPr/>
      <dgm:t>
        <a:bodyPr/>
        <a:lstStyle/>
        <a:p>
          <a:endParaRPr lang="en-US"/>
        </a:p>
      </dgm:t>
    </dgm:pt>
    <dgm:pt modelId="{6FCD23FE-E5D3-4044-9CDA-6262D2033071}">
      <dgm:prSet/>
      <dgm:spPr/>
      <dgm:t>
        <a:bodyPr/>
        <a:lstStyle/>
        <a:p>
          <a:r>
            <a:rPr lang="en-US" dirty="0"/>
            <a:t>Machine Learning</a:t>
          </a:r>
        </a:p>
      </dgm:t>
    </dgm:pt>
    <dgm:pt modelId="{6818A245-779C-49D7-A091-E60FA1D7C9EE}" type="parTrans" cxnId="{D1C9EBE5-C996-4132-A9B0-9568EB8E4A6A}">
      <dgm:prSet/>
      <dgm:spPr/>
      <dgm:t>
        <a:bodyPr/>
        <a:lstStyle/>
        <a:p>
          <a:endParaRPr lang="en-US"/>
        </a:p>
      </dgm:t>
    </dgm:pt>
    <dgm:pt modelId="{32A0B7BF-B0B5-44B1-BC35-193AFA9EB847}" type="sibTrans" cxnId="{D1C9EBE5-C996-4132-A9B0-9568EB8E4A6A}">
      <dgm:prSet/>
      <dgm:spPr/>
      <dgm:t>
        <a:bodyPr/>
        <a:lstStyle/>
        <a:p>
          <a:endParaRPr lang="en-US"/>
        </a:p>
      </dgm:t>
    </dgm:pt>
    <dgm:pt modelId="{FD089B32-7EB4-451C-A5B9-8916C24AA0E4}">
      <dgm:prSet/>
      <dgm:spPr/>
      <dgm:t>
        <a:bodyPr/>
        <a:lstStyle/>
        <a:p>
          <a:r>
            <a:rPr lang="en-US" dirty="0"/>
            <a:t>Big Data</a:t>
          </a:r>
        </a:p>
      </dgm:t>
    </dgm:pt>
    <dgm:pt modelId="{1AC2F126-650D-4870-BE31-BB02E7D9CD9D}" type="parTrans" cxnId="{DA8611D9-B040-46A1-978A-3DF0C36B4EC9}">
      <dgm:prSet/>
      <dgm:spPr/>
      <dgm:t>
        <a:bodyPr/>
        <a:lstStyle/>
        <a:p>
          <a:endParaRPr lang="en-US"/>
        </a:p>
      </dgm:t>
    </dgm:pt>
    <dgm:pt modelId="{EDFEFE93-0876-478D-92A1-D2D02ACE8AFD}" type="sibTrans" cxnId="{DA8611D9-B040-46A1-978A-3DF0C36B4EC9}">
      <dgm:prSet/>
      <dgm:spPr/>
      <dgm:t>
        <a:bodyPr/>
        <a:lstStyle/>
        <a:p>
          <a:endParaRPr lang="en-US"/>
        </a:p>
      </dgm:t>
    </dgm:pt>
    <dgm:pt modelId="{598F2E91-BE6C-4846-B74A-426E6F80FBEE}">
      <dgm:prSet/>
      <dgm:spPr/>
      <dgm:t>
        <a:bodyPr/>
        <a:lstStyle/>
        <a:p>
          <a:r>
            <a:rPr lang="en-US" dirty="0"/>
            <a:t>Hybrid Cloud</a:t>
          </a:r>
        </a:p>
      </dgm:t>
    </dgm:pt>
    <dgm:pt modelId="{69CCC7B1-6766-4BF6-93BA-32D220AC92B0}" type="parTrans" cxnId="{2A440CD8-7FD0-4916-8C74-6BFE426C4EF6}">
      <dgm:prSet/>
      <dgm:spPr/>
      <dgm:t>
        <a:bodyPr/>
        <a:lstStyle/>
        <a:p>
          <a:endParaRPr lang="en-US"/>
        </a:p>
      </dgm:t>
    </dgm:pt>
    <dgm:pt modelId="{46591BA8-88BB-4F68-9D3E-C5575758DAC7}" type="sibTrans" cxnId="{2A440CD8-7FD0-4916-8C74-6BFE426C4EF6}">
      <dgm:prSet/>
      <dgm:spPr/>
      <dgm:t>
        <a:bodyPr/>
        <a:lstStyle/>
        <a:p>
          <a:endParaRPr lang="en-US"/>
        </a:p>
      </dgm:t>
    </dgm:pt>
    <dgm:pt modelId="{D42CC72C-C6F3-4CB0-B5D9-E58659354A43}">
      <dgm:prSet/>
      <dgm:spPr/>
      <dgm:t>
        <a:bodyPr/>
        <a:lstStyle/>
        <a:p>
          <a:r>
            <a:rPr lang="en-US" dirty="0"/>
            <a:t>Visual Recognition</a:t>
          </a:r>
        </a:p>
      </dgm:t>
    </dgm:pt>
    <dgm:pt modelId="{59F7DDB5-CF97-4162-9E0A-26033B3E0ECA}" type="parTrans" cxnId="{58661143-CD55-4F03-850B-FF021EEEC619}">
      <dgm:prSet/>
      <dgm:spPr/>
      <dgm:t>
        <a:bodyPr/>
        <a:lstStyle/>
        <a:p>
          <a:endParaRPr lang="en-US"/>
        </a:p>
      </dgm:t>
    </dgm:pt>
    <dgm:pt modelId="{9B55BBEB-6A53-45D3-A240-B61BF2A6B7B6}" type="sibTrans" cxnId="{58661143-CD55-4F03-850B-FF021EEEC619}">
      <dgm:prSet/>
      <dgm:spPr/>
      <dgm:t>
        <a:bodyPr/>
        <a:lstStyle/>
        <a:p>
          <a:endParaRPr lang="en-US"/>
        </a:p>
      </dgm:t>
    </dgm:pt>
    <dgm:pt modelId="{6986DA67-14C4-497D-B8BC-AC43048AEBE3}">
      <dgm:prSet/>
      <dgm:spPr/>
      <dgm:t>
        <a:bodyPr/>
        <a:lstStyle/>
        <a:p>
          <a:r>
            <a:rPr lang="en-US" dirty="0"/>
            <a:t>Speech to Text/Text to Speech</a:t>
          </a:r>
        </a:p>
      </dgm:t>
    </dgm:pt>
    <dgm:pt modelId="{981F9BE2-C1D2-4E72-BE96-A8F6A141D1DD}" type="parTrans" cxnId="{3B925946-CA04-40E2-8305-CA044B97069F}">
      <dgm:prSet/>
      <dgm:spPr/>
      <dgm:t>
        <a:bodyPr/>
        <a:lstStyle/>
        <a:p>
          <a:endParaRPr lang="en-US"/>
        </a:p>
      </dgm:t>
    </dgm:pt>
    <dgm:pt modelId="{C951E179-C0A1-426D-9B26-175400B23317}" type="sibTrans" cxnId="{3B925946-CA04-40E2-8305-CA044B97069F}">
      <dgm:prSet/>
      <dgm:spPr/>
      <dgm:t>
        <a:bodyPr/>
        <a:lstStyle/>
        <a:p>
          <a:endParaRPr lang="en-US"/>
        </a:p>
      </dgm:t>
    </dgm:pt>
    <dgm:pt modelId="{7DF1E44F-07FF-49FC-AC39-03DE6108B019}">
      <dgm:prSet/>
      <dgm:spPr/>
      <dgm:t>
        <a:bodyPr/>
        <a:lstStyle/>
        <a:p>
          <a:r>
            <a:rPr lang="en-US" dirty="0"/>
            <a:t>IT Automation</a:t>
          </a:r>
        </a:p>
      </dgm:t>
    </dgm:pt>
    <dgm:pt modelId="{463E1FC5-F84A-4F41-9E1E-6937DCF83909}" type="parTrans" cxnId="{30D4CDD2-C086-4B63-961B-84D107D9DCBC}">
      <dgm:prSet/>
      <dgm:spPr/>
      <dgm:t>
        <a:bodyPr/>
        <a:lstStyle/>
        <a:p>
          <a:endParaRPr lang="en-US"/>
        </a:p>
      </dgm:t>
    </dgm:pt>
    <dgm:pt modelId="{5D303885-9DF1-4789-BC95-82E694355AC1}" type="sibTrans" cxnId="{30D4CDD2-C086-4B63-961B-84D107D9DCBC}">
      <dgm:prSet/>
      <dgm:spPr/>
      <dgm:t>
        <a:bodyPr/>
        <a:lstStyle/>
        <a:p>
          <a:endParaRPr lang="en-US"/>
        </a:p>
      </dgm:t>
    </dgm:pt>
    <dgm:pt modelId="{69C10C4B-9E80-42D1-9F88-A7CA1F2530D3}">
      <dgm:prSet/>
      <dgm:spPr/>
      <dgm:t>
        <a:bodyPr/>
        <a:lstStyle/>
        <a:p>
          <a:r>
            <a:rPr lang="en-US" dirty="0"/>
            <a:t>Process Automation</a:t>
          </a:r>
        </a:p>
      </dgm:t>
    </dgm:pt>
    <dgm:pt modelId="{86B1EDA7-8049-4FD5-86CB-2BAC369C3297}" type="parTrans" cxnId="{5FB0988E-93AA-4936-8566-F84788A84F9A}">
      <dgm:prSet/>
      <dgm:spPr/>
      <dgm:t>
        <a:bodyPr/>
        <a:lstStyle/>
        <a:p>
          <a:endParaRPr lang="en-US"/>
        </a:p>
      </dgm:t>
    </dgm:pt>
    <dgm:pt modelId="{927D8780-6E63-4449-8956-A1A8D4B7207C}" type="sibTrans" cxnId="{5FB0988E-93AA-4936-8566-F84788A84F9A}">
      <dgm:prSet/>
      <dgm:spPr/>
      <dgm:t>
        <a:bodyPr/>
        <a:lstStyle/>
        <a:p>
          <a:endParaRPr lang="en-US"/>
        </a:p>
      </dgm:t>
    </dgm:pt>
    <dgm:pt modelId="{70599E6D-B9DB-4BFB-AF24-3D7FE1765088}" type="pres">
      <dgm:prSet presAssocID="{0717D69E-E4D0-4DEE-BD3C-CF5D2BC2DBD6}" presName="diagram" presStyleCnt="0">
        <dgm:presLayoutVars>
          <dgm:dir/>
          <dgm:resizeHandles val="exact"/>
        </dgm:presLayoutVars>
      </dgm:prSet>
      <dgm:spPr/>
    </dgm:pt>
    <dgm:pt modelId="{1BA8C843-D19B-4E7D-9DAE-24CE0537C219}" type="pres">
      <dgm:prSet presAssocID="{CC24B1DC-90B5-4DFF-9FA5-81C337118AA7}" presName="node" presStyleLbl="node1" presStyleIdx="0" presStyleCnt="13">
        <dgm:presLayoutVars>
          <dgm:bulletEnabled val="1"/>
        </dgm:presLayoutVars>
      </dgm:prSet>
      <dgm:spPr/>
    </dgm:pt>
    <dgm:pt modelId="{3A45A2D6-CE75-4363-86D0-A7EE3D455332}" type="pres">
      <dgm:prSet presAssocID="{0BEB51DC-1191-45A2-9E08-7BC1BAB22189}" presName="sibTrans" presStyleCnt="0"/>
      <dgm:spPr/>
    </dgm:pt>
    <dgm:pt modelId="{7CE1E1F9-8028-42B0-A291-D7D07E30C09A}" type="pres">
      <dgm:prSet presAssocID="{CB20651D-65EF-4D3A-84A9-B36C92C1133A}" presName="node" presStyleLbl="node1" presStyleIdx="1" presStyleCnt="13">
        <dgm:presLayoutVars>
          <dgm:bulletEnabled val="1"/>
        </dgm:presLayoutVars>
      </dgm:prSet>
      <dgm:spPr/>
    </dgm:pt>
    <dgm:pt modelId="{2A435B28-9515-4C12-A9F9-2A762CD6285D}" type="pres">
      <dgm:prSet presAssocID="{68ADDB86-D52B-41D7-A525-6763D4008CAA}" presName="sibTrans" presStyleCnt="0"/>
      <dgm:spPr/>
    </dgm:pt>
    <dgm:pt modelId="{B5F2439D-EFA7-4CDB-8E32-8D93D3EB0E99}" type="pres">
      <dgm:prSet presAssocID="{6B4FDF0E-7301-4F32-A585-5C55875259D6}" presName="node" presStyleLbl="node1" presStyleIdx="2" presStyleCnt="13">
        <dgm:presLayoutVars>
          <dgm:bulletEnabled val="1"/>
        </dgm:presLayoutVars>
      </dgm:prSet>
      <dgm:spPr/>
    </dgm:pt>
    <dgm:pt modelId="{B5EACD83-7268-423E-80DF-9F2C5DD5B18A}" type="pres">
      <dgm:prSet presAssocID="{595B2282-5E32-4837-ADBF-92E00905E964}" presName="sibTrans" presStyleCnt="0"/>
      <dgm:spPr/>
    </dgm:pt>
    <dgm:pt modelId="{0B70BEA5-9068-433C-8C0A-EE6A0523F3D7}" type="pres">
      <dgm:prSet presAssocID="{0CFE663C-55B8-4E0A-BCE4-9E9B8ECEE2F1}" presName="node" presStyleLbl="node1" presStyleIdx="3" presStyleCnt="13">
        <dgm:presLayoutVars>
          <dgm:bulletEnabled val="1"/>
        </dgm:presLayoutVars>
      </dgm:prSet>
      <dgm:spPr/>
    </dgm:pt>
    <dgm:pt modelId="{68CC9AB3-7072-4B47-BFEC-8F31FD70F622}" type="pres">
      <dgm:prSet presAssocID="{65A62C02-F404-4429-AE20-55C8B559C569}" presName="sibTrans" presStyleCnt="0"/>
      <dgm:spPr/>
    </dgm:pt>
    <dgm:pt modelId="{7E4E86E6-0A68-4FE2-9F91-353A785B2E8F}" type="pres">
      <dgm:prSet presAssocID="{4D8B2965-99E9-4A03-A61A-04C49DC80FB4}" presName="node" presStyleLbl="node1" presStyleIdx="4" presStyleCnt="13">
        <dgm:presLayoutVars>
          <dgm:bulletEnabled val="1"/>
        </dgm:presLayoutVars>
      </dgm:prSet>
      <dgm:spPr/>
    </dgm:pt>
    <dgm:pt modelId="{DD2BBF99-495A-44A0-BFA3-F1A1E1C63E08}" type="pres">
      <dgm:prSet presAssocID="{15FE6236-D520-46B7-8551-F0D6B9137C70}" presName="sibTrans" presStyleCnt="0"/>
      <dgm:spPr/>
    </dgm:pt>
    <dgm:pt modelId="{B1B7634C-FA61-4E11-AF5F-69CCE5CB258F}" type="pres">
      <dgm:prSet presAssocID="{C36CD11A-1D7B-42E3-A7F1-27E597A3D784}" presName="node" presStyleLbl="node1" presStyleIdx="5" presStyleCnt="13">
        <dgm:presLayoutVars>
          <dgm:bulletEnabled val="1"/>
        </dgm:presLayoutVars>
      </dgm:prSet>
      <dgm:spPr/>
    </dgm:pt>
    <dgm:pt modelId="{DFF7A674-CBBC-40C9-8EA4-9CA995FA4D81}" type="pres">
      <dgm:prSet presAssocID="{8F7A2953-1F61-4529-9CD7-22CBE13C54D4}" presName="sibTrans" presStyleCnt="0"/>
      <dgm:spPr/>
    </dgm:pt>
    <dgm:pt modelId="{F59BFE24-C179-4B7F-A974-6B57DB8813AD}" type="pres">
      <dgm:prSet presAssocID="{6FCD23FE-E5D3-4044-9CDA-6262D2033071}" presName="node" presStyleLbl="node1" presStyleIdx="6" presStyleCnt="13">
        <dgm:presLayoutVars>
          <dgm:bulletEnabled val="1"/>
        </dgm:presLayoutVars>
      </dgm:prSet>
      <dgm:spPr/>
    </dgm:pt>
    <dgm:pt modelId="{A651C248-D6BC-4C50-A32A-87F469E51372}" type="pres">
      <dgm:prSet presAssocID="{32A0B7BF-B0B5-44B1-BC35-193AFA9EB847}" presName="sibTrans" presStyleCnt="0"/>
      <dgm:spPr/>
    </dgm:pt>
    <dgm:pt modelId="{516AC693-7EF5-4905-91F6-14106B9B2A79}" type="pres">
      <dgm:prSet presAssocID="{FD089B32-7EB4-451C-A5B9-8916C24AA0E4}" presName="node" presStyleLbl="node1" presStyleIdx="7" presStyleCnt="13">
        <dgm:presLayoutVars>
          <dgm:bulletEnabled val="1"/>
        </dgm:presLayoutVars>
      </dgm:prSet>
      <dgm:spPr/>
    </dgm:pt>
    <dgm:pt modelId="{12FE1907-7234-459E-97BB-5B524239671C}" type="pres">
      <dgm:prSet presAssocID="{EDFEFE93-0876-478D-92A1-D2D02ACE8AFD}" presName="sibTrans" presStyleCnt="0"/>
      <dgm:spPr/>
    </dgm:pt>
    <dgm:pt modelId="{3AEC8595-EF2E-4D8F-ADFF-45985EE7B2AB}" type="pres">
      <dgm:prSet presAssocID="{598F2E91-BE6C-4846-B74A-426E6F80FBEE}" presName="node" presStyleLbl="node1" presStyleIdx="8" presStyleCnt="13">
        <dgm:presLayoutVars>
          <dgm:bulletEnabled val="1"/>
        </dgm:presLayoutVars>
      </dgm:prSet>
      <dgm:spPr/>
    </dgm:pt>
    <dgm:pt modelId="{1A777749-8376-4DDF-AC92-F43D5547DA1B}" type="pres">
      <dgm:prSet presAssocID="{46591BA8-88BB-4F68-9D3E-C5575758DAC7}" presName="sibTrans" presStyleCnt="0"/>
      <dgm:spPr/>
    </dgm:pt>
    <dgm:pt modelId="{9FAC8913-9F51-4E91-959F-8C2AB606CD2F}" type="pres">
      <dgm:prSet presAssocID="{D42CC72C-C6F3-4CB0-B5D9-E58659354A43}" presName="node" presStyleLbl="node1" presStyleIdx="9" presStyleCnt="13">
        <dgm:presLayoutVars>
          <dgm:bulletEnabled val="1"/>
        </dgm:presLayoutVars>
      </dgm:prSet>
      <dgm:spPr/>
    </dgm:pt>
    <dgm:pt modelId="{AE670DDA-40D4-4410-AB88-3E162BEA6456}" type="pres">
      <dgm:prSet presAssocID="{9B55BBEB-6A53-45D3-A240-B61BF2A6B7B6}" presName="sibTrans" presStyleCnt="0"/>
      <dgm:spPr/>
    </dgm:pt>
    <dgm:pt modelId="{60C743AF-EF8A-4617-A8AE-77BC67F77528}" type="pres">
      <dgm:prSet presAssocID="{6986DA67-14C4-497D-B8BC-AC43048AEBE3}" presName="node" presStyleLbl="node1" presStyleIdx="10" presStyleCnt="13">
        <dgm:presLayoutVars>
          <dgm:bulletEnabled val="1"/>
        </dgm:presLayoutVars>
      </dgm:prSet>
      <dgm:spPr/>
    </dgm:pt>
    <dgm:pt modelId="{48508E7C-1891-4EDF-9B19-57C42BEDB7DC}" type="pres">
      <dgm:prSet presAssocID="{C951E179-C0A1-426D-9B26-175400B23317}" presName="sibTrans" presStyleCnt="0"/>
      <dgm:spPr/>
    </dgm:pt>
    <dgm:pt modelId="{8ED2C027-5596-49CB-A3A8-AB57A16A0816}" type="pres">
      <dgm:prSet presAssocID="{7DF1E44F-07FF-49FC-AC39-03DE6108B019}" presName="node" presStyleLbl="node1" presStyleIdx="11" presStyleCnt="13">
        <dgm:presLayoutVars>
          <dgm:bulletEnabled val="1"/>
        </dgm:presLayoutVars>
      </dgm:prSet>
      <dgm:spPr/>
    </dgm:pt>
    <dgm:pt modelId="{7DA1CFF4-1E1B-4073-88BA-867009BA6FEA}" type="pres">
      <dgm:prSet presAssocID="{5D303885-9DF1-4789-BC95-82E694355AC1}" presName="sibTrans" presStyleCnt="0"/>
      <dgm:spPr/>
    </dgm:pt>
    <dgm:pt modelId="{93CD0AA5-A170-487C-80BB-DB70FEF95FE9}" type="pres">
      <dgm:prSet presAssocID="{69C10C4B-9E80-42D1-9F88-A7CA1F2530D3}" presName="node" presStyleLbl="node1" presStyleIdx="12" presStyleCnt="13">
        <dgm:presLayoutVars>
          <dgm:bulletEnabled val="1"/>
        </dgm:presLayoutVars>
      </dgm:prSet>
      <dgm:spPr/>
    </dgm:pt>
  </dgm:ptLst>
  <dgm:cxnLst>
    <dgm:cxn modelId="{5E357E03-7C03-4648-BD70-31588058AB4D}" type="presOf" srcId="{FD089B32-7EB4-451C-A5B9-8916C24AA0E4}" destId="{516AC693-7EF5-4905-91F6-14106B9B2A79}" srcOrd="0" destOrd="0" presId="urn:microsoft.com/office/officeart/2005/8/layout/default"/>
    <dgm:cxn modelId="{581D8705-CC95-4359-8429-D9F323B5CC1F}" srcId="{0717D69E-E4D0-4DEE-BD3C-CF5D2BC2DBD6}" destId="{CB20651D-65EF-4D3A-84A9-B36C92C1133A}" srcOrd="1" destOrd="0" parTransId="{1B39F0B4-F048-4A84-AC06-F0056DA9D705}" sibTransId="{68ADDB86-D52B-41D7-A525-6763D4008CAA}"/>
    <dgm:cxn modelId="{0FC20D09-1531-4920-A0BB-E2F88947371C}" srcId="{0717D69E-E4D0-4DEE-BD3C-CF5D2BC2DBD6}" destId="{6B4FDF0E-7301-4F32-A585-5C55875259D6}" srcOrd="2" destOrd="0" parTransId="{0FEA8E22-9BB8-4E27-B698-D49AC987099A}" sibTransId="{595B2282-5E32-4837-ADBF-92E00905E964}"/>
    <dgm:cxn modelId="{F3E62D1D-1B2D-48C4-B1C2-C9C9801CFD64}" type="presOf" srcId="{6B4FDF0E-7301-4F32-A585-5C55875259D6}" destId="{B5F2439D-EFA7-4CDB-8E32-8D93D3EB0E99}" srcOrd="0" destOrd="0" presId="urn:microsoft.com/office/officeart/2005/8/layout/default"/>
    <dgm:cxn modelId="{03C0E040-7D33-4748-A6B6-36AB661C38A8}" type="presOf" srcId="{6FCD23FE-E5D3-4044-9CDA-6262D2033071}" destId="{F59BFE24-C179-4B7F-A974-6B57DB8813AD}" srcOrd="0" destOrd="0" presId="urn:microsoft.com/office/officeart/2005/8/layout/default"/>
    <dgm:cxn modelId="{58661143-CD55-4F03-850B-FF021EEEC619}" srcId="{0717D69E-E4D0-4DEE-BD3C-CF5D2BC2DBD6}" destId="{D42CC72C-C6F3-4CB0-B5D9-E58659354A43}" srcOrd="9" destOrd="0" parTransId="{59F7DDB5-CF97-4162-9E0A-26033B3E0ECA}" sibTransId="{9B55BBEB-6A53-45D3-A240-B61BF2A6B7B6}"/>
    <dgm:cxn modelId="{374AC563-91D9-4845-8C52-82310A048CB6}" type="presOf" srcId="{0CFE663C-55B8-4E0A-BCE4-9E9B8ECEE2F1}" destId="{0B70BEA5-9068-433C-8C0A-EE6A0523F3D7}" srcOrd="0" destOrd="0" presId="urn:microsoft.com/office/officeart/2005/8/layout/default"/>
    <dgm:cxn modelId="{3B925946-CA04-40E2-8305-CA044B97069F}" srcId="{0717D69E-E4D0-4DEE-BD3C-CF5D2BC2DBD6}" destId="{6986DA67-14C4-497D-B8BC-AC43048AEBE3}" srcOrd="10" destOrd="0" parTransId="{981F9BE2-C1D2-4E72-BE96-A8F6A141D1DD}" sibTransId="{C951E179-C0A1-426D-9B26-175400B23317}"/>
    <dgm:cxn modelId="{5E72C668-E56C-452A-B21D-8B0A5832B8C5}" type="presOf" srcId="{7DF1E44F-07FF-49FC-AC39-03DE6108B019}" destId="{8ED2C027-5596-49CB-A3A8-AB57A16A0816}" srcOrd="0" destOrd="0" presId="urn:microsoft.com/office/officeart/2005/8/layout/default"/>
    <dgm:cxn modelId="{A447EA68-6512-416F-A9EA-9C68833B9D26}" type="presOf" srcId="{4D8B2965-99E9-4A03-A61A-04C49DC80FB4}" destId="{7E4E86E6-0A68-4FE2-9F91-353A785B2E8F}" srcOrd="0" destOrd="0" presId="urn:microsoft.com/office/officeart/2005/8/layout/default"/>
    <dgm:cxn modelId="{1151846E-0CE8-4904-A9EE-61C93B8E2845}" type="presOf" srcId="{C36CD11A-1D7B-42E3-A7F1-27E597A3D784}" destId="{B1B7634C-FA61-4E11-AF5F-69CCE5CB258F}" srcOrd="0" destOrd="0" presId="urn:microsoft.com/office/officeart/2005/8/layout/default"/>
    <dgm:cxn modelId="{1DE31D54-4724-4569-8AA8-88DAC38BEF7E}" srcId="{0717D69E-E4D0-4DEE-BD3C-CF5D2BC2DBD6}" destId="{0CFE663C-55B8-4E0A-BCE4-9E9B8ECEE2F1}" srcOrd="3" destOrd="0" parTransId="{253C09A4-A002-48AF-92B5-6A1EC1FF2242}" sibTransId="{65A62C02-F404-4429-AE20-55C8B559C569}"/>
    <dgm:cxn modelId="{8EE4B555-4C3B-4F26-B646-544263643096}" type="presOf" srcId="{598F2E91-BE6C-4846-B74A-426E6F80FBEE}" destId="{3AEC8595-EF2E-4D8F-ADFF-45985EE7B2AB}" srcOrd="0" destOrd="0" presId="urn:microsoft.com/office/officeart/2005/8/layout/default"/>
    <dgm:cxn modelId="{0DBE1C59-FAEE-4F2F-9805-8BFE6FD96BE6}" type="presOf" srcId="{CB20651D-65EF-4D3A-84A9-B36C92C1133A}" destId="{7CE1E1F9-8028-42B0-A291-D7D07E30C09A}" srcOrd="0" destOrd="0" presId="urn:microsoft.com/office/officeart/2005/8/layout/default"/>
    <dgm:cxn modelId="{84F07888-D675-4859-A310-60C8A4886F06}" type="presOf" srcId="{69C10C4B-9E80-42D1-9F88-A7CA1F2530D3}" destId="{93CD0AA5-A170-487C-80BB-DB70FEF95FE9}" srcOrd="0" destOrd="0" presId="urn:microsoft.com/office/officeart/2005/8/layout/default"/>
    <dgm:cxn modelId="{5FB0988E-93AA-4936-8566-F84788A84F9A}" srcId="{0717D69E-E4D0-4DEE-BD3C-CF5D2BC2DBD6}" destId="{69C10C4B-9E80-42D1-9F88-A7CA1F2530D3}" srcOrd="12" destOrd="0" parTransId="{86B1EDA7-8049-4FD5-86CB-2BAC369C3297}" sibTransId="{927D8780-6E63-4449-8956-A1A8D4B7207C}"/>
    <dgm:cxn modelId="{259F66AC-5485-4130-B247-D4D6CE347B83}" type="presOf" srcId="{D42CC72C-C6F3-4CB0-B5D9-E58659354A43}" destId="{9FAC8913-9F51-4E91-959F-8C2AB606CD2F}" srcOrd="0" destOrd="0" presId="urn:microsoft.com/office/officeart/2005/8/layout/default"/>
    <dgm:cxn modelId="{FB4295B3-7F01-4F42-9A25-FEC69CAD3BD0}" type="presOf" srcId="{0717D69E-E4D0-4DEE-BD3C-CF5D2BC2DBD6}" destId="{70599E6D-B9DB-4BFB-AF24-3D7FE1765088}" srcOrd="0" destOrd="0" presId="urn:microsoft.com/office/officeart/2005/8/layout/default"/>
    <dgm:cxn modelId="{EE76F5C4-0C1D-40DA-9E6B-A3C7C6985AF0}" srcId="{0717D69E-E4D0-4DEE-BD3C-CF5D2BC2DBD6}" destId="{4D8B2965-99E9-4A03-A61A-04C49DC80FB4}" srcOrd="4" destOrd="0" parTransId="{CF374C01-E9EB-4FB5-B261-1A86673E7964}" sibTransId="{15FE6236-D520-46B7-8551-F0D6B9137C70}"/>
    <dgm:cxn modelId="{8BA522CB-B9FA-4046-A113-7EAC1CE9321C}" type="presOf" srcId="{CC24B1DC-90B5-4DFF-9FA5-81C337118AA7}" destId="{1BA8C843-D19B-4E7D-9DAE-24CE0537C219}" srcOrd="0" destOrd="0" presId="urn:microsoft.com/office/officeart/2005/8/layout/default"/>
    <dgm:cxn modelId="{30D4CDD2-C086-4B63-961B-84D107D9DCBC}" srcId="{0717D69E-E4D0-4DEE-BD3C-CF5D2BC2DBD6}" destId="{7DF1E44F-07FF-49FC-AC39-03DE6108B019}" srcOrd="11" destOrd="0" parTransId="{463E1FC5-F84A-4F41-9E1E-6937DCF83909}" sibTransId="{5D303885-9DF1-4789-BC95-82E694355AC1}"/>
    <dgm:cxn modelId="{2A440CD8-7FD0-4916-8C74-6BFE426C4EF6}" srcId="{0717D69E-E4D0-4DEE-BD3C-CF5D2BC2DBD6}" destId="{598F2E91-BE6C-4846-B74A-426E6F80FBEE}" srcOrd="8" destOrd="0" parTransId="{69CCC7B1-6766-4BF6-93BA-32D220AC92B0}" sibTransId="{46591BA8-88BB-4F68-9D3E-C5575758DAC7}"/>
    <dgm:cxn modelId="{DA8611D9-B040-46A1-978A-3DF0C36B4EC9}" srcId="{0717D69E-E4D0-4DEE-BD3C-CF5D2BC2DBD6}" destId="{FD089B32-7EB4-451C-A5B9-8916C24AA0E4}" srcOrd="7" destOrd="0" parTransId="{1AC2F126-650D-4870-BE31-BB02E7D9CD9D}" sibTransId="{EDFEFE93-0876-478D-92A1-D2D02ACE8AFD}"/>
    <dgm:cxn modelId="{780222E4-7BA9-4AAE-8F13-657605A94C40}" srcId="{0717D69E-E4D0-4DEE-BD3C-CF5D2BC2DBD6}" destId="{CC24B1DC-90B5-4DFF-9FA5-81C337118AA7}" srcOrd="0" destOrd="0" parTransId="{F1CE623F-D85D-462B-8C2C-BDA243A8DF3B}" sibTransId="{0BEB51DC-1191-45A2-9E08-7BC1BAB22189}"/>
    <dgm:cxn modelId="{D1C9EBE5-C996-4132-A9B0-9568EB8E4A6A}" srcId="{0717D69E-E4D0-4DEE-BD3C-CF5D2BC2DBD6}" destId="{6FCD23FE-E5D3-4044-9CDA-6262D2033071}" srcOrd="6" destOrd="0" parTransId="{6818A245-779C-49D7-A091-E60FA1D7C9EE}" sibTransId="{32A0B7BF-B0B5-44B1-BC35-193AFA9EB847}"/>
    <dgm:cxn modelId="{74ADD3EB-0A5D-4EA5-BA45-B658470538F8}" type="presOf" srcId="{6986DA67-14C4-497D-B8BC-AC43048AEBE3}" destId="{60C743AF-EF8A-4617-A8AE-77BC67F77528}" srcOrd="0" destOrd="0" presId="urn:microsoft.com/office/officeart/2005/8/layout/default"/>
    <dgm:cxn modelId="{C378FBFE-7607-412A-8641-24822B5FB59F}" srcId="{0717D69E-E4D0-4DEE-BD3C-CF5D2BC2DBD6}" destId="{C36CD11A-1D7B-42E3-A7F1-27E597A3D784}" srcOrd="5" destOrd="0" parTransId="{4311A6E0-665B-44EF-9476-70C64195E14C}" sibTransId="{8F7A2953-1F61-4529-9CD7-22CBE13C54D4}"/>
    <dgm:cxn modelId="{BA0C84DA-980F-441D-ABA5-8F91020810B0}" type="presParOf" srcId="{70599E6D-B9DB-4BFB-AF24-3D7FE1765088}" destId="{1BA8C843-D19B-4E7D-9DAE-24CE0537C219}" srcOrd="0" destOrd="0" presId="urn:microsoft.com/office/officeart/2005/8/layout/default"/>
    <dgm:cxn modelId="{EA2CF0ED-0EDD-4490-9C95-DEAD058ABB9D}" type="presParOf" srcId="{70599E6D-B9DB-4BFB-AF24-3D7FE1765088}" destId="{3A45A2D6-CE75-4363-86D0-A7EE3D455332}" srcOrd="1" destOrd="0" presId="urn:microsoft.com/office/officeart/2005/8/layout/default"/>
    <dgm:cxn modelId="{E6044111-9945-4207-8F30-32284885C976}" type="presParOf" srcId="{70599E6D-B9DB-4BFB-AF24-3D7FE1765088}" destId="{7CE1E1F9-8028-42B0-A291-D7D07E30C09A}" srcOrd="2" destOrd="0" presId="urn:microsoft.com/office/officeart/2005/8/layout/default"/>
    <dgm:cxn modelId="{C388392A-22BB-4886-B296-F6A8A69CBC09}" type="presParOf" srcId="{70599E6D-B9DB-4BFB-AF24-3D7FE1765088}" destId="{2A435B28-9515-4C12-A9F9-2A762CD6285D}" srcOrd="3" destOrd="0" presId="urn:microsoft.com/office/officeart/2005/8/layout/default"/>
    <dgm:cxn modelId="{E0A09D88-784B-4D19-BCC8-83A7CC0968D8}" type="presParOf" srcId="{70599E6D-B9DB-4BFB-AF24-3D7FE1765088}" destId="{B5F2439D-EFA7-4CDB-8E32-8D93D3EB0E99}" srcOrd="4" destOrd="0" presId="urn:microsoft.com/office/officeart/2005/8/layout/default"/>
    <dgm:cxn modelId="{FE72B612-C04D-43B7-B290-A1F7C56E3185}" type="presParOf" srcId="{70599E6D-B9DB-4BFB-AF24-3D7FE1765088}" destId="{B5EACD83-7268-423E-80DF-9F2C5DD5B18A}" srcOrd="5" destOrd="0" presId="urn:microsoft.com/office/officeart/2005/8/layout/default"/>
    <dgm:cxn modelId="{C8D7D8F4-B4CC-4CB7-AEB3-2886355A8B6E}" type="presParOf" srcId="{70599E6D-B9DB-4BFB-AF24-3D7FE1765088}" destId="{0B70BEA5-9068-433C-8C0A-EE6A0523F3D7}" srcOrd="6" destOrd="0" presId="urn:microsoft.com/office/officeart/2005/8/layout/default"/>
    <dgm:cxn modelId="{DA7743D4-4CB0-4F1B-B49D-62B7AB84AD38}" type="presParOf" srcId="{70599E6D-B9DB-4BFB-AF24-3D7FE1765088}" destId="{68CC9AB3-7072-4B47-BFEC-8F31FD70F622}" srcOrd="7" destOrd="0" presId="urn:microsoft.com/office/officeart/2005/8/layout/default"/>
    <dgm:cxn modelId="{5B7A03BF-6A71-46E6-BB4F-0E74B1098D7A}" type="presParOf" srcId="{70599E6D-B9DB-4BFB-AF24-3D7FE1765088}" destId="{7E4E86E6-0A68-4FE2-9F91-353A785B2E8F}" srcOrd="8" destOrd="0" presId="urn:microsoft.com/office/officeart/2005/8/layout/default"/>
    <dgm:cxn modelId="{1247A6AC-DDBC-4ADC-8AA1-96B9B2C0C395}" type="presParOf" srcId="{70599E6D-B9DB-4BFB-AF24-3D7FE1765088}" destId="{DD2BBF99-495A-44A0-BFA3-F1A1E1C63E08}" srcOrd="9" destOrd="0" presId="urn:microsoft.com/office/officeart/2005/8/layout/default"/>
    <dgm:cxn modelId="{81732302-818B-4DFB-95AC-227D0AB67D93}" type="presParOf" srcId="{70599E6D-B9DB-4BFB-AF24-3D7FE1765088}" destId="{B1B7634C-FA61-4E11-AF5F-69CCE5CB258F}" srcOrd="10" destOrd="0" presId="urn:microsoft.com/office/officeart/2005/8/layout/default"/>
    <dgm:cxn modelId="{79B4D4FD-F4CD-4356-841E-B3E7A7287692}" type="presParOf" srcId="{70599E6D-B9DB-4BFB-AF24-3D7FE1765088}" destId="{DFF7A674-CBBC-40C9-8EA4-9CA995FA4D81}" srcOrd="11" destOrd="0" presId="urn:microsoft.com/office/officeart/2005/8/layout/default"/>
    <dgm:cxn modelId="{7AD2FFDB-4CDC-415C-B824-360BE2FAEE18}" type="presParOf" srcId="{70599E6D-B9DB-4BFB-AF24-3D7FE1765088}" destId="{F59BFE24-C179-4B7F-A974-6B57DB8813AD}" srcOrd="12" destOrd="0" presId="urn:microsoft.com/office/officeart/2005/8/layout/default"/>
    <dgm:cxn modelId="{32794DE7-02AE-4FC9-B6DD-0FC749E4823E}" type="presParOf" srcId="{70599E6D-B9DB-4BFB-AF24-3D7FE1765088}" destId="{A651C248-D6BC-4C50-A32A-87F469E51372}" srcOrd="13" destOrd="0" presId="urn:microsoft.com/office/officeart/2005/8/layout/default"/>
    <dgm:cxn modelId="{0F223264-15C4-4D9B-B4E6-ACE4C3ED63BF}" type="presParOf" srcId="{70599E6D-B9DB-4BFB-AF24-3D7FE1765088}" destId="{516AC693-7EF5-4905-91F6-14106B9B2A79}" srcOrd="14" destOrd="0" presId="urn:microsoft.com/office/officeart/2005/8/layout/default"/>
    <dgm:cxn modelId="{F63D66DB-212F-4A71-AC43-1605CB8A0E24}" type="presParOf" srcId="{70599E6D-B9DB-4BFB-AF24-3D7FE1765088}" destId="{12FE1907-7234-459E-97BB-5B524239671C}" srcOrd="15" destOrd="0" presId="urn:microsoft.com/office/officeart/2005/8/layout/default"/>
    <dgm:cxn modelId="{4D4936B4-3CF3-40F3-8B05-5B6B4FD6BE6E}" type="presParOf" srcId="{70599E6D-B9DB-4BFB-AF24-3D7FE1765088}" destId="{3AEC8595-EF2E-4D8F-ADFF-45985EE7B2AB}" srcOrd="16" destOrd="0" presId="urn:microsoft.com/office/officeart/2005/8/layout/default"/>
    <dgm:cxn modelId="{1C955AC6-9775-4402-8DE1-4309EBFF2CBB}" type="presParOf" srcId="{70599E6D-B9DB-4BFB-AF24-3D7FE1765088}" destId="{1A777749-8376-4DDF-AC92-F43D5547DA1B}" srcOrd="17" destOrd="0" presId="urn:microsoft.com/office/officeart/2005/8/layout/default"/>
    <dgm:cxn modelId="{32C6FFBF-339F-4CD2-9B1C-FACDEB32EE0B}" type="presParOf" srcId="{70599E6D-B9DB-4BFB-AF24-3D7FE1765088}" destId="{9FAC8913-9F51-4E91-959F-8C2AB606CD2F}" srcOrd="18" destOrd="0" presId="urn:microsoft.com/office/officeart/2005/8/layout/default"/>
    <dgm:cxn modelId="{F3801D4A-63CB-431C-A290-25B4B48E7367}" type="presParOf" srcId="{70599E6D-B9DB-4BFB-AF24-3D7FE1765088}" destId="{AE670DDA-40D4-4410-AB88-3E162BEA6456}" srcOrd="19" destOrd="0" presId="urn:microsoft.com/office/officeart/2005/8/layout/default"/>
    <dgm:cxn modelId="{D87CE09D-DEB3-4BBE-BA20-C871C59138B8}" type="presParOf" srcId="{70599E6D-B9DB-4BFB-AF24-3D7FE1765088}" destId="{60C743AF-EF8A-4617-A8AE-77BC67F77528}" srcOrd="20" destOrd="0" presId="urn:microsoft.com/office/officeart/2005/8/layout/default"/>
    <dgm:cxn modelId="{F3C5CF14-B267-4498-9CE7-A4F2F1BBE101}" type="presParOf" srcId="{70599E6D-B9DB-4BFB-AF24-3D7FE1765088}" destId="{48508E7C-1891-4EDF-9B19-57C42BEDB7DC}" srcOrd="21" destOrd="0" presId="urn:microsoft.com/office/officeart/2005/8/layout/default"/>
    <dgm:cxn modelId="{DBFB3112-90DE-4462-AFDC-E7B15BCCF3DA}" type="presParOf" srcId="{70599E6D-B9DB-4BFB-AF24-3D7FE1765088}" destId="{8ED2C027-5596-49CB-A3A8-AB57A16A0816}" srcOrd="22" destOrd="0" presId="urn:microsoft.com/office/officeart/2005/8/layout/default"/>
    <dgm:cxn modelId="{429E44A1-CC29-4B96-B7E3-789677023F13}" type="presParOf" srcId="{70599E6D-B9DB-4BFB-AF24-3D7FE1765088}" destId="{7DA1CFF4-1E1B-4073-88BA-867009BA6FEA}" srcOrd="23" destOrd="0" presId="urn:microsoft.com/office/officeart/2005/8/layout/default"/>
    <dgm:cxn modelId="{71980059-0547-4576-8824-63A1E4094275}" type="presParOf" srcId="{70599E6D-B9DB-4BFB-AF24-3D7FE1765088}" destId="{93CD0AA5-A170-487C-80BB-DB70FEF95FE9}" srcOrd="24" destOrd="0" presId="urn:microsoft.com/office/officeart/2005/8/layout/default"/>
  </dgm:cxnLst>
  <dgm:bg>
    <a:solidFill>
      <a:schemeClr val="bg1">
        <a:alpha val="6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7A660B-77E6-43D0-B2FF-5402EED1B47E}" type="doc">
      <dgm:prSet loTypeId="urn:microsoft.com/office/officeart/2005/8/layout/lProcess2" loCatId="list" qsTypeId="urn:microsoft.com/office/officeart/2005/8/quickstyle/simple5" qsCatId="simple" csTypeId="urn:microsoft.com/office/officeart/2005/8/colors/accent0_1" csCatId="mainScheme" phldr="1"/>
      <dgm:spPr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</dgm:spPr>
      <dgm:t>
        <a:bodyPr/>
        <a:lstStyle/>
        <a:p>
          <a:endParaRPr lang="en-US"/>
        </a:p>
      </dgm:t>
    </dgm:pt>
    <dgm:pt modelId="{9DD4D769-89CF-4B13-A92A-F1A8793AA6C7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algn="ctr"/>
          <a:r>
            <a:rPr lang="en-US" sz="5400" dirty="0"/>
            <a:t>Strengths</a:t>
          </a:r>
        </a:p>
      </dgm:t>
    </dgm:pt>
    <dgm:pt modelId="{FC7107E7-8599-4496-A6E0-601595C33F4E}" type="parTrans" cxnId="{50356D95-8A12-42CB-9C15-FD65CEAEE828}">
      <dgm:prSet/>
      <dgm:spPr/>
      <dgm:t>
        <a:bodyPr/>
        <a:lstStyle/>
        <a:p>
          <a:endParaRPr lang="en-US" sz="2800"/>
        </a:p>
      </dgm:t>
    </dgm:pt>
    <dgm:pt modelId="{16812BDD-9529-44B7-A77D-473B51E7B8FE}" type="sibTrans" cxnId="{50356D95-8A12-42CB-9C15-FD65CEAEE828}">
      <dgm:prSet/>
      <dgm:spPr/>
      <dgm:t>
        <a:bodyPr/>
        <a:lstStyle/>
        <a:p>
          <a:endParaRPr lang="en-US" sz="2800"/>
        </a:p>
      </dgm:t>
    </dgm:pt>
    <dgm:pt modelId="{9DCD46D9-C1AA-4B26-83BA-0C3282BA5A11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algn="l"/>
          <a:r>
            <a:rPr lang="en-GB" sz="1800" dirty="0"/>
            <a:t>Pan-African team synergies built over seven years of co-working</a:t>
          </a:r>
          <a:endParaRPr lang="en-US" sz="1800" dirty="0"/>
        </a:p>
      </dgm:t>
    </dgm:pt>
    <dgm:pt modelId="{A360E943-0898-4291-8425-94E1C090D4ED}" type="parTrans" cxnId="{D5845343-BDDB-41A3-A3A5-1498F69CED03}">
      <dgm:prSet/>
      <dgm:spPr/>
      <dgm:t>
        <a:bodyPr/>
        <a:lstStyle/>
        <a:p>
          <a:endParaRPr lang="en-US" sz="2800"/>
        </a:p>
      </dgm:t>
    </dgm:pt>
    <dgm:pt modelId="{1781CDDB-4C70-4F49-AFC1-7DF8C3188508}" type="sibTrans" cxnId="{D5845343-BDDB-41A3-A3A5-1498F69CED03}">
      <dgm:prSet/>
      <dgm:spPr/>
      <dgm:t>
        <a:bodyPr/>
        <a:lstStyle/>
        <a:p>
          <a:endParaRPr lang="en-US" sz="2800"/>
        </a:p>
      </dgm:t>
    </dgm:pt>
    <dgm:pt modelId="{92E15C15-C047-4EF8-B643-0E88900A74B7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en-US" sz="5400" dirty="0"/>
            <a:t>Opportunities</a:t>
          </a:r>
        </a:p>
      </dgm:t>
    </dgm:pt>
    <dgm:pt modelId="{9DA72E71-2430-40EA-B199-8842FD72E060}" type="parTrans" cxnId="{1C301806-6E1F-46D6-A958-977FB7F01B8E}">
      <dgm:prSet/>
      <dgm:spPr/>
      <dgm:t>
        <a:bodyPr/>
        <a:lstStyle/>
        <a:p>
          <a:endParaRPr lang="en-US" sz="2800"/>
        </a:p>
      </dgm:t>
    </dgm:pt>
    <dgm:pt modelId="{9ED1CE04-96D3-4704-80AE-FE901A8AF47E}" type="sibTrans" cxnId="{1C301806-6E1F-46D6-A958-977FB7F01B8E}">
      <dgm:prSet/>
      <dgm:spPr/>
      <dgm:t>
        <a:bodyPr/>
        <a:lstStyle/>
        <a:p>
          <a:endParaRPr lang="en-US" sz="2800"/>
        </a:p>
      </dgm:t>
    </dgm:pt>
    <dgm:pt modelId="{8FD95D56-9540-4509-AEE6-B64F51F2CC3D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algn="l"/>
          <a:r>
            <a:rPr lang="en-GB" sz="1800" dirty="0"/>
            <a:t>Deep technical skills in emerging technologies and rare skill areas in every country (AI, Blockchain)</a:t>
          </a:r>
          <a:endParaRPr lang="en-US" sz="1800" dirty="0"/>
        </a:p>
      </dgm:t>
    </dgm:pt>
    <dgm:pt modelId="{E6F23FCA-77C1-48CE-9469-787E6AF09CC4}" type="parTrans" cxnId="{2D499D27-90DA-48C0-91C6-776BD7C5010F}">
      <dgm:prSet/>
      <dgm:spPr/>
      <dgm:t>
        <a:bodyPr/>
        <a:lstStyle/>
        <a:p>
          <a:endParaRPr lang="en-US" sz="2800"/>
        </a:p>
      </dgm:t>
    </dgm:pt>
    <dgm:pt modelId="{78464765-98E7-40E1-BD0A-342A0AD279E3}" type="sibTrans" cxnId="{2D499D27-90DA-48C0-91C6-776BD7C5010F}">
      <dgm:prSet/>
      <dgm:spPr/>
      <dgm:t>
        <a:bodyPr/>
        <a:lstStyle/>
        <a:p>
          <a:endParaRPr lang="en-US" sz="2800"/>
        </a:p>
      </dgm:t>
    </dgm:pt>
    <dgm:pt modelId="{9CE238D6-370B-4440-958B-0BD4E92B808E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algn="l"/>
          <a:r>
            <a:rPr lang="en-GB" sz="1800" dirty="0"/>
            <a:t>Size and spread enables us support the unique needs of </a:t>
          </a:r>
          <a:r>
            <a:rPr lang="en-GB" sz="1800" dirty="0" err="1"/>
            <a:t>OpenLMIS</a:t>
          </a:r>
          <a:r>
            <a:rPr lang="en-GB" sz="1800" dirty="0"/>
            <a:t> on ground in Africa</a:t>
          </a:r>
          <a:endParaRPr lang="en-US" sz="1800" dirty="0"/>
        </a:p>
      </dgm:t>
    </dgm:pt>
    <dgm:pt modelId="{A4E980D6-3952-4366-B6D2-9A65FD43BEDD}" type="parTrans" cxnId="{72874E2A-66F2-41F7-9B96-C167D87469D5}">
      <dgm:prSet/>
      <dgm:spPr/>
      <dgm:t>
        <a:bodyPr/>
        <a:lstStyle/>
        <a:p>
          <a:endParaRPr lang="en-US" sz="2800"/>
        </a:p>
      </dgm:t>
    </dgm:pt>
    <dgm:pt modelId="{F198FD76-D7C0-48F2-8451-A8D9DBB9D402}" type="sibTrans" cxnId="{72874E2A-66F2-41F7-9B96-C167D87469D5}">
      <dgm:prSet/>
      <dgm:spPr/>
      <dgm:t>
        <a:bodyPr/>
        <a:lstStyle/>
        <a:p>
          <a:endParaRPr lang="en-US" sz="2800"/>
        </a:p>
      </dgm:t>
    </dgm:pt>
    <dgm:pt modelId="{DB82CBC7-1FF9-4F05-8501-061AA14DAB7F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algn="l"/>
          <a:r>
            <a:rPr lang="en-GB" sz="1800" dirty="0"/>
            <a:t>Large pool of developers from our communities in 5 countries</a:t>
          </a:r>
        </a:p>
      </dgm:t>
    </dgm:pt>
    <dgm:pt modelId="{D572C377-6CAB-4C0A-9E04-B737BDE0E2CD}" type="parTrans" cxnId="{1A758E85-AC1D-4479-9AF6-AAD953C4D116}">
      <dgm:prSet/>
      <dgm:spPr/>
      <dgm:t>
        <a:bodyPr/>
        <a:lstStyle/>
        <a:p>
          <a:endParaRPr lang="en-US" sz="2800"/>
        </a:p>
      </dgm:t>
    </dgm:pt>
    <dgm:pt modelId="{FBFADCC4-0E4F-406C-A167-73DDEA6C647B}" type="sibTrans" cxnId="{1A758E85-AC1D-4479-9AF6-AAD953C4D116}">
      <dgm:prSet/>
      <dgm:spPr/>
      <dgm:t>
        <a:bodyPr/>
        <a:lstStyle/>
        <a:p>
          <a:endParaRPr lang="en-US" sz="2800"/>
        </a:p>
      </dgm:t>
    </dgm:pt>
    <dgm:pt modelId="{EE892C4D-F36C-4C26-A691-F5BE7F01225F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algn="l"/>
          <a:r>
            <a:rPr lang="en-GB" sz="1800" dirty="0"/>
            <a:t>Better cost structures, more agile, more responsive. </a:t>
          </a:r>
          <a:endParaRPr lang="en-US" sz="1800" dirty="0"/>
        </a:p>
      </dgm:t>
    </dgm:pt>
    <dgm:pt modelId="{EE3C1F4D-3689-47BB-B1FA-4036DB154AA9}" type="parTrans" cxnId="{DCA70BB7-31CE-48E0-AF15-B4456814ADE9}">
      <dgm:prSet/>
      <dgm:spPr/>
      <dgm:t>
        <a:bodyPr/>
        <a:lstStyle/>
        <a:p>
          <a:endParaRPr lang="en-US" sz="2800"/>
        </a:p>
      </dgm:t>
    </dgm:pt>
    <dgm:pt modelId="{E3A48F1E-B258-47F3-A48C-D4CB516DD142}" type="sibTrans" cxnId="{DCA70BB7-31CE-48E0-AF15-B4456814ADE9}">
      <dgm:prSet/>
      <dgm:spPr/>
      <dgm:t>
        <a:bodyPr/>
        <a:lstStyle/>
        <a:p>
          <a:endParaRPr lang="en-US" sz="2800"/>
        </a:p>
      </dgm:t>
    </dgm:pt>
    <dgm:pt modelId="{D798EA00-2CD1-4118-8CF5-D59CBCF3F0AF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algn="l"/>
          <a:r>
            <a:rPr lang="en-US" sz="1800" dirty="0"/>
            <a:t>Expertise in AI, Blockchain and IoT</a:t>
          </a:r>
        </a:p>
      </dgm:t>
    </dgm:pt>
    <dgm:pt modelId="{948296C5-0C11-46EA-AB66-2C30916AAF29}" type="parTrans" cxnId="{F3256B0D-5EF5-40BE-B5E7-06B337ECFC1A}">
      <dgm:prSet/>
      <dgm:spPr/>
      <dgm:t>
        <a:bodyPr/>
        <a:lstStyle/>
        <a:p>
          <a:endParaRPr lang="en-US" sz="2800"/>
        </a:p>
      </dgm:t>
    </dgm:pt>
    <dgm:pt modelId="{757CE804-DB3C-4E1A-89C0-88A755C9A690}" type="sibTrans" cxnId="{F3256B0D-5EF5-40BE-B5E7-06B337ECFC1A}">
      <dgm:prSet/>
      <dgm:spPr/>
      <dgm:t>
        <a:bodyPr/>
        <a:lstStyle/>
        <a:p>
          <a:endParaRPr lang="en-US" sz="2800"/>
        </a:p>
      </dgm:t>
    </dgm:pt>
    <dgm:pt modelId="{2CC69941-0062-4284-BF29-4456695EF7CC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algn="l"/>
          <a:r>
            <a:rPr lang="en-US" sz="1800" dirty="0"/>
            <a:t>Local presence in 4 countries, growing to 17</a:t>
          </a:r>
        </a:p>
      </dgm:t>
    </dgm:pt>
    <dgm:pt modelId="{8FA4DD96-22AB-4C87-91BC-3FFD11A3946B}" type="parTrans" cxnId="{6FBFA486-083B-457B-8BB0-F255D8686415}">
      <dgm:prSet/>
      <dgm:spPr/>
      <dgm:t>
        <a:bodyPr/>
        <a:lstStyle/>
        <a:p>
          <a:endParaRPr lang="en-US" sz="2800"/>
        </a:p>
      </dgm:t>
    </dgm:pt>
    <dgm:pt modelId="{5332A7F8-BF44-40C5-B4C0-22552554ECA8}" type="sibTrans" cxnId="{6FBFA486-083B-457B-8BB0-F255D8686415}">
      <dgm:prSet/>
      <dgm:spPr/>
      <dgm:t>
        <a:bodyPr/>
        <a:lstStyle/>
        <a:p>
          <a:endParaRPr lang="en-US" sz="2800"/>
        </a:p>
      </dgm:t>
    </dgm:pt>
    <dgm:pt modelId="{CF9DF348-ADC2-4737-988F-99CC1AEB59CF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algn="l"/>
          <a:r>
            <a:rPr lang="en-US" sz="1800" dirty="0"/>
            <a:t>Multi-cultural, multi-lingual, geographical spread</a:t>
          </a:r>
        </a:p>
      </dgm:t>
    </dgm:pt>
    <dgm:pt modelId="{6AC4EDA0-C2BC-4362-A3C0-0FE662F452D8}" type="parTrans" cxnId="{0329AB06-FD00-46F4-8EAA-74722C6215FC}">
      <dgm:prSet/>
      <dgm:spPr/>
      <dgm:t>
        <a:bodyPr/>
        <a:lstStyle/>
        <a:p>
          <a:endParaRPr lang="en-US" sz="2800"/>
        </a:p>
      </dgm:t>
    </dgm:pt>
    <dgm:pt modelId="{C89D4B20-0260-460F-B4F4-91B5E1C13ED8}" type="sibTrans" cxnId="{0329AB06-FD00-46F4-8EAA-74722C6215FC}">
      <dgm:prSet/>
      <dgm:spPr/>
      <dgm:t>
        <a:bodyPr/>
        <a:lstStyle/>
        <a:p>
          <a:endParaRPr lang="en-US" sz="2800"/>
        </a:p>
      </dgm:t>
    </dgm:pt>
    <dgm:pt modelId="{DE32CE54-7C63-41F0-A22C-C98B56DB21D0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algn="l"/>
          <a:r>
            <a:rPr lang="en-US" sz="1800" dirty="0"/>
            <a:t>High market interest in digital  strategy and transformation</a:t>
          </a:r>
        </a:p>
      </dgm:t>
    </dgm:pt>
    <dgm:pt modelId="{E7D31308-BF14-446F-AEE6-FAEE50BDC4AA}" type="parTrans" cxnId="{C9F6854B-3915-4D84-B7E6-74F244E0882F}">
      <dgm:prSet/>
      <dgm:spPr/>
      <dgm:t>
        <a:bodyPr/>
        <a:lstStyle/>
        <a:p>
          <a:endParaRPr lang="en-US" sz="2800"/>
        </a:p>
      </dgm:t>
    </dgm:pt>
    <dgm:pt modelId="{1D449953-3669-4956-A0DA-59810CBA1F01}" type="sibTrans" cxnId="{C9F6854B-3915-4D84-B7E6-74F244E0882F}">
      <dgm:prSet/>
      <dgm:spPr/>
      <dgm:t>
        <a:bodyPr/>
        <a:lstStyle/>
        <a:p>
          <a:endParaRPr lang="en-US" sz="2800"/>
        </a:p>
      </dgm:t>
    </dgm:pt>
    <dgm:pt modelId="{D137B426-132B-4888-8F1D-C5CEB255C498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algn="l"/>
          <a:r>
            <a:rPr lang="en-US" sz="1800" dirty="0"/>
            <a:t>Potential for Telemedicine and Clinical Decision Support automation using AI</a:t>
          </a:r>
        </a:p>
      </dgm:t>
    </dgm:pt>
    <dgm:pt modelId="{0F552FA6-D2BE-4335-9E90-D3896854BD8F}" type="parTrans" cxnId="{F9E691DC-20DF-44AB-9916-6303588C0E25}">
      <dgm:prSet/>
      <dgm:spPr/>
      <dgm:t>
        <a:bodyPr/>
        <a:lstStyle/>
        <a:p>
          <a:endParaRPr lang="en-US" sz="2800"/>
        </a:p>
      </dgm:t>
    </dgm:pt>
    <dgm:pt modelId="{1A519102-0880-428D-A512-99AF0CB10FD0}" type="sibTrans" cxnId="{F9E691DC-20DF-44AB-9916-6303588C0E25}">
      <dgm:prSet/>
      <dgm:spPr/>
      <dgm:t>
        <a:bodyPr/>
        <a:lstStyle/>
        <a:p>
          <a:endParaRPr lang="en-US" sz="2800"/>
        </a:p>
      </dgm:t>
    </dgm:pt>
    <dgm:pt modelId="{324F561D-A456-472C-8E07-B671222F2F26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algn="l"/>
          <a:r>
            <a:rPr lang="en-US" sz="1800" dirty="0"/>
            <a:t>Our developers can develop for and contribute code to Open LMIS</a:t>
          </a:r>
        </a:p>
      </dgm:t>
    </dgm:pt>
    <dgm:pt modelId="{86B6F53C-B236-43BB-9C8B-120139B52BA4}" type="parTrans" cxnId="{A9321D01-D009-41C9-97A9-056B8A3E50E0}">
      <dgm:prSet/>
      <dgm:spPr/>
      <dgm:t>
        <a:bodyPr/>
        <a:lstStyle/>
        <a:p>
          <a:endParaRPr lang="en-US"/>
        </a:p>
      </dgm:t>
    </dgm:pt>
    <dgm:pt modelId="{818C9140-D370-48B5-A0CA-04C9102C9E61}" type="sibTrans" cxnId="{A9321D01-D009-41C9-97A9-056B8A3E50E0}">
      <dgm:prSet/>
      <dgm:spPr/>
      <dgm:t>
        <a:bodyPr/>
        <a:lstStyle/>
        <a:p>
          <a:endParaRPr lang="en-US"/>
        </a:p>
      </dgm:t>
    </dgm:pt>
    <dgm:pt modelId="{41A96DEB-122C-4DA5-AD89-0AE64DA9FB2F}" type="pres">
      <dgm:prSet presAssocID="{757A660B-77E6-43D0-B2FF-5402EED1B47E}" presName="theList" presStyleCnt="0">
        <dgm:presLayoutVars>
          <dgm:dir/>
          <dgm:animLvl val="lvl"/>
          <dgm:resizeHandles val="exact"/>
        </dgm:presLayoutVars>
      </dgm:prSet>
      <dgm:spPr/>
    </dgm:pt>
    <dgm:pt modelId="{550C4169-6BF0-410B-B108-D5619FBC5E72}" type="pres">
      <dgm:prSet presAssocID="{9DD4D769-89CF-4B13-A92A-F1A8793AA6C7}" presName="compNode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B118798E-737C-417F-B5C7-B91B85B9EDFE}" type="pres">
      <dgm:prSet presAssocID="{9DD4D769-89CF-4B13-A92A-F1A8793AA6C7}" presName="aNode" presStyleLbl="bgShp" presStyleIdx="0" presStyleCnt="2"/>
      <dgm:spPr/>
    </dgm:pt>
    <dgm:pt modelId="{51505DBE-3406-44B1-948F-6DAB374F81B1}" type="pres">
      <dgm:prSet presAssocID="{9DD4D769-89CF-4B13-A92A-F1A8793AA6C7}" presName="textNode" presStyleLbl="bgShp" presStyleIdx="0" presStyleCnt="2"/>
      <dgm:spPr/>
    </dgm:pt>
    <dgm:pt modelId="{32D3296D-927D-4640-B629-6D68452E39C8}" type="pres">
      <dgm:prSet presAssocID="{9DD4D769-89CF-4B13-A92A-F1A8793AA6C7}" presName="compChildNode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C2F98A74-FABF-4675-A119-56EC4B7FFC1F}" type="pres">
      <dgm:prSet presAssocID="{9DD4D769-89CF-4B13-A92A-F1A8793AA6C7}" presName="theInnerList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3A45478C-E34B-4EF0-B41B-8379CC3FB4B9}" type="pres">
      <dgm:prSet presAssocID="{9DCD46D9-C1AA-4B26-83BA-0C3282BA5A11}" presName="childNode" presStyleLbl="node1" presStyleIdx="0" presStyleCnt="11" custScaleY="140235">
        <dgm:presLayoutVars>
          <dgm:bulletEnabled val="1"/>
        </dgm:presLayoutVars>
      </dgm:prSet>
      <dgm:spPr/>
    </dgm:pt>
    <dgm:pt modelId="{039AC394-3D18-4A33-AEAB-5A5D3E966C38}" type="pres">
      <dgm:prSet presAssocID="{9DCD46D9-C1AA-4B26-83BA-0C3282BA5A11}" presName="aSpace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AAF047CE-80EF-4431-A3F3-6D4800BA9ECF}" type="pres">
      <dgm:prSet presAssocID="{DB82CBC7-1FF9-4F05-8501-061AA14DAB7F}" presName="childNode" presStyleLbl="node1" presStyleIdx="1" presStyleCnt="11">
        <dgm:presLayoutVars>
          <dgm:bulletEnabled val="1"/>
        </dgm:presLayoutVars>
      </dgm:prSet>
      <dgm:spPr/>
    </dgm:pt>
    <dgm:pt modelId="{FE40DC96-EB8D-40AA-909F-D3947D255DBB}" type="pres">
      <dgm:prSet presAssocID="{DB82CBC7-1FF9-4F05-8501-061AA14DAB7F}" presName="aSpace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8359ACEF-04A8-4D55-8B23-55018BE6D97E}" type="pres">
      <dgm:prSet presAssocID="{EE892C4D-F36C-4C26-A691-F5BE7F01225F}" presName="childNode" presStyleLbl="node1" presStyleIdx="2" presStyleCnt="11">
        <dgm:presLayoutVars>
          <dgm:bulletEnabled val="1"/>
        </dgm:presLayoutVars>
      </dgm:prSet>
      <dgm:spPr/>
    </dgm:pt>
    <dgm:pt modelId="{9B4DBAEC-1905-4D7F-8BD6-AB1AC0EA288E}" type="pres">
      <dgm:prSet presAssocID="{EE892C4D-F36C-4C26-A691-F5BE7F01225F}" presName="aSpace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F9EAD4A8-5442-4E30-997E-F260FC172E0A}" type="pres">
      <dgm:prSet presAssocID="{D798EA00-2CD1-4118-8CF5-D59CBCF3F0AF}" presName="childNode" presStyleLbl="node1" presStyleIdx="3" presStyleCnt="11">
        <dgm:presLayoutVars>
          <dgm:bulletEnabled val="1"/>
        </dgm:presLayoutVars>
      </dgm:prSet>
      <dgm:spPr/>
    </dgm:pt>
    <dgm:pt modelId="{8EDB2828-4427-44A7-9802-6CB20AFBB2A5}" type="pres">
      <dgm:prSet presAssocID="{D798EA00-2CD1-4118-8CF5-D59CBCF3F0AF}" presName="aSpace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B860D162-6E80-42C3-A580-9E8B1DA66C3E}" type="pres">
      <dgm:prSet presAssocID="{2CC69941-0062-4284-BF29-4456695EF7CC}" presName="childNode" presStyleLbl="node1" presStyleIdx="4" presStyleCnt="11">
        <dgm:presLayoutVars>
          <dgm:bulletEnabled val="1"/>
        </dgm:presLayoutVars>
      </dgm:prSet>
      <dgm:spPr/>
    </dgm:pt>
    <dgm:pt modelId="{FEC7F238-207B-4E10-8031-F579BCBAF44F}" type="pres">
      <dgm:prSet presAssocID="{2CC69941-0062-4284-BF29-4456695EF7CC}" presName="aSpace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6986F385-CD6E-48A4-B8F3-560D03B32C3E}" type="pres">
      <dgm:prSet presAssocID="{CF9DF348-ADC2-4737-988F-99CC1AEB59CF}" presName="childNode" presStyleLbl="node1" presStyleIdx="5" presStyleCnt="11">
        <dgm:presLayoutVars>
          <dgm:bulletEnabled val="1"/>
        </dgm:presLayoutVars>
      </dgm:prSet>
      <dgm:spPr/>
    </dgm:pt>
    <dgm:pt modelId="{3CEABAD3-06B3-488F-9793-241B7D51ABB0}" type="pres">
      <dgm:prSet presAssocID="{9DD4D769-89CF-4B13-A92A-F1A8793AA6C7}" presName="aSpace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74776C20-7F24-4E0B-8806-87C8371F265C}" type="pres">
      <dgm:prSet presAssocID="{92E15C15-C047-4EF8-B643-0E88900A74B7}" presName="compNode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B733B09A-9A2C-4BF7-BA65-BEE6D22EDBFA}" type="pres">
      <dgm:prSet presAssocID="{92E15C15-C047-4EF8-B643-0E88900A74B7}" presName="aNode" presStyleLbl="bgShp" presStyleIdx="1" presStyleCnt="2"/>
      <dgm:spPr/>
    </dgm:pt>
    <dgm:pt modelId="{EE481772-88C1-40DE-AA68-CA396D458C49}" type="pres">
      <dgm:prSet presAssocID="{92E15C15-C047-4EF8-B643-0E88900A74B7}" presName="textNode" presStyleLbl="bgShp" presStyleIdx="1" presStyleCnt="2"/>
      <dgm:spPr/>
    </dgm:pt>
    <dgm:pt modelId="{93FF80F7-EA5F-460D-820D-632FF7CFEA29}" type="pres">
      <dgm:prSet presAssocID="{92E15C15-C047-4EF8-B643-0E88900A74B7}" presName="compChildNode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F99E2ABF-4A9C-489B-8CB4-B90F0F3C9F91}" type="pres">
      <dgm:prSet presAssocID="{92E15C15-C047-4EF8-B643-0E88900A74B7}" presName="theInnerList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F20D7BE7-E9FE-45D2-9106-B3DB6CFFFFA4}" type="pres">
      <dgm:prSet presAssocID="{8FD95D56-9540-4509-AEE6-B64F51F2CC3D}" presName="childNode" presStyleLbl="node1" presStyleIdx="6" presStyleCnt="11">
        <dgm:presLayoutVars>
          <dgm:bulletEnabled val="1"/>
        </dgm:presLayoutVars>
      </dgm:prSet>
      <dgm:spPr/>
    </dgm:pt>
    <dgm:pt modelId="{D852BDC6-6950-4BAA-A941-792EA9710B81}" type="pres">
      <dgm:prSet presAssocID="{8FD95D56-9540-4509-AEE6-B64F51F2CC3D}" presName="aSpace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012AE4A0-B8FB-4D79-8EE1-4A38E8A54CE5}" type="pres">
      <dgm:prSet presAssocID="{DE32CE54-7C63-41F0-A22C-C98B56DB21D0}" presName="childNode" presStyleLbl="node1" presStyleIdx="7" presStyleCnt="11">
        <dgm:presLayoutVars>
          <dgm:bulletEnabled val="1"/>
        </dgm:presLayoutVars>
      </dgm:prSet>
      <dgm:spPr/>
    </dgm:pt>
    <dgm:pt modelId="{7994D9DB-57D7-4F15-AAC4-E5CF5F54732B}" type="pres">
      <dgm:prSet presAssocID="{DE32CE54-7C63-41F0-A22C-C98B56DB21D0}" presName="aSpace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D3B17078-6C7D-4D45-92CD-A5A035496985}" type="pres">
      <dgm:prSet presAssocID="{9CE238D6-370B-4440-958B-0BD4E92B808E}" presName="childNode" presStyleLbl="node1" presStyleIdx="8" presStyleCnt="11">
        <dgm:presLayoutVars>
          <dgm:bulletEnabled val="1"/>
        </dgm:presLayoutVars>
      </dgm:prSet>
      <dgm:spPr/>
    </dgm:pt>
    <dgm:pt modelId="{F41EBE6D-FF79-42CF-96B2-C0E1DC3750DF}" type="pres">
      <dgm:prSet presAssocID="{9CE238D6-370B-4440-958B-0BD4E92B808E}" presName="aSpace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809B44A8-7F0F-48B1-BB1B-4E01BD5DCE10}" type="pres">
      <dgm:prSet presAssocID="{D137B426-132B-4888-8F1D-C5CEB255C498}" presName="childNode" presStyleLbl="node1" presStyleIdx="9" presStyleCnt="11">
        <dgm:presLayoutVars>
          <dgm:bulletEnabled val="1"/>
        </dgm:presLayoutVars>
      </dgm:prSet>
      <dgm:spPr/>
    </dgm:pt>
    <dgm:pt modelId="{DC20D3D6-80B9-4E80-B993-C0AA90B91567}" type="pres">
      <dgm:prSet presAssocID="{D137B426-132B-4888-8F1D-C5CEB255C498}" presName="aSpace2" presStyleCnt="0"/>
      <dgm:spPr/>
    </dgm:pt>
    <dgm:pt modelId="{ED654A60-873D-4D62-B0DD-1F8369E74D37}" type="pres">
      <dgm:prSet presAssocID="{324F561D-A456-472C-8E07-B671222F2F26}" presName="childNode" presStyleLbl="node1" presStyleIdx="10" presStyleCnt="11">
        <dgm:presLayoutVars>
          <dgm:bulletEnabled val="1"/>
        </dgm:presLayoutVars>
      </dgm:prSet>
      <dgm:spPr/>
    </dgm:pt>
  </dgm:ptLst>
  <dgm:cxnLst>
    <dgm:cxn modelId="{A9321D01-D009-41C9-97A9-056B8A3E50E0}" srcId="{92E15C15-C047-4EF8-B643-0E88900A74B7}" destId="{324F561D-A456-472C-8E07-B671222F2F26}" srcOrd="4" destOrd="0" parTransId="{86B6F53C-B236-43BB-9C8B-120139B52BA4}" sibTransId="{818C9140-D370-48B5-A0CA-04C9102C9E61}"/>
    <dgm:cxn modelId="{1C301806-6E1F-46D6-A958-977FB7F01B8E}" srcId="{757A660B-77E6-43D0-B2FF-5402EED1B47E}" destId="{92E15C15-C047-4EF8-B643-0E88900A74B7}" srcOrd="1" destOrd="0" parTransId="{9DA72E71-2430-40EA-B199-8842FD72E060}" sibTransId="{9ED1CE04-96D3-4704-80AE-FE901A8AF47E}"/>
    <dgm:cxn modelId="{0329AB06-FD00-46F4-8EAA-74722C6215FC}" srcId="{9DD4D769-89CF-4B13-A92A-F1A8793AA6C7}" destId="{CF9DF348-ADC2-4737-988F-99CC1AEB59CF}" srcOrd="5" destOrd="0" parTransId="{6AC4EDA0-C2BC-4362-A3C0-0FE662F452D8}" sibTransId="{C89D4B20-0260-460F-B4F4-91B5E1C13ED8}"/>
    <dgm:cxn modelId="{F3256B0D-5EF5-40BE-B5E7-06B337ECFC1A}" srcId="{9DD4D769-89CF-4B13-A92A-F1A8793AA6C7}" destId="{D798EA00-2CD1-4118-8CF5-D59CBCF3F0AF}" srcOrd="3" destOrd="0" parTransId="{948296C5-0C11-46EA-AB66-2C30916AAF29}" sibTransId="{757CE804-DB3C-4E1A-89C0-88A755C9A690}"/>
    <dgm:cxn modelId="{E7F06B1A-C907-47E6-A2F8-1FB94289FF1D}" type="presOf" srcId="{92E15C15-C047-4EF8-B643-0E88900A74B7}" destId="{B733B09A-9A2C-4BF7-BA65-BEE6D22EDBFA}" srcOrd="0" destOrd="0" presId="urn:microsoft.com/office/officeart/2005/8/layout/lProcess2"/>
    <dgm:cxn modelId="{DC047426-4304-4B7F-AFA7-53515A6805B5}" type="presOf" srcId="{324F561D-A456-472C-8E07-B671222F2F26}" destId="{ED654A60-873D-4D62-B0DD-1F8369E74D37}" srcOrd="0" destOrd="0" presId="urn:microsoft.com/office/officeart/2005/8/layout/lProcess2"/>
    <dgm:cxn modelId="{9B342327-F8A3-4BAA-9FB9-6839BBA7191B}" type="presOf" srcId="{CF9DF348-ADC2-4737-988F-99CC1AEB59CF}" destId="{6986F385-CD6E-48A4-B8F3-560D03B32C3E}" srcOrd="0" destOrd="0" presId="urn:microsoft.com/office/officeart/2005/8/layout/lProcess2"/>
    <dgm:cxn modelId="{2D499D27-90DA-48C0-91C6-776BD7C5010F}" srcId="{92E15C15-C047-4EF8-B643-0E88900A74B7}" destId="{8FD95D56-9540-4509-AEE6-B64F51F2CC3D}" srcOrd="0" destOrd="0" parTransId="{E6F23FCA-77C1-48CE-9469-787E6AF09CC4}" sibTransId="{78464765-98E7-40E1-BD0A-342A0AD279E3}"/>
    <dgm:cxn modelId="{A22FB829-6E99-4891-B9F5-547957FFD405}" type="presOf" srcId="{9DD4D769-89CF-4B13-A92A-F1A8793AA6C7}" destId="{51505DBE-3406-44B1-948F-6DAB374F81B1}" srcOrd="1" destOrd="0" presId="urn:microsoft.com/office/officeart/2005/8/layout/lProcess2"/>
    <dgm:cxn modelId="{72874E2A-66F2-41F7-9B96-C167D87469D5}" srcId="{92E15C15-C047-4EF8-B643-0E88900A74B7}" destId="{9CE238D6-370B-4440-958B-0BD4E92B808E}" srcOrd="2" destOrd="0" parTransId="{A4E980D6-3952-4366-B6D2-9A65FD43BEDD}" sibTransId="{F198FD76-D7C0-48F2-8451-A8D9DBB9D402}"/>
    <dgm:cxn modelId="{B5986931-3209-43D1-895B-0C2EB956DE88}" type="presOf" srcId="{92E15C15-C047-4EF8-B643-0E88900A74B7}" destId="{EE481772-88C1-40DE-AA68-CA396D458C49}" srcOrd="1" destOrd="0" presId="urn:microsoft.com/office/officeart/2005/8/layout/lProcess2"/>
    <dgm:cxn modelId="{D5845343-BDDB-41A3-A3A5-1498F69CED03}" srcId="{9DD4D769-89CF-4B13-A92A-F1A8793AA6C7}" destId="{9DCD46D9-C1AA-4B26-83BA-0C3282BA5A11}" srcOrd="0" destOrd="0" parTransId="{A360E943-0898-4291-8425-94E1C090D4ED}" sibTransId="{1781CDDB-4C70-4F49-AFC1-7DF8C3188508}"/>
    <dgm:cxn modelId="{29870065-0C51-49D6-BB75-4547D64D14D6}" type="presOf" srcId="{DB82CBC7-1FF9-4F05-8501-061AA14DAB7F}" destId="{AAF047CE-80EF-4431-A3F3-6D4800BA9ECF}" srcOrd="0" destOrd="0" presId="urn:microsoft.com/office/officeart/2005/8/layout/lProcess2"/>
    <dgm:cxn modelId="{0D7BFF65-5B55-475B-9567-8AE8C243AD28}" type="presOf" srcId="{8FD95D56-9540-4509-AEE6-B64F51F2CC3D}" destId="{F20D7BE7-E9FE-45D2-9106-B3DB6CFFFFA4}" srcOrd="0" destOrd="0" presId="urn:microsoft.com/office/officeart/2005/8/layout/lProcess2"/>
    <dgm:cxn modelId="{A52E1F4A-311B-4E28-BB6C-EE888D9A8A33}" type="presOf" srcId="{D798EA00-2CD1-4118-8CF5-D59CBCF3F0AF}" destId="{F9EAD4A8-5442-4E30-997E-F260FC172E0A}" srcOrd="0" destOrd="0" presId="urn:microsoft.com/office/officeart/2005/8/layout/lProcess2"/>
    <dgm:cxn modelId="{C9F6854B-3915-4D84-B7E6-74F244E0882F}" srcId="{92E15C15-C047-4EF8-B643-0E88900A74B7}" destId="{DE32CE54-7C63-41F0-A22C-C98B56DB21D0}" srcOrd="1" destOrd="0" parTransId="{E7D31308-BF14-446F-AEE6-FAEE50BDC4AA}" sibTransId="{1D449953-3669-4956-A0DA-59810CBA1F01}"/>
    <dgm:cxn modelId="{EB60C753-BE50-4A9C-B782-83789C2863FB}" type="presOf" srcId="{DE32CE54-7C63-41F0-A22C-C98B56DB21D0}" destId="{012AE4A0-B8FB-4D79-8EE1-4A38E8A54CE5}" srcOrd="0" destOrd="0" presId="urn:microsoft.com/office/officeart/2005/8/layout/lProcess2"/>
    <dgm:cxn modelId="{99F6AD79-E099-453F-A978-D24EEC9965F9}" type="presOf" srcId="{2CC69941-0062-4284-BF29-4456695EF7CC}" destId="{B860D162-6E80-42C3-A580-9E8B1DA66C3E}" srcOrd="0" destOrd="0" presId="urn:microsoft.com/office/officeart/2005/8/layout/lProcess2"/>
    <dgm:cxn modelId="{CF165E5A-6EC3-4752-AB2B-955AF4A42CEB}" type="presOf" srcId="{757A660B-77E6-43D0-B2FF-5402EED1B47E}" destId="{41A96DEB-122C-4DA5-AD89-0AE64DA9FB2F}" srcOrd="0" destOrd="0" presId="urn:microsoft.com/office/officeart/2005/8/layout/lProcess2"/>
    <dgm:cxn modelId="{1A758E85-AC1D-4479-9AF6-AAD953C4D116}" srcId="{9DD4D769-89CF-4B13-A92A-F1A8793AA6C7}" destId="{DB82CBC7-1FF9-4F05-8501-061AA14DAB7F}" srcOrd="1" destOrd="0" parTransId="{D572C377-6CAB-4C0A-9E04-B737BDE0E2CD}" sibTransId="{FBFADCC4-0E4F-406C-A167-73DDEA6C647B}"/>
    <dgm:cxn modelId="{6FBFA486-083B-457B-8BB0-F255D8686415}" srcId="{9DD4D769-89CF-4B13-A92A-F1A8793AA6C7}" destId="{2CC69941-0062-4284-BF29-4456695EF7CC}" srcOrd="4" destOrd="0" parTransId="{8FA4DD96-22AB-4C87-91BC-3FFD11A3946B}" sibTransId="{5332A7F8-BF44-40C5-B4C0-22552554ECA8}"/>
    <dgm:cxn modelId="{F92E9E88-4579-46FC-80BC-9B0F490EFD20}" type="presOf" srcId="{9DCD46D9-C1AA-4B26-83BA-0C3282BA5A11}" destId="{3A45478C-E34B-4EF0-B41B-8379CC3FB4B9}" srcOrd="0" destOrd="0" presId="urn:microsoft.com/office/officeart/2005/8/layout/lProcess2"/>
    <dgm:cxn modelId="{50356D95-8A12-42CB-9C15-FD65CEAEE828}" srcId="{757A660B-77E6-43D0-B2FF-5402EED1B47E}" destId="{9DD4D769-89CF-4B13-A92A-F1A8793AA6C7}" srcOrd="0" destOrd="0" parTransId="{FC7107E7-8599-4496-A6E0-601595C33F4E}" sibTransId="{16812BDD-9529-44B7-A77D-473B51E7B8FE}"/>
    <dgm:cxn modelId="{55E8B0AA-7DB4-4D88-871E-BA380321B1E7}" type="presOf" srcId="{D137B426-132B-4888-8F1D-C5CEB255C498}" destId="{809B44A8-7F0F-48B1-BB1B-4E01BD5DCE10}" srcOrd="0" destOrd="0" presId="urn:microsoft.com/office/officeart/2005/8/layout/lProcess2"/>
    <dgm:cxn modelId="{DCA70BB7-31CE-48E0-AF15-B4456814ADE9}" srcId="{9DD4D769-89CF-4B13-A92A-F1A8793AA6C7}" destId="{EE892C4D-F36C-4C26-A691-F5BE7F01225F}" srcOrd="2" destOrd="0" parTransId="{EE3C1F4D-3689-47BB-B1FA-4036DB154AA9}" sibTransId="{E3A48F1E-B258-47F3-A48C-D4CB516DD142}"/>
    <dgm:cxn modelId="{BBB26FBE-E44C-4C26-A626-8AB9CCD2F2E9}" type="presOf" srcId="{9DD4D769-89CF-4B13-A92A-F1A8793AA6C7}" destId="{B118798E-737C-417F-B5C7-B91B85B9EDFE}" srcOrd="0" destOrd="0" presId="urn:microsoft.com/office/officeart/2005/8/layout/lProcess2"/>
    <dgm:cxn modelId="{5A90FCBF-80FF-42CE-828C-BAA944B226B5}" type="presOf" srcId="{EE892C4D-F36C-4C26-A691-F5BE7F01225F}" destId="{8359ACEF-04A8-4D55-8B23-55018BE6D97E}" srcOrd="0" destOrd="0" presId="urn:microsoft.com/office/officeart/2005/8/layout/lProcess2"/>
    <dgm:cxn modelId="{BBE61EC3-3303-40B1-B58A-A71E05E705EA}" type="presOf" srcId="{9CE238D6-370B-4440-958B-0BD4E92B808E}" destId="{D3B17078-6C7D-4D45-92CD-A5A035496985}" srcOrd="0" destOrd="0" presId="urn:microsoft.com/office/officeart/2005/8/layout/lProcess2"/>
    <dgm:cxn modelId="{F9E691DC-20DF-44AB-9916-6303588C0E25}" srcId="{92E15C15-C047-4EF8-B643-0E88900A74B7}" destId="{D137B426-132B-4888-8F1D-C5CEB255C498}" srcOrd="3" destOrd="0" parTransId="{0F552FA6-D2BE-4335-9E90-D3896854BD8F}" sibTransId="{1A519102-0880-428D-A512-99AF0CB10FD0}"/>
    <dgm:cxn modelId="{1902C0DE-F69E-47BE-BF49-B9F6423E63D3}" type="presParOf" srcId="{41A96DEB-122C-4DA5-AD89-0AE64DA9FB2F}" destId="{550C4169-6BF0-410B-B108-D5619FBC5E72}" srcOrd="0" destOrd="0" presId="urn:microsoft.com/office/officeart/2005/8/layout/lProcess2"/>
    <dgm:cxn modelId="{51470A3A-30F4-4C0D-B52B-BA1AF6442AB5}" type="presParOf" srcId="{550C4169-6BF0-410B-B108-D5619FBC5E72}" destId="{B118798E-737C-417F-B5C7-B91B85B9EDFE}" srcOrd="0" destOrd="0" presId="urn:microsoft.com/office/officeart/2005/8/layout/lProcess2"/>
    <dgm:cxn modelId="{80B2D033-89E9-4BD9-95BB-98114277C1ED}" type="presParOf" srcId="{550C4169-6BF0-410B-B108-D5619FBC5E72}" destId="{51505DBE-3406-44B1-948F-6DAB374F81B1}" srcOrd="1" destOrd="0" presId="urn:microsoft.com/office/officeart/2005/8/layout/lProcess2"/>
    <dgm:cxn modelId="{74B0DA11-DB68-425E-9E39-0BB7171E9EAE}" type="presParOf" srcId="{550C4169-6BF0-410B-B108-D5619FBC5E72}" destId="{32D3296D-927D-4640-B629-6D68452E39C8}" srcOrd="2" destOrd="0" presId="urn:microsoft.com/office/officeart/2005/8/layout/lProcess2"/>
    <dgm:cxn modelId="{01854594-03FE-4A07-95EC-C45E3C11AF7C}" type="presParOf" srcId="{32D3296D-927D-4640-B629-6D68452E39C8}" destId="{C2F98A74-FABF-4675-A119-56EC4B7FFC1F}" srcOrd="0" destOrd="0" presId="urn:microsoft.com/office/officeart/2005/8/layout/lProcess2"/>
    <dgm:cxn modelId="{E6C1DD12-6767-4AAE-80C9-F341068D8F34}" type="presParOf" srcId="{C2F98A74-FABF-4675-A119-56EC4B7FFC1F}" destId="{3A45478C-E34B-4EF0-B41B-8379CC3FB4B9}" srcOrd="0" destOrd="0" presId="urn:microsoft.com/office/officeart/2005/8/layout/lProcess2"/>
    <dgm:cxn modelId="{06C9EC16-08C1-402D-B406-EFC8CBA4C6BB}" type="presParOf" srcId="{C2F98A74-FABF-4675-A119-56EC4B7FFC1F}" destId="{039AC394-3D18-4A33-AEAB-5A5D3E966C38}" srcOrd="1" destOrd="0" presId="urn:microsoft.com/office/officeart/2005/8/layout/lProcess2"/>
    <dgm:cxn modelId="{34C4B56E-B1EB-4579-88FA-B8FDF6EA9498}" type="presParOf" srcId="{C2F98A74-FABF-4675-A119-56EC4B7FFC1F}" destId="{AAF047CE-80EF-4431-A3F3-6D4800BA9ECF}" srcOrd="2" destOrd="0" presId="urn:microsoft.com/office/officeart/2005/8/layout/lProcess2"/>
    <dgm:cxn modelId="{E43460E2-1350-4DA8-B79A-C5E1A29EBAF4}" type="presParOf" srcId="{C2F98A74-FABF-4675-A119-56EC4B7FFC1F}" destId="{FE40DC96-EB8D-40AA-909F-D3947D255DBB}" srcOrd="3" destOrd="0" presId="urn:microsoft.com/office/officeart/2005/8/layout/lProcess2"/>
    <dgm:cxn modelId="{AE51BCB1-1609-4AAA-9B48-4816F7E4E23C}" type="presParOf" srcId="{C2F98A74-FABF-4675-A119-56EC4B7FFC1F}" destId="{8359ACEF-04A8-4D55-8B23-55018BE6D97E}" srcOrd="4" destOrd="0" presId="urn:microsoft.com/office/officeart/2005/8/layout/lProcess2"/>
    <dgm:cxn modelId="{C1BAD58D-AA23-4B31-8F1B-201D071B38B5}" type="presParOf" srcId="{C2F98A74-FABF-4675-A119-56EC4B7FFC1F}" destId="{9B4DBAEC-1905-4D7F-8BD6-AB1AC0EA288E}" srcOrd="5" destOrd="0" presId="urn:microsoft.com/office/officeart/2005/8/layout/lProcess2"/>
    <dgm:cxn modelId="{1B5E3773-1074-4531-A88A-C630ECF74FAA}" type="presParOf" srcId="{C2F98A74-FABF-4675-A119-56EC4B7FFC1F}" destId="{F9EAD4A8-5442-4E30-997E-F260FC172E0A}" srcOrd="6" destOrd="0" presId="urn:microsoft.com/office/officeart/2005/8/layout/lProcess2"/>
    <dgm:cxn modelId="{C64F9AB0-89C8-4DB4-9F10-55C65532D696}" type="presParOf" srcId="{C2F98A74-FABF-4675-A119-56EC4B7FFC1F}" destId="{8EDB2828-4427-44A7-9802-6CB20AFBB2A5}" srcOrd="7" destOrd="0" presId="urn:microsoft.com/office/officeart/2005/8/layout/lProcess2"/>
    <dgm:cxn modelId="{B64E94EB-B3FC-4E0E-8919-3D2F30CE2B72}" type="presParOf" srcId="{C2F98A74-FABF-4675-A119-56EC4B7FFC1F}" destId="{B860D162-6E80-42C3-A580-9E8B1DA66C3E}" srcOrd="8" destOrd="0" presId="urn:microsoft.com/office/officeart/2005/8/layout/lProcess2"/>
    <dgm:cxn modelId="{A4AD7791-7A6A-4D51-828D-8B55A08160BB}" type="presParOf" srcId="{C2F98A74-FABF-4675-A119-56EC4B7FFC1F}" destId="{FEC7F238-207B-4E10-8031-F579BCBAF44F}" srcOrd="9" destOrd="0" presId="urn:microsoft.com/office/officeart/2005/8/layout/lProcess2"/>
    <dgm:cxn modelId="{1E3F28FD-82EE-4556-A420-13E61E086612}" type="presParOf" srcId="{C2F98A74-FABF-4675-A119-56EC4B7FFC1F}" destId="{6986F385-CD6E-48A4-B8F3-560D03B32C3E}" srcOrd="10" destOrd="0" presId="urn:microsoft.com/office/officeart/2005/8/layout/lProcess2"/>
    <dgm:cxn modelId="{959978F2-AD8A-4BC1-B7F4-291CC2782226}" type="presParOf" srcId="{41A96DEB-122C-4DA5-AD89-0AE64DA9FB2F}" destId="{3CEABAD3-06B3-488F-9793-241B7D51ABB0}" srcOrd="1" destOrd="0" presId="urn:microsoft.com/office/officeart/2005/8/layout/lProcess2"/>
    <dgm:cxn modelId="{566F63E8-A955-4A87-A014-061B5F04304F}" type="presParOf" srcId="{41A96DEB-122C-4DA5-AD89-0AE64DA9FB2F}" destId="{74776C20-7F24-4E0B-8806-87C8371F265C}" srcOrd="2" destOrd="0" presId="urn:microsoft.com/office/officeart/2005/8/layout/lProcess2"/>
    <dgm:cxn modelId="{03576877-30AD-44F1-B9CC-27D3C785A29F}" type="presParOf" srcId="{74776C20-7F24-4E0B-8806-87C8371F265C}" destId="{B733B09A-9A2C-4BF7-BA65-BEE6D22EDBFA}" srcOrd="0" destOrd="0" presId="urn:microsoft.com/office/officeart/2005/8/layout/lProcess2"/>
    <dgm:cxn modelId="{9F397EB9-9957-4514-A039-F84099EB52E8}" type="presParOf" srcId="{74776C20-7F24-4E0B-8806-87C8371F265C}" destId="{EE481772-88C1-40DE-AA68-CA396D458C49}" srcOrd="1" destOrd="0" presId="urn:microsoft.com/office/officeart/2005/8/layout/lProcess2"/>
    <dgm:cxn modelId="{9A3A7A31-6D31-41F0-BA8E-E582309D75D6}" type="presParOf" srcId="{74776C20-7F24-4E0B-8806-87C8371F265C}" destId="{93FF80F7-EA5F-460D-820D-632FF7CFEA29}" srcOrd="2" destOrd="0" presId="urn:microsoft.com/office/officeart/2005/8/layout/lProcess2"/>
    <dgm:cxn modelId="{25E90C2D-FA45-4298-9B72-C6A2EE105130}" type="presParOf" srcId="{93FF80F7-EA5F-460D-820D-632FF7CFEA29}" destId="{F99E2ABF-4A9C-489B-8CB4-B90F0F3C9F91}" srcOrd="0" destOrd="0" presId="urn:microsoft.com/office/officeart/2005/8/layout/lProcess2"/>
    <dgm:cxn modelId="{0F2FC0CE-2C1E-4EDA-B983-B192E6E5CF09}" type="presParOf" srcId="{F99E2ABF-4A9C-489B-8CB4-B90F0F3C9F91}" destId="{F20D7BE7-E9FE-45D2-9106-B3DB6CFFFFA4}" srcOrd="0" destOrd="0" presId="urn:microsoft.com/office/officeart/2005/8/layout/lProcess2"/>
    <dgm:cxn modelId="{760FEEA8-2E10-4221-BB6B-6FD4F39CC655}" type="presParOf" srcId="{F99E2ABF-4A9C-489B-8CB4-B90F0F3C9F91}" destId="{D852BDC6-6950-4BAA-A941-792EA9710B81}" srcOrd="1" destOrd="0" presId="urn:microsoft.com/office/officeart/2005/8/layout/lProcess2"/>
    <dgm:cxn modelId="{B0F50EEA-B963-49E6-9CA6-112E0303C2ED}" type="presParOf" srcId="{F99E2ABF-4A9C-489B-8CB4-B90F0F3C9F91}" destId="{012AE4A0-B8FB-4D79-8EE1-4A38E8A54CE5}" srcOrd="2" destOrd="0" presId="urn:microsoft.com/office/officeart/2005/8/layout/lProcess2"/>
    <dgm:cxn modelId="{7B82BCB1-E7F4-4A69-B612-009EC34957D4}" type="presParOf" srcId="{F99E2ABF-4A9C-489B-8CB4-B90F0F3C9F91}" destId="{7994D9DB-57D7-4F15-AAC4-E5CF5F54732B}" srcOrd="3" destOrd="0" presId="urn:microsoft.com/office/officeart/2005/8/layout/lProcess2"/>
    <dgm:cxn modelId="{7BDADC02-5C7D-4317-B8EE-4909385C576B}" type="presParOf" srcId="{F99E2ABF-4A9C-489B-8CB4-B90F0F3C9F91}" destId="{D3B17078-6C7D-4D45-92CD-A5A035496985}" srcOrd="4" destOrd="0" presId="urn:microsoft.com/office/officeart/2005/8/layout/lProcess2"/>
    <dgm:cxn modelId="{481C10B8-741D-4857-8622-B68BF7371976}" type="presParOf" srcId="{F99E2ABF-4A9C-489B-8CB4-B90F0F3C9F91}" destId="{F41EBE6D-FF79-42CF-96B2-C0E1DC3750DF}" srcOrd="5" destOrd="0" presId="urn:microsoft.com/office/officeart/2005/8/layout/lProcess2"/>
    <dgm:cxn modelId="{74E677B4-43CE-496E-AE78-AB998130DA06}" type="presParOf" srcId="{F99E2ABF-4A9C-489B-8CB4-B90F0F3C9F91}" destId="{809B44A8-7F0F-48B1-BB1B-4E01BD5DCE10}" srcOrd="6" destOrd="0" presId="urn:microsoft.com/office/officeart/2005/8/layout/lProcess2"/>
    <dgm:cxn modelId="{3B9DB67C-BC89-464C-A41D-E8C2083EF895}" type="presParOf" srcId="{F99E2ABF-4A9C-489B-8CB4-B90F0F3C9F91}" destId="{DC20D3D6-80B9-4E80-B993-C0AA90B91567}" srcOrd="7" destOrd="0" presId="urn:microsoft.com/office/officeart/2005/8/layout/lProcess2"/>
    <dgm:cxn modelId="{3754BBFA-092A-4BAD-AFD9-6BAAC0F686E9}" type="presParOf" srcId="{F99E2ABF-4A9C-489B-8CB4-B90F0F3C9F91}" destId="{ED654A60-873D-4D62-B0DD-1F8369E74D37}" srcOrd="8" destOrd="0" presId="urn:microsoft.com/office/officeart/2005/8/layout/lProcess2"/>
  </dgm:cxnLst>
  <dgm:bg>
    <a:solidFill>
      <a:schemeClr val="bg1"/>
    </a:solidFill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38C67B-AFD7-487B-9C69-E425D3E130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35FCA3-F058-4434-8BD6-90E1906188E3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pPr algn="ctr" rtl="0"/>
          <a:r>
            <a:rPr lang="en-US" sz="1200" b="1" dirty="0">
              <a:solidFill>
                <a:schemeClr val="tx1"/>
              </a:solidFill>
            </a:rPr>
            <a:t>Experienced d</a:t>
          </a:r>
          <a:r>
            <a:rPr lang="en-US" sz="1200" b="1" i="0" baseline="0" dirty="0">
              <a:solidFill>
                <a:schemeClr val="tx1"/>
              </a:solidFill>
            </a:rPr>
            <a:t>evelopers (mentors)</a:t>
          </a:r>
          <a:endParaRPr lang="en-US" sz="1200" b="1" dirty="0">
            <a:solidFill>
              <a:schemeClr val="tx1"/>
            </a:solidFill>
          </a:endParaRPr>
        </a:p>
      </dgm:t>
    </dgm:pt>
    <dgm:pt modelId="{D60DBDCB-6E0E-46DE-ADDB-707B8FB0AB85}" type="parTrans" cxnId="{BF012F4E-5CD1-4F59-9049-C8B573F60D7F}">
      <dgm:prSet/>
      <dgm:spPr/>
      <dgm:t>
        <a:bodyPr/>
        <a:lstStyle/>
        <a:p>
          <a:endParaRPr lang="en-US" sz="1200">
            <a:solidFill>
              <a:schemeClr val="bg2"/>
            </a:solidFill>
          </a:endParaRPr>
        </a:p>
      </dgm:t>
    </dgm:pt>
    <dgm:pt modelId="{17D9FFCF-A19E-49E9-ADA8-1EA6ED2F6F01}" type="sibTrans" cxnId="{BF012F4E-5CD1-4F59-9049-C8B573F60D7F}">
      <dgm:prSet/>
      <dgm:spPr/>
      <dgm:t>
        <a:bodyPr/>
        <a:lstStyle/>
        <a:p>
          <a:endParaRPr lang="en-US" sz="1200">
            <a:solidFill>
              <a:schemeClr val="bg2"/>
            </a:solidFill>
          </a:endParaRPr>
        </a:p>
      </dgm:t>
    </dgm:pt>
    <dgm:pt modelId="{2B00D9C2-C6A8-473D-9D27-E2903466CA2A}" type="pres">
      <dgm:prSet presAssocID="{3038C67B-AFD7-487B-9C69-E425D3E13062}" presName="linear" presStyleCnt="0">
        <dgm:presLayoutVars>
          <dgm:animLvl val="lvl"/>
          <dgm:resizeHandles val="exact"/>
        </dgm:presLayoutVars>
      </dgm:prSet>
      <dgm:spPr/>
    </dgm:pt>
    <dgm:pt modelId="{546F9A61-6EB7-46EE-B47B-4736134F5A2B}" type="pres">
      <dgm:prSet presAssocID="{AE35FCA3-F058-4434-8BD6-90E1906188E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038483F-895E-4E01-B520-66E98765B810}" type="presOf" srcId="{3038C67B-AFD7-487B-9C69-E425D3E13062}" destId="{2B00D9C2-C6A8-473D-9D27-E2903466CA2A}" srcOrd="0" destOrd="0" presId="urn:microsoft.com/office/officeart/2005/8/layout/vList2"/>
    <dgm:cxn modelId="{BF012F4E-5CD1-4F59-9049-C8B573F60D7F}" srcId="{3038C67B-AFD7-487B-9C69-E425D3E13062}" destId="{AE35FCA3-F058-4434-8BD6-90E1906188E3}" srcOrd="0" destOrd="0" parTransId="{D60DBDCB-6E0E-46DE-ADDB-707B8FB0AB85}" sibTransId="{17D9FFCF-A19E-49E9-ADA8-1EA6ED2F6F01}"/>
    <dgm:cxn modelId="{B82B68B9-DFA8-4761-A63E-FC86D0313836}" type="presOf" srcId="{AE35FCA3-F058-4434-8BD6-90E1906188E3}" destId="{546F9A61-6EB7-46EE-B47B-4736134F5A2B}" srcOrd="0" destOrd="0" presId="urn:microsoft.com/office/officeart/2005/8/layout/vList2"/>
    <dgm:cxn modelId="{F607454A-61E7-4798-AE89-6F6048ABE7E7}" type="presParOf" srcId="{2B00D9C2-C6A8-473D-9D27-E2903466CA2A}" destId="{546F9A61-6EB7-46EE-B47B-4736134F5A2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6E7AD1-8CEA-4931-A739-D7A824D3E04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D87E40-2C6E-4746-B4B2-00D2645113EA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pPr algn="ctr" rtl="0"/>
          <a:r>
            <a:rPr lang="en-US" sz="1100" b="1" dirty="0">
              <a:solidFill>
                <a:schemeClr val="tx1"/>
              </a:solidFill>
            </a:rPr>
            <a:t>New d</a:t>
          </a:r>
          <a:r>
            <a:rPr lang="en-US" sz="1100" b="1" i="0" baseline="0" dirty="0">
              <a:solidFill>
                <a:schemeClr val="tx1"/>
              </a:solidFill>
            </a:rPr>
            <a:t>evelopers</a:t>
          </a:r>
          <a:r>
            <a:rPr lang="en-US" sz="1100" b="1" dirty="0">
              <a:solidFill>
                <a:schemeClr val="tx1"/>
              </a:solidFill>
            </a:rPr>
            <a:t> </a:t>
          </a:r>
          <a:r>
            <a:rPr lang="en-US" sz="1100" b="1" i="0" baseline="0" dirty="0">
              <a:solidFill>
                <a:schemeClr val="tx1"/>
              </a:solidFill>
            </a:rPr>
            <a:t>(mentees)</a:t>
          </a:r>
          <a:endParaRPr lang="en-US" sz="1100" b="1" dirty="0">
            <a:solidFill>
              <a:schemeClr val="tx1"/>
            </a:solidFill>
          </a:endParaRPr>
        </a:p>
      </dgm:t>
    </dgm:pt>
    <dgm:pt modelId="{9461FC38-6130-49C8-A997-031301E335B0}" type="parTrans" cxnId="{34E6FF5C-B0E5-4DCF-9EE1-C41C23B29178}">
      <dgm:prSet/>
      <dgm:spPr/>
      <dgm:t>
        <a:bodyPr/>
        <a:lstStyle/>
        <a:p>
          <a:endParaRPr lang="en-US"/>
        </a:p>
      </dgm:t>
    </dgm:pt>
    <dgm:pt modelId="{30119C54-77C8-48DE-BF46-FDF30980275A}" type="sibTrans" cxnId="{34E6FF5C-B0E5-4DCF-9EE1-C41C23B29178}">
      <dgm:prSet/>
      <dgm:spPr/>
      <dgm:t>
        <a:bodyPr/>
        <a:lstStyle/>
        <a:p>
          <a:endParaRPr lang="en-US"/>
        </a:p>
      </dgm:t>
    </dgm:pt>
    <dgm:pt modelId="{92B619B3-12FF-4874-97B3-5BC889134145}" type="pres">
      <dgm:prSet presAssocID="{A56E7AD1-8CEA-4931-A739-D7A824D3E041}" presName="linear" presStyleCnt="0">
        <dgm:presLayoutVars>
          <dgm:animLvl val="lvl"/>
          <dgm:resizeHandles val="exact"/>
        </dgm:presLayoutVars>
      </dgm:prSet>
      <dgm:spPr/>
    </dgm:pt>
    <dgm:pt modelId="{207FEDB9-072E-4F82-8468-1EFF11225A75}" type="pres">
      <dgm:prSet presAssocID="{39D87E40-2C6E-4746-B4B2-00D2645113E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4E6FF5C-B0E5-4DCF-9EE1-C41C23B29178}" srcId="{A56E7AD1-8CEA-4931-A739-D7A824D3E041}" destId="{39D87E40-2C6E-4746-B4B2-00D2645113EA}" srcOrd="0" destOrd="0" parTransId="{9461FC38-6130-49C8-A997-031301E335B0}" sibTransId="{30119C54-77C8-48DE-BF46-FDF30980275A}"/>
    <dgm:cxn modelId="{D0E4C984-FD0C-4DEB-BF57-DC33DD98559F}" type="presOf" srcId="{A56E7AD1-8CEA-4931-A739-D7A824D3E041}" destId="{92B619B3-12FF-4874-97B3-5BC889134145}" srcOrd="0" destOrd="0" presId="urn:microsoft.com/office/officeart/2005/8/layout/vList2"/>
    <dgm:cxn modelId="{14037CC9-CE85-4189-89F4-97DA800CFC69}" type="presOf" srcId="{39D87E40-2C6E-4746-B4B2-00D2645113EA}" destId="{207FEDB9-072E-4F82-8468-1EFF11225A75}" srcOrd="0" destOrd="0" presId="urn:microsoft.com/office/officeart/2005/8/layout/vList2"/>
    <dgm:cxn modelId="{DF8A0C81-C912-4973-8909-F8F54B656C5D}" type="presParOf" srcId="{92B619B3-12FF-4874-97B3-5BC889134145}" destId="{207FEDB9-072E-4F82-8468-1EFF11225A7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F2940DF-5D2A-48FA-8E21-7B56FA74CDED}" type="doc">
      <dgm:prSet loTypeId="urn:microsoft.com/office/officeart/2005/8/layout/radial2" loCatId="relationship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8027AE10-EFA1-478C-B41D-73123DC384C4}">
      <dgm:prSet custT="1"/>
      <dgm:spPr>
        <a:blipFill rotWithShape="0">
          <a:blip xmlns:r="http://schemas.openxmlformats.org/officeDocument/2006/relationships" r:embed="rId1">
            <a:extLst>
              <a:ext uri="{837473B0-CC2E-450A-ABE3-18F120FF3D39}">
                <a1611:picAttrSrcUrl xmlns:a1611="http://schemas.microsoft.com/office/drawing/2016/11/main" r:id="rId2"/>
              </a:ext>
            </a:extLst>
          </a:blip>
          <a:stretch>
            <a:fillRect/>
          </a:stretch>
        </a:blipFill>
      </dgm:spPr>
      <dgm:t>
        <a:bodyPr tIns="0"/>
        <a:lstStyle/>
        <a:p>
          <a:endParaRPr lang="en-US" sz="3200" dirty="0">
            <a:solidFill>
              <a:schemeClr val="bg1"/>
            </a:solidFill>
          </a:endParaRPr>
        </a:p>
      </dgm:t>
    </dgm:pt>
    <dgm:pt modelId="{26224EBA-8468-4EE1-8E7C-DC19C92E6966}" type="parTrans" cxnId="{0AA5FCA6-C62F-4915-A255-43553BA57B8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F6D03C8-895B-456E-8A5E-CB43D7070EE7}" type="sibTrans" cxnId="{0AA5FCA6-C62F-4915-A255-43553BA57B8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6400F93-F86E-42BE-8896-1E8F58183155}">
      <dgm:prSet custT="1"/>
      <dgm:spPr>
        <a:blipFill dpi="0" rotWithShape="0">
          <a:blip xmlns:r="http://schemas.openxmlformats.org/officeDocument/2006/relationships" r:embed="rId3">
            <a:alphaModFix amt="53000"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en-US" sz="2800" b="1" dirty="0">
              <a:solidFill>
                <a:schemeClr val="tx2">
                  <a:lumMod val="50000"/>
                </a:schemeClr>
              </a:solidFill>
            </a:rPr>
            <a:t>Technology SMEs</a:t>
          </a:r>
        </a:p>
      </dgm:t>
    </dgm:pt>
    <dgm:pt modelId="{F11EA4BF-5F31-47AD-A35F-788A58512B46}" type="parTrans" cxnId="{A7A13A3E-BE99-49CA-A8DA-30937E99A9E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D17E418-9B57-40AB-985E-77C1AFC682EC}" type="sibTrans" cxnId="{A7A13A3E-BE99-49CA-A8DA-30937E99A9E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71EF344-611B-43DB-B31D-F091DF9EA545}" type="pres">
      <dgm:prSet presAssocID="{9F2940DF-5D2A-48FA-8E21-7B56FA74CDED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33C9F888-4121-4DE1-A0F2-83EEA683818C}" type="pres">
      <dgm:prSet presAssocID="{9F2940DF-5D2A-48FA-8E21-7B56FA74CDED}" presName="cycle" presStyleCnt="0"/>
      <dgm:spPr/>
    </dgm:pt>
    <dgm:pt modelId="{F9594B67-79CD-45E3-82DD-05596A9FC04B}" type="pres">
      <dgm:prSet presAssocID="{9F2940DF-5D2A-48FA-8E21-7B56FA74CDED}" presName="centerShape" presStyleCnt="0"/>
      <dgm:spPr/>
    </dgm:pt>
    <dgm:pt modelId="{F08C2BD3-56D6-45D4-B84F-709868AF82FE}" type="pres">
      <dgm:prSet presAssocID="{9F2940DF-5D2A-48FA-8E21-7B56FA74CDED}" presName="connSite" presStyleLbl="node1" presStyleIdx="0" presStyleCnt="3"/>
      <dgm:spPr/>
    </dgm:pt>
    <dgm:pt modelId="{04FF9265-3462-4A72-B12D-C6F9B1C3BEA2}" type="pres">
      <dgm:prSet presAssocID="{9F2940DF-5D2A-48FA-8E21-7B56FA74CDED}" presName="visible" presStyleLbl="node1" presStyleIdx="0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l="-33000" r="-33000"/>
          </a:stretch>
        </a:blipFill>
      </dgm:spPr>
    </dgm:pt>
    <dgm:pt modelId="{2403A96E-8555-4BC3-B22D-430A0C5B5399}" type="pres">
      <dgm:prSet presAssocID="{26224EBA-8468-4EE1-8E7C-DC19C92E6966}" presName="Name25" presStyleLbl="parChTrans1D1" presStyleIdx="0" presStyleCnt="2"/>
      <dgm:spPr/>
    </dgm:pt>
    <dgm:pt modelId="{E903FA4C-2CF8-4B8B-B0F1-B09B14820B88}" type="pres">
      <dgm:prSet presAssocID="{8027AE10-EFA1-478C-B41D-73123DC384C4}" presName="node" presStyleCnt="0"/>
      <dgm:spPr/>
    </dgm:pt>
    <dgm:pt modelId="{86539D14-CC81-4BC9-8BDA-D940EB558904}" type="pres">
      <dgm:prSet presAssocID="{8027AE10-EFA1-478C-B41D-73123DC384C4}" presName="parentNode" presStyleLbl="node1" presStyleIdx="1" presStyleCnt="3" custScaleX="135819" custScaleY="131260" custLinFactNeighborX="37119" custLinFactNeighborY="-45286">
        <dgm:presLayoutVars>
          <dgm:chMax val="1"/>
          <dgm:bulletEnabled val="1"/>
        </dgm:presLayoutVars>
      </dgm:prSet>
      <dgm:spPr/>
    </dgm:pt>
    <dgm:pt modelId="{5EA13DD4-7FA1-4B4B-BAD2-DB74D800FE96}" type="pres">
      <dgm:prSet presAssocID="{8027AE10-EFA1-478C-B41D-73123DC384C4}" presName="childNode" presStyleLbl="revTx" presStyleIdx="0" presStyleCnt="0">
        <dgm:presLayoutVars>
          <dgm:bulletEnabled val="1"/>
        </dgm:presLayoutVars>
      </dgm:prSet>
      <dgm:spPr/>
    </dgm:pt>
    <dgm:pt modelId="{3F80ED43-3D79-4961-B9A9-FED6DD34120E}" type="pres">
      <dgm:prSet presAssocID="{F11EA4BF-5F31-47AD-A35F-788A58512B46}" presName="Name25" presStyleLbl="parChTrans1D1" presStyleIdx="1" presStyleCnt="2"/>
      <dgm:spPr/>
    </dgm:pt>
    <dgm:pt modelId="{A6DD2D71-F9D3-4197-A240-F29C292BCCFB}" type="pres">
      <dgm:prSet presAssocID="{46400F93-F86E-42BE-8896-1E8F58183155}" presName="node" presStyleCnt="0"/>
      <dgm:spPr/>
    </dgm:pt>
    <dgm:pt modelId="{ECA1D4E9-DC80-4521-ACDC-EBA266A7665D}" type="pres">
      <dgm:prSet presAssocID="{46400F93-F86E-42BE-8896-1E8F58183155}" presName="parentNode" presStyleLbl="node1" presStyleIdx="2" presStyleCnt="3" custScaleX="138632" custScaleY="128565" custLinFactX="100000" custLinFactNeighborX="114440" custLinFactNeighborY="3715">
        <dgm:presLayoutVars>
          <dgm:chMax val="1"/>
          <dgm:bulletEnabled val="1"/>
        </dgm:presLayoutVars>
      </dgm:prSet>
      <dgm:spPr/>
    </dgm:pt>
    <dgm:pt modelId="{211C262C-B3E6-4B98-AE47-A1DD5E5B507D}" type="pres">
      <dgm:prSet presAssocID="{46400F93-F86E-42BE-8896-1E8F58183155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A7A13A3E-BE99-49CA-A8DA-30937E99A9E4}" srcId="{9F2940DF-5D2A-48FA-8E21-7B56FA74CDED}" destId="{46400F93-F86E-42BE-8896-1E8F58183155}" srcOrd="1" destOrd="0" parTransId="{F11EA4BF-5F31-47AD-A35F-788A58512B46}" sibTransId="{8D17E418-9B57-40AB-985E-77C1AFC682EC}"/>
    <dgm:cxn modelId="{0491995B-EFAC-4B8C-BC36-360A559D4BA5}" type="presOf" srcId="{26224EBA-8468-4EE1-8E7C-DC19C92E6966}" destId="{2403A96E-8555-4BC3-B22D-430A0C5B5399}" srcOrd="0" destOrd="0" presId="urn:microsoft.com/office/officeart/2005/8/layout/radial2"/>
    <dgm:cxn modelId="{839F6F57-94BF-45CB-A351-96B44ED40B36}" type="presOf" srcId="{F11EA4BF-5F31-47AD-A35F-788A58512B46}" destId="{3F80ED43-3D79-4961-B9A9-FED6DD34120E}" srcOrd="0" destOrd="0" presId="urn:microsoft.com/office/officeart/2005/8/layout/radial2"/>
    <dgm:cxn modelId="{BF53D581-4CAD-45D2-8648-B42E20A8194B}" type="presOf" srcId="{9F2940DF-5D2A-48FA-8E21-7B56FA74CDED}" destId="{771EF344-611B-43DB-B31D-F091DF9EA545}" srcOrd="0" destOrd="0" presId="urn:microsoft.com/office/officeart/2005/8/layout/radial2"/>
    <dgm:cxn modelId="{0AA5FCA6-C62F-4915-A255-43553BA57B89}" srcId="{9F2940DF-5D2A-48FA-8E21-7B56FA74CDED}" destId="{8027AE10-EFA1-478C-B41D-73123DC384C4}" srcOrd="0" destOrd="0" parTransId="{26224EBA-8468-4EE1-8E7C-DC19C92E6966}" sibTransId="{DF6D03C8-895B-456E-8A5E-CB43D7070EE7}"/>
    <dgm:cxn modelId="{C99D3AB0-F8B7-4F0D-99BB-307FFF40BB06}" type="presOf" srcId="{46400F93-F86E-42BE-8896-1E8F58183155}" destId="{ECA1D4E9-DC80-4521-ACDC-EBA266A7665D}" srcOrd="0" destOrd="0" presId="urn:microsoft.com/office/officeart/2005/8/layout/radial2"/>
    <dgm:cxn modelId="{DCAEC6D7-4AA0-480D-82D3-91BFC982C917}" type="presOf" srcId="{8027AE10-EFA1-478C-B41D-73123DC384C4}" destId="{86539D14-CC81-4BC9-8BDA-D940EB558904}" srcOrd="0" destOrd="0" presId="urn:microsoft.com/office/officeart/2005/8/layout/radial2"/>
    <dgm:cxn modelId="{2180C0FB-0FB8-4BA1-9311-54332334B594}" type="presParOf" srcId="{771EF344-611B-43DB-B31D-F091DF9EA545}" destId="{33C9F888-4121-4DE1-A0F2-83EEA683818C}" srcOrd="0" destOrd="0" presId="urn:microsoft.com/office/officeart/2005/8/layout/radial2"/>
    <dgm:cxn modelId="{FA55FE85-A5E5-48B4-96BA-5A60290714E1}" type="presParOf" srcId="{33C9F888-4121-4DE1-A0F2-83EEA683818C}" destId="{F9594B67-79CD-45E3-82DD-05596A9FC04B}" srcOrd="0" destOrd="0" presId="urn:microsoft.com/office/officeart/2005/8/layout/radial2"/>
    <dgm:cxn modelId="{41B7C0BC-216D-4BCE-BF4B-1F25A841419C}" type="presParOf" srcId="{F9594B67-79CD-45E3-82DD-05596A9FC04B}" destId="{F08C2BD3-56D6-45D4-B84F-709868AF82FE}" srcOrd="0" destOrd="0" presId="urn:microsoft.com/office/officeart/2005/8/layout/radial2"/>
    <dgm:cxn modelId="{E3BAC00E-0012-45EF-9887-38A48D1DA1E7}" type="presParOf" srcId="{F9594B67-79CD-45E3-82DD-05596A9FC04B}" destId="{04FF9265-3462-4A72-B12D-C6F9B1C3BEA2}" srcOrd="1" destOrd="0" presId="urn:microsoft.com/office/officeart/2005/8/layout/radial2"/>
    <dgm:cxn modelId="{7892D4C9-3AE8-45A1-9E0D-D564772913FB}" type="presParOf" srcId="{33C9F888-4121-4DE1-A0F2-83EEA683818C}" destId="{2403A96E-8555-4BC3-B22D-430A0C5B5399}" srcOrd="1" destOrd="0" presId="urn:microsoft.com/office/officeart/2005/8/layout/radial2"/>
    <dgm:cxn modelId="{11865280-64E2-48FF-9C92-10855ACCAC4F}" type="presParOf" srcId="{33C9F888-4121-4DE1-A0F2-83EEA683818C}" destId="{E903FA4C-2CF8-4B8B-B0F1-B09B14820B88}" srcOrd="2" destOrd="0" presId="urn:microsoft.com/office/officeart/2005/8/layout/radial2"/>
    <dgm:cxn modelId="{D56D5D78-B090-49AC-860D-5F6DF3E95627}" type="presParOf" srcId="{E903FA4C-2CF8-4B8B-B0F1-B09B14820B88}" destId="{86539D14-CC81-4BC9-8BDA-D940EB558904}" srcOrd="0" destOrd="0" presId="urn:microsoft.com/office/officeart/2005/8/layout/radial2"/>
    <dgm:cxn modelId="{4913CF73-A07A-40AB-AF58-629DBA6304B6}" type="presParOf" srcId="{E903FA4C-2CF8-4B8B-B0F1-B09B14820B88}" destId="{5EA13DD4-7FA1-4B4B-BAD2-DB74D800FE96}" srcOrd="1" destOrd="0" presId="urn:microsoft.com/office/officeart/2005/8/layout/radial2"/>
    <dgm:cxn modelId="{D71DD4D5-0EAD-4CB0-A3E9-5BD1EDD19EBF}" type="presParOf" srcId="{33C9F888-4121-4DE1-A0F2-83EEA683818C}" destId="{3F80ED43-3D79-4961-B9A9-FED6DD34120E}" srcOrd="3" destOrd="0" presId="urn:microsoft.com/office/officeart/2005/8/layout/radial2"/>
    <dgm:cxn modelId="{7A348722-2E3B-4A01-9792-6754AC43FD55}" type="presParOf" srcId="{33C9F888-4121-4DE1-A0F2-83EEA683818C}" destId="{A6DD2D71-F9D3-4197-A240-F29C292BCCFB}" srcOrd="4" destOrd="0" presId="urn:microsoft.com/office/officeart/2005/8/layout/radial2"/>
    <dgm:cxn modelId="{CF3AEEE2-6751-44C7-AAAC-4C4EC73F69AA}" type="presParOf" srcId="{A6DD2D71-F9D3-4197-A240-F29C292BCCFB}" destId="{ECA1D4E9-DC80-4521-ACDC-EBA266A7665D}" srcOrd="0" destOrd="0" presId="urn:microsoft.com/office/officeart/2005/8/layout/radial2"/>
    <dgm:cxn modelId="{4CDD2135-741B-45B8-A3E8-4178BC1D4A38}" type="presParOf" srcId="{A6DD2D71-F9D3-4197-A240-F29C292BCCFB}" destId="{211C262C-B3E6-4B98-AE47-A1DD5E5B507D}" srcOrd="1" destOrd="0" presId="urn:microsoft.com/office/officeart/2005/8/layout/radial2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A16085-790B-435E-8AC7-619957C77A20}">
      <dsp:nvSpPr>
        <dsp:cNvPr id="0" name=""/>
        <dsp:cNvSpPr/>
      </dsp:nvSpPr>
      <dsp:spPr>
        <a:xfrm>
          <a:off x="3067020" y="2941952"/>
          <a:ext cx="2239225" cy="22392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>
          <a:solidFill>
            <a:srgbClr val="FFFFFF"/>
          </a:solidFill>
        </a:ln>
        <a:effectLst>
          <a:outerShdw blurRad="317500" dir="2700000" algn="ctr" rotWithShape="0">
            <a:srgbClr val="000000">
              <a:alpha val="43000"/>
            </a:srgbClr>
          </a:outerShdw>
        </a:effectLst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extrusionH="38100" prstMaterial="clear">
          <a:bevelT w="260350" h="50800" prst="softRound"/>
          <a:bevelB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Infinity Systems Africa</a:t>
          </a:r>
        </a:p>
      </dsp:txBody>
      <dsp:txXfrm>
        <a:off x="3394947" y="3269879"/>
        <a:ext cx="1583371" cy="1583371"/>
      </dsp:txXfrm>
    </dsp:sp>
    <dsp:sp modelId="{1FAF4B7A-57D3-48CF-AD96-B23351883D78}">
      <dsp:nvSpPr>
        <dsp:cNvPr id="0" name=""/>
        <dsp:cNvSpPr/>
      </dsp:nvSpPr>
      <dsp:spPr>
        <a:xfrm rot="16200000">
          <a:off x="3847933" y="2579183"/>
          <a:ext cx="677400" cy="48136"/>
        </a:xfrm>
        <a:custGeom>
          <a:avLst/>
          <a:gdLst/>
          <a:ahLst/>
          <a:cxnLst/>
          <a:rect l="0" t="0" r="0" b="0"/>
          <a:pathLst>
            <a:path>
              <a:moveTo>
                <a:pt x="0" y="24068"/>
              </a:moveTo>
              <a:lnTo>
                <a:pt x="677400" y="2406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69698" y="2586316"/>
        <a:ext cx="33870" cy="33870"/>
      </dsp:txXfrm>
    </dsp:sp>
    <dsp:sp modelId="{2C1E9000-352A-4731-8C86-0E90B1C45700}">
      <dsp:nvSpPr>
        <dsp:cNvPr id="0" name=""/>
        <dsp:cNvSpPr/>
      </dsp:nvSpPr>
      <dsp:spPr>
        <a:xfrm>
          <a:off x="3067020" y="25326"/>
          <a:ext cx="2239225" cy="22392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>
          <a:solidFill>
            <a:srgbClr val="FFFFFF"/>
          </a:solidFill>
        </a:ln>
        <a:effectLst>
          <a:outerShdw blurRad="317500" dir="2700000" algn="ctr" rotWithShape="0">
            <a:srgbClr val="000000">
              <a:alpha val="43000"/>
            </a:srgbClr>
          </a:outerShdw>
        </a:effectLst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extrusionH="38100" prstMaterial="clear">
          <a:bevelT w="260350" h="50800" prst="softRound"/>
          <a:bevelB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Africa Developer Network</a:t>
          </a:r>
        </a:p>
      </dsp:txBody>
      <dsp:txXfrm>
        <a:off x="3394947" y="353253"/>
        <a:ext cx="1583371" cy="1583371"/>
      </dsp:txXfrm>
    </dsp:sp>
    <dsp:sp modelId="{8EB49E4B-CE5F-4618-9577-BD1BF17E5D8C}">
      <dsp:nvSpPr>
        <dsp:cNvPr id="0" name=""/>
        <dsp:cNvSpPr/>
      </dsp:nvSpPr>
      <dsp:spPr>
        <a:xfrm rot="1800000">
          <a:off x="5110869" y="4766653"/>
          <a:ext cx="677400" cy="48136"/>
        </a:xfrm>
        <a:custGeom>
          <a:avLst/>
          <a:gdLst/>
          <a:ahLst/>
          <a:cxnLst/>
          <a:rect l="0" t="0" r="0" b="0"/>
          <a:pathLst>
            <a:path>
              <a:moveTo>
                <a:pt x="0" y="24068"/>
              </a:moveTo>
              <a:lnTo>
                <a:pt x="677400" y="24068"/>
              </a:lnTo>
            </a:path>
          </a:pathLst>
        </a:custGeom>
        <a:noFill/>
        <a:ln w="34925" cap="flat" cmpd="sng" algn="ctr">
          <a:solidFill>
            <a:srgbClr val="FFFFFF"/>
          </a:solidFill>
          <a:prstDash val="solid"/>
          <a:miter lim="800000"/>
        </a:ln>
        <a:effectLst>
          <a:outerShdw blurRad="317500" dir="2700000" algn="ctr" rotWithShape="0">
            <a:srgbClr val="000000">
              <a:alpha val="43000"/>
            </a:srgbClr>
          </a:outerShdw>
        </a:effectLst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extrusionH="38100" prstMaterial="clear">
          <a:bevelT w="260350" h="50800" prst="softRound"/>
          <a:bevelB prst="softRound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32634" y="4773786"/>
        <a:ext cx="33870" cy="33870"/>
      </dsp:txXfrm>
    </dsp:sp>
    <dsp:sp modelId="{29004F84-EE1F-4659-AE0B-DAF87E50BC4D}">
      <dsp:nvSpPr>
        <dsp:cNvPr id="0" name=""/>
        <dsp:cNvSpPr/>
      </dsp:nvSpPr>
      <dsp:spPr>
        <a:xfrm>
          <a:off x="5592892" y="4400265"/>
          <a:ext cx="2239225" cy="22392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>
          <a:solidFill>
            <a:srgbClr val="FFFFFF"/>
          </a:solidFill>
        </a:ln>
        <a:effectLst>
          <a:outerShdw blurRad="317500" dir="2700000" algn="ctr" rotWithShape="0">
            <a:srgbClr val="000000">
              <a:alpha val="43000"/>
            </a:srgbClr>
          </a:outerShdw>
        </a:effectLst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extrusionH="38100" prstMaterial="clear">
          <a:bevelT w="260350" h="50800" prst="softRound"/>
          <a:bevelB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Investments</a:t>
          </a:r>
        </a:p>
      </dsp:txBody>
      <dsp:txXfrm>
        <a:off x="5920819" y="4728192"/>
        <a:ext cx="1583371" cy="1583371"/>
      </dsp:txXfrm>
    </dsp:sp>
    <dsp:sp modelId="{57BB1FB4-4F6C-4555-99D0-37863C002865}">
      <dsp:nvSpPr>
        <dsp:cNvPr id="0" name=""/>
        <dsp:cNvSpPr/>
      </dsp:nvSpPr>
      <dsp:spPr>
        <a:xfrm rot="9000000">
          <a:off x="2584997" y="4766653"/>
          <a:ext cx="677400" cy="48136"/>
        </a:xfrm>
        <a:custGeom>
          <a:avLst/>
          <a:gdLst/>
          <a:ahLst/>
          <a:cxnLst/>
          <a:rect l="0" t="0" r="0" b="0"/>
          <a:pathLst>
            <a:path>
              <a:moveTo>
                <a:pt x="0" y="24068"/>
              </a:moveTo>
              <a:lnTo>
                <a:pt x="677400" y="24068"/>
              </a:lnTo>
            </a:path>
          </a:pathLst>
        </a:custGeom>
        <a:noFill/>
        <a:ln w="34925" cap="flat" cmpd="sng" algn="ctr">
          <a:solidFill>
            <a:srgbClr val="FFFFFF"/>
          </a:solidFill>
          <a:prstDash val="solid"/>
          <a:miter lim="800000"/>
        </a:ln>
        <a:effectLst>
          <a:outerShdw blurRad="317500" dir="2700000" algn="ctr" rotWithShape="0">
            <a:srgbClr val="000000">
              <a:alpha val="43000"/>
            </a:srgbClr>
          </a:outerShdw>
        </a:effectLst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extrusionH="38100" prstMaterial="clear">
          <a:bevelT w="260350" h="50800" prst="softRound"/>
          <a:bevelB prst="softRound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906762" y="4773786"/>
        <a:ext cx="33870" cy="33870"/>
      </dsp:txXfrm>
    </dsp:sp>
    <dsp:sp modelId="{E2E40949-8ABC-453A-9DAA-07D3E71AA3D6}">
      <dsp:nvSpPr>
        <dsp:cNvPr id="0" name=""/>
        <dsp:cNvSpPr/>
      </dsp:nvSpPr>
      <dsp:spPr>
        <a:xfrm>
          <a:off x="541148" y="4400265"/>
          <a:ext cx="2239225" cy="22392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>
          <a:solidFill>
            <a:srgbClr val="FFFFFF"/>
          </a:solidFill>
        </a:ln>
        <a:effectLst>
          <a:outerShdw blurRad="317500" dir="2700000" algn="ctr" rotWithShape="0">
            <a:srgbClr val="000000">
              <a:alpha val="43000"/>
            </a:srgbClr>
          </a:outerShdw>
        </a:effectLst>
        <a:scene3d>
          <a:camera prst="perspectiveFront" fov="2700000">
            <a:rot lat="19086000" lon="19067999" rev="3108000"/>
          </a:camera>
          <a:lightRig rig="threePt" dir="t">
            <a:rot lat="0" lon="0" rev="0"/>
          </a:lightRig>
        </a:scene3d>
        <a:sp3d extrusionH="38100" prstMaterial="clear">
          <a:bevelT w="260350" h="50800" prst="softRound"/>
          <a:bevelB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IT Services</a:t>
          </a:r>
        </a:p>
      </dsp:txBody>
      <dsp:txXfrm>
        <a:off x="869075" y="4728192"/>
        <a:ext cx="1583371" cy="15833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FD012A-5B12-47BD-B77C-7C4A21E96316}">
      <dsp:nvSpPr>
        <dsp:cNvPr id="0" name=""/>
        <dsp:cNvSpPr/>
      </dsp:nvSpPr>
      <dsp:spPr>
        <a:xfrm rot="2562572">
          <a:off x="4058484" y="4421984"/>
          <a:ext cx="950978" cy="47021"/>
        </a:xfrm>
        <a:custGeom>
          <a:avLst/>
          <a:gdLst/>
          <a:ahLst/>
          <a:cxnLst/>
          <a:rect l="0" t="0" r="0" b="0"/>
          <a:pathLst>
            <a:path>
              <a:moveTo>
                <a:pt x="0" y="23510"/>
              </a:moveTo>
              <a:lnTo>
                <a:pt x="950978" y="235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11B3378-051F-43D8-89C4-7597F36B95A4}">
      <dsp:nvSpPr>
        <dsp:cNvPr id="0" name=""/>
        <dsp:cNvSpPr/>
      </dsp:nvSpPr>
      <dsp:spPr>
        <a:xfrm>
          <a:off x="4184583" y="3122699"/>
          <a:ext cx="1057649" cy="47021"/>
        </a:xfrm>
        <a:custGeom>
          <a:avLst/>
          <a:gdLst/>
          <a:ahLst/>
          <a:cxnLst/>
          <a:rect l="0" t="0" r="0" b="0"/>
          <a:pathLst>
            <a:path>
              <a:moveTo>
                <a:pt x="0" y="23510"/>
              </a:moveTo>
              <a:lnTo>
                <a:pt x="1057649" y="235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BD38BB5-AAB0-4857-88DC-E486C36EAE80}">
      <dsp:nvSpPr>
        <dsp:cNvPr id="0" name=""/>
        <dsp:cNvSpPr/>
      </dsp:nvSpPr>
      <dsp:spPr>
        <a:xfrm rot="19037428">
          <a:off x="4058484" y="1823415"/>
          <a:ext cx="950978" cy="47021"/>
        </a:xfrm>
        <a:custGeom>
          <a:avLst/>
          <a:gdLst/>
          <a:ahLst/>
          <a:cxnLst/>
          <a:rect l="0" t="0" r="0" b="0"/>
          <a:pathLst>
            <a:path>
              <a:moveTo>
                <a:pt x="0" y="23510"/>
              </a:moveTo>
              <a:lnTo>
                <a:pt x="950978" y="235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42A9440-6D1E-4418-B9B6-E4C8E628E45C}">
      <dsp:nvSpPr>
        <dsp:cNvPr id="0" name=""/>
        <dsp:cNvSpPr/>
      </dsp:nvSpPr>
      <dsp:spPr>
        <a:xfrm>
          <a:off x="1614763" y="1634551"/>
          <a:ext cx="3023317" cy="3023317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7CBBDF-AE98-40F4-BF18-6450DCC88BFB}">
      <dsp:nvSpPr>
        <dsp:cNvPr id="0" name=""/>
        <dsp:cNvSpPr/>
      </dsp:nvSpPr>
      <dsp:spPr>
        <a:xfrm>
          <a:off x="4642830" y="2216"/>
          <a:ext cx="1813990" cy="18139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Investments</a:t>
          </a:r>
        </a:p>
      </dsp:txBody>
      <dsp:txXfrm>
        <a:off x="4908483" y="267869"/>
        <a:ext cx="1282684" cy="1282684"/>
      </dsp:txXfrm>
    </dsp:sp>
    <dsp:sp modelId="{EA7E3FFC-91BF-4640-9D8F-EE681D3CE85F}">
      <dsp:nvSpPr>
        <dsp:cNvPr id="0" name=""/>
        <dsp:cNvSpPr/>
      </dsp:nvSpPr>
      <dsp:spPr>
        <a:xfrm>
          <a:off x="6638219" y="2216"/>
          <a:ext cx="2720985" cy="1813990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Fintechs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Technology enabled SMEs</a:t>
          </a:r>
        </a:p>
      </dsp:txBody>
      <dsp:txXfrm>
        <a:off x="6638219" y="2216"/>
        <a:ext cx="2720985" cy="1813990"/>
      </dsp:txXfrm>
    </dsp:sp>
    <dsp:sp modelId="{8E6D9100-EF4F-48D0-BF9E-1C83253455C4}">
      <dsp:nvSpPr>
        <dsp:cNvPr id="0" name=""/>
        <dsp:cNvSpPr/>
      </dsp:nvSpPr>
      <dsp:spPr>
        <a:xfrm>
          <a:off x="5242232" y="2239215"/>
          <a:ext cx="1813990" cy="18139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Africa Developer Network</a:t>
          </a:r>
        </a:p>
      </dsp:txBody>
      <dsp:txXfrm>
        <a:off x="5507885" y="2504868"/>
        <a:ext cx="1282684" cy="1282684"/>
      </dsp:txXfrm>
    </dsp:sp>
    <dsp:sp modelId="{44FEAB70-8336-413E-83A0-2C62472586D7}">
      <dsp:nvSpPr>
        <dsp:cNvPr id="0" name=""/>
        <dsp:cNvSpPr/>
      </dsp:nvSpPr>
      <dsp:spPr>
        <a:xfrm>
          <a:off x="7237622" y="2239215"/>
          <a:ext cx="2720985" cy="1813990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Corporate Social Responsibility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5m members in 4 years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/>
        </a:p>
      </dsp:txBody>
      <dsp:txXfrm>
        <a:off x="7237622" y="2239215"/>
        <a:ext cx="2720985" cy="1813990"/>
      </dsp:txXfrm>
    </dsp:sp>
    <dsp:sp modelId="{A3C8AD63-AF8E-4021-B621-63DFE2F747E8}">
      <dsp:nvSpPr>
        <dsp:cNvPr id="0" name=""/>
        <dsp:cNvSpPr/>
      </dsp:nvSpPr>
      <dsp:spPr>
        <a:xfrm>
          <a:off x="4642830" y="4476214"/>
          <a:ext cx="1813990" cy="18139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IT Services</a:t>
          </a:r>
        </a:p>
      </dsp:txBody>
      <dsp:txXfrm>
        <a:off x="4908483" y="4741867"/>
        <a:ext cx="1282684" cy="1282684"/>
      </dsp:txXfrm>
    </dsp:sp>
    <dsp:sp modelId="{102E3824-DC5A-446A-B430-16FAF9D630D7}">
      <dsp:nvSpPr>
        <dsp:cNvPr id="0" name=""/>
        <dsp:cNvSpPr/>
      </dsp:nvSpPr>
      <dsp:spPr>
        <a:xfrm>
          <a:off x="6638219" y="4476214"/>
          <a:ext cx="2720985" cy="1813990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Artificial Intelligence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Business Automation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Digital Strategy</a:t>
          </a:r>
          <a:endParaRPr lang="en-US" sz="2400" kern="1200" dirty="0"/>
        </a:p>
      </dsp:txBody>
      <dsp:txXfrm>
        <a:off x="6638219" y="4476214"/>
        <a:ext cx="2720985" cy="18139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8C843-D19B-4E7D-9DAE-24CE0537C219}">
      <dsp:nvSpPr>
        <dsp:cNvPr id="0" name=""/>
        <dsp:cNvSpPr/>
      </dsp:nvSpPr>
      <dsp:spPr>
        <a:xfrm>
          <a:off x="2340" y="104589"/>
          <a:ext cx="1856669" cy="1114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Virtual Assistants (Helpdesk, Customer Care)</a:t>
          </a:r>
        </a:p>
      </dsp:txBody>
      <dsp:txXfrm>
        <a:off x="2340" y="104589"/>
        <a:ext cx="1856669" cy="1114001"/>
      </dsp:txXfrm>
    </dsp:sp>
    <dsp:sp modelId="{7CE1E1F9-8028-42B0-A291-D7D07E30C09A}">
      <dsp:nvSpPr>
        <dsp:cNvPr id="0" name=""/>
        <dsp:cNvSpPr/>
      </dsp:nvSpPr>
      <dsp:spPr>
        <a:xfrm>
          <a:off x="2044676" y="104589"/>
          <a:ext cx="1856669" cy="1114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IBM Watson</a:t>
          </a:r>
        </a:p>
      </dsp:txBody>
      <dsp:txXfrm>
        <a:off x="2044676" y="104589"/>
        <a:ext cx="1856669" cy="1114001"/>
      </dsp:txXfrm>
    </dsp:sp>
    <dsp:sp modelId="{B5F2439D-EFA7-4CDB-8E32-8D93D3EB0E99}">
      <dsp:nvSpPr>
        <dsp:cNvPr id="0" name=""/>
        <dsp:cNvSpPr/>
      </dsp:nvSpPr>
      <dsp:spPr>
        <a:xfrm>
          <a:off x="4087012" y="104589"/>
          <a:ext cx="1856669" cy="1114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Internet of Things</a:t>
          </a:r>
        </a:p>
      </dsp:txBody>
      <dsp:txXfrm>
        <a:off x="4087012" y="104589"/>
        <a:ext cx="1856669" cy="1114001"/>
      </dsp:txXfrm>
    </dsp:sp>
    <dsp:sp modelId="{0B70BEA5-9068-433C-8C0A-EE6A0523F3D7}">
      <dsp:nvSpPr>
        <dsp:cNvPr id="0" name=""/>
        <dsp:cNvSpPr/>
      </dsp:nvSpPr>
      <dsp:spPr>
        <a:xfrm>
          <a:off x="6129348" y="104589"/>
          <a:ext cx="1856669" cy="1114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Blockchain</a:t>
          </a:r>
        </a:p>
      </dsp:txBody>
      <dsp:txXfrm>
        <a:off x="6129348" y="104589"/>
        <a:ext cx="1856669" cy="1114001"/>
      </dsp:txXfrm>
    </dsp:sp>
    <dsp:sp modelId="{7E4E86E6-0A68-4FE2-9F91-353A785B2E8F}">
      <dsp:nvSpPr>
        <dsp:cNvPr id="0" name=""/>
        <dsp:cNvSpPr/>
      </dsp:nvSpPr>
      <dsp:spPr>
        <a:xfrm>
          <a:off x="2340" y="1404258"/>
          <a:ext cx="1856669" cy="1114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Managed IT Services</a:t>
          </a:r>
        </a:p>
      </dsp:txBody>
      <dsp:txXfrm>
        <a:off x="2340" y="1404258"/>
        <a:ext cx="1856669" cy="1114001"/>
      </dsp:txXfrm>
    </dsp:sp>
    <dsp:sp modelId="{B1B7634C-FA61-4E11-AF5F-69CCE5CB258F}">
      <dsp:nvSpPr>
        <dsp:cNvPr id="0" name=""/>
        <dsp:cNvSpPr/>
      </dsp:nvSpPr>
      <dsp:spPr>
        <a:xfrm>
          <a:off x="2044676" y="1404258"/>
          <a:ext cx="1856669" cy="1114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Analytics</a:t>
          </a:r>
        </a:p>
      </dsp:txBody>
      <dsp:txXfrm>
        <a:off x="2044676" y="1404258"/>
        <a:ext cx="1856669" cy="1114001"/>
      </dsp:txXfrm>
    </dsp:sp>
    <dsp:sp modelId="{F59BFE24-C179-4B7F-A974-6B57DB8813AD}">
      <dsp:nvSpPr>
        <dsp:cNvPr id="0" name=""/>
        <dsp:cNvSpPr/>
      </dsp:nvSpPr>
      <dsp:spPr>
        <a:xfrm>
          <a:off x="4087012" y="1404258"/>
          <a:ext cx="1856669" cy="1114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Machine Learning</a:t>
          </a:r>
        </a:p>
      </dsp:txBody>
      <dsp:txXfrm>
        <a:off x="4087012" y="1404258"/>
        <a:ext cx="1856669" cy="1114001"/>
      </dsp:txXfrm>
    </dsp:sp>
    <dsp:sp modelId="{516AC693-7EF5-4905-91F6-14106B9B2A79}">
      <dsp:nvSpPr>
        <dsp:cNvPr id="0" name=""/>
        <dsp:cNvSpPr/>
      </dsp:nvSpPr>
      <dsp:spPr>
        <a:xfrm>
          <a:off x="6129348" y="1404258"/>
          <a:ext cx="1856669" cy="1114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Big Data</a:t>
          </a:r>
        </a:p>
      </dsp:txBody>
      <dsp:txXfrm>
        <a:off x="6129348" y="1404258"/>
        <a:ext cx="1856669" cy="1114001"/>
      </dsp:txXfrm>
    </dsp:sp>
    <dsp:sp modelId="{3AEC8595-EF2E-4D8F-ADFF-45985EE7B2AB}">
      <dsp:nvSpPr>
        <dsp:cNvPr id="0" name=""/>
        <dsp:cNvSpPr/>
      </dsp:nvSpPr>
      <dsp:spPr>
        <a:xfrm>
          <a:off x="2340" y="2703926"/>
          <a:ext cx="1856669" cy="1114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Hybrid Cloud</a:t>
          </a:r>
        </a:p>
      </dsp:txBody>
      <dsp:txXfrm>
        <a:off x="2340" y="2703926"/>
        <a:ext cx="1856669" cy="1114001"/>
      </dsp:txXfrm>
    </dsp:sp>
    <dsp:sp modelId="{9FAC8913-9F51-4E91-959F-8C2AB606CD2F}">
      <dsp:nvSpPr>
        <dsp:cNvPr id="0" name=""/>
        <dsp:cNvSpPr/>
      </dsp:nvSpPr>
      <dsp:spPr>
        <a:xfrm>
          <a:off x="2044676" y="2703926"/>
          <a:ext cx="1856669" cy="1114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Visual Recognition</a:t>
          </a:r>
        </a:p>
      </dsp:txBody>
      <dsp:txXfrm>
        <a:off x="2044676" y="2703926"/>
        <a:ext cx="1856669" cy="1114001"/>
      </dsp:txXfrm>
    </dsp:sp>
    <dsp:sp modelId="{60C743AF-EF8A-4617-A8AE-77BC67F77528}">
      <dsp:nvSpPr>
        <dsp:cNvPr id="0" name=""/>
        <dsp:cNvSpPr/>
      </dsp:nvSpPr>
      <dsp:spPr>
        <a:xfrm>
          <a:off x="4087012" y="2703926"/>
          <a:ext cx="1856669" cy="1114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Speech to Text/Text to Speech</a:t>
          </a:r>
        </a:p>
      </dsp:txBody>
      <dsp:txXfrm>
        <a:off x="4087012" y="2703926"/>
        <a:ext cx="1856669" cy="1114001"/>
      </dsp:txXfrm>
    </dsp:sp>
    <dsp:sp modelId="{8ED2C027-5596-49CB-A3A8-AB57A16A0816}">
      <dsp:nvSpPr>
        <dsp:cNvPr id="0" name=""/>
        <dsp:cNvSpPr/>
      </dsp:nvSpPr>
      <dsp:spPr>
        <a:xfrm>
          <a:off x="6129348" y="2703926"/>
          <a:ext cx="1856669" cy="1114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IT Automation</a:t>
          </a:r>
        </a:p>
      </dsp:txBody>
      <dsp:txXfrm>
        <a:off x="6129348" y="2703926"/>
        <a:ext cx="1856669" cy="1114001"/>
      </dsp:txXfrm>
    </dsp:sp>
    <dsp:sp modelId="{93CD0AA5-A170-487C-80BB-DB70FEF95FE9}">
      <dsp:nvSpPr>
        <dsp:cNvPr id="0" name=""/>
        <dsp:cNvSpPr/>
      </dsp:nvSpPr>
      <dsp:spPr>
        <a:xfrm>
          <a:off x="3065844" y="4003594"/>
          <a:ext cx="1856669" cy="1114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Process Automation</a:t>
          </a:r>
        </a:p>
      </dsp:txBody>
      <dsp:txXfrm>
        <a:off x="3065844" y="4003594"/>
        <a:ext cx="1856669" cy="11140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8798E-737C-417F-B5C7-B91B85B9EDFE}">
      <dsp:nvSpPr>
        <dsp:cNvPr id="0" name=""/>
        <dsp:cNvSpPr/>
      </dsp:nvSpPr>
      <dsp:spPr>
        <a:xfrm>
          <a:off x="5601" y="0"/>
          <a:ext cx="5388211" cy="6141042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Strengths</a:t>
          </a:r>
        </a:p>
      </dsp:txBody>
      <dsp:txXfrm>
        <a:off x="5601" y="0"/>
        <a:ext cx="5388211" cy="1842312"/>
      </dsp:txXfrm>
    </dsp:sp>
    <dsp:sp modelId="{3A45478C-E34B-4EF0-B41B-8379CC3FB4B9}">
      <dsp:nvSpPr>
        <dsp:cNvPr id="0" name=""/>
        <dsp:cNvSpPr/>
      </dsp:nvSpPr>
      <dsp:spPr>
        <a:xfrm>
          <a:off x="544422" y="1842813"/>
          <a:ext cx="4310568" cy="7803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Pan-African team synergies built over seven years of co-working</a:t>
          </a:r>
          <a:endParaRPr lang="en-US" sz="1800" kern="1200" dirty="0"/>
        </a:p>
      </dsp:txBody>
      <dsp:txXfrm>
        <a:off x="567278" y="1865669"/>
        <a:ext cx="4264856" cy="734635"/>
      </dsp:txXfrm>
    </dsp:sp>
    <dsp:sp modelId="{AAF047CE-80EF-4431-A3F3-6D4800BA9ECF}">
      <dsp:nvSpPr>
        <dsp:cNvPr id="0" name=""/>
        <dsp:cNvSpPr/>
      </dsp:nvSpPr>
      <dsp:spPr>
        <a:xfrm>
          <a:off x="544422" y="2708769"/>
          <a:ext cx="4310568" cy="556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Large pool of developers from our communities in 5 countries</a:t>
          </a:r>
        </a:p>
      </dsp:txBody>
      <dsp:txXfrm>
        <a:off x="560720" y="2725067"/>
        <a:ext cx="4277972" cy="523860"/>
      </dsp:txXfrm>
    </dsp:sp>
    <dsp:sp modelId="{8359ACEF-04A8-4D55-8B23-55018BE6D97E}">
      <dsp:nvSpPr>
        <dsp:cNvPr id="0" name=""/>
        <dsp:cNvSpPr/>
      </dsp:nvSpPr>
      <dsp:spPr>
        <a:xfrm>
          <a:off x="544422" y="3350835"/>
          <a:ext cx="4310568" cy="556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Better cost structures, more agile, more responsive. </a:t>
          </a:r>
          <a:endParaRPr lang="en-US" sz="1800" kern="1200" dirty="0"/>
        </a:p>
      </dsp:txBody>
      <dsp:txXfrm>
        <a:off x="560720" y="3367133"/>
        <a:ext cx="4277972" cy="523860"/>
      </dsp:txXfrm>
    </dsp:sp>
    <dsp:sp modelId="{F9EAD4A8-5442-4E30-997E-F260FC172E0A}">
      <dsp:nvSpPr>
        <dsp:cNvPr id="0" name=""/>
        <dsp:cNvSpPr/>
      </dsp:nvSpPr>
      <dsp:spPr>
        <a:xfrm>
          <a:off x="544422" y="3992900"/>
          <a:ext cx="4310568" cy="556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Expertise in AI, Blockchain and IoT</a:t>
          </a:r>
        </a:p>
      </dsp:txBody>
      <dsp:txXfrm>
        <a:off x="560720" y="4009198"/>
        <a:ext cx="4277972" cy="523860"/>
      </dsp:txXfrm>
    </dsp:sp>
    <dsp:sp modelId="{B860D162-6E80-42C3-A580-9E8B1DA66C3E}">
      <dsp:nvSpPr>
        <dsp:cNvPr id="0" name=""/>
        <dsp:cNvSpPr/>
      </dsp:nvSpPr>
      <dsp:spPr>
        <a:xfrm>
          <a:off x="544422" y="4634966"/>
          <a:ext cx="4310568" cy="556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Local presence in 4 countries, growing to 17</a:t>
          </a:r>
        </a:p>
      </dsp:txBody>
      <dsp:txXfrm>
        <a:off x="560720" y="4651264"/>
        <a:ext cx="4277972" cy="523860"/>
      </dsp:txXfrm>
    </dsp:sp>
    <dsp:sp modelId="{6986F385-CD6E-48A4-B8F3-560D03B32C3E}">
      <dsp:nvSpPr>
        <dsp:cNvPr id="0" name=""/>
        <dsp:cNvSpPr/>
      </dsp:nvSpPr>
      <dsp:spPr>
        <a:xfrm>
          <a:off x="544422" y="5277032"/>
          <a:ext cx="4310568" cy="556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Multi-cultural, multi-lingual, geographical spread</a:t>
          </a:r>
        </a:p>
      </dsp:txBody>
      <dsp:txXfrm>
        <a:off x="560720" y="5293330"/>
        <a:ext cx="4277972" cy="523860"/>
      </dsp:txXfrm>
    </dsp:sp>
    <dsp:sp modelId="{B733B09A-9A2C-4BF7-BA65-BEE6D22EDBFA}">
      <dsp:nvSpPr>
        <dsp:cNvPr id="0" name=""/>
        <dsp:cNvSpPr/>
      </dsp:nvSpPr>
      <dsp:spPr>
        <a:xfrm>
          <a:off x="5797928" y="0"/>
          <a:ext cx="5388211" cy="6141042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Opportunities</a:t>
          </a:r>
        </a:p>
      </dsp:txBody>
      <dsp:txXfrm>
        <a:off x="5797928" y="0"/>
        <a:ext cx="5388211" cy="1842312"/>
      </dsp:txXfrm>
    </dsp:sp>
    <dsp:sp modelId="{F20D7BE7-E9FE-45D2-9106-B3DB6CFFFFA4}">
      <dsp:nvSpPr>
        <dsp:cNvPr id="0" name=""/>
        <dsp:cNvSpPr/>
      </dsp:nvSpPr>
      <dsp:spPr>
        <a:xfrm>
          <a:off x="6336749" y="1843474"/>
          <a:ext cx="4310568" cy="7104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Deep technical skills in emerging technologies and rare skill areas in every country (AI, Blockchain)</a:t>
          </a:r>
          <a:endParaRPr lang="en-US" sz="1800" kern="1200" dirty="0"/>
        </a:p>
      </dsp:txBody>
      <dsp:txXfrm>
        <a:off x="6357557" y="1864282"/>
        <a:ext cx="4268952" cy="668816"/>
      </dsp:txXfrm>
    </dsp:sp>
    <dsp:sp modelId="{012AE4A0-B8FB-4D79-8EE1-4A38E8A54CE5}">
      <dsp:nvSpPr>
        <dsp:cNvPr id="0" name=""/>
        <dsp:cNvSpPr/>
      </dsp:nvSpPr>
      <dsp:spPr>
        <a:xfrm>
          <a:off x="6336749" y="2663204"/>
          <a:ext cx="4310568" cy="7104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High market interest in digital  strategy and transformation</a:t>
          </a:r>
        </a:p>
      </dsp:txBody>
      <dsp:txXfrm>
        <a:off x="6357557" y="2684012"/>
        <a:ext cx="4268952" cy="668816"/>
      </dsp:txXfrm>
    </dsp:sp>
    <dsp:sp modelId="{D3B17078-6C7D-4D45-92CD-A5A035496985}">
      <dsp:nvSpPr>
        <dsp:cNvPr id="0" name=""/>
        <dsp:cNvSpPr/>
      </dsp:nvSpPr>
      <dsp:spPr>
        <a:xfrm>
          <a:off x="6336749" y="3482934"/>
          <a:ext cx="4310568" cy="7104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Size and spread enables us support the unique needs of </a:t>
          </a:r>
          <a:r>
            <a:rPr lang="en-GB" sz="1800" kern="1200" dirty="0" err="1"/>
            <a:t>OpenLMIS</a:t>
          </a:r>
          <a:r>
            <a:rPr lang="en-GB" sz="1800" kern="1200" dirty="0"/>
            <a:t> on ground in Africa</a:t>
          </a:r>
          <a:endParaRPr lang="en-US" sz="1800" kern="1200" dirty="0"/>
        </a:p>
      </dsp:txBody>
      <dsp:txXfrm>
        <a:off x="6357557" y="3503742"/>
        <a:ext cx="4268952" cy="668816"/>
      </dsp:txXfrm>
    </dsp:sp>
    <dsp:sp modelId="{809B44A8-7F0F-48B1-BB1B-4E01BD5DCE10}">
      <dsp:nvSpPr>
        <dsp:cNvPr id="0" name=""/>
        <dsp:cNvSpPr/>
      </dsp:nvSpPr>
      <dsp:spPr>
        <a:xfrm>
          <a:off x="6336749" y="4302665"/>
          <a:ext cx="4310568" cy="7104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Potential for Telemedicine and Clinical Decision Support automation using AI</a:t>
          </a:r>
        </a:p>
      </dsp:txBody>
      <dsp:txXfrm>
        <a:off x="6357557" y="4323473"/>
        <a:ext cx="4268952" cy="668816"/>
      </dsp:txXfrm>
    </dsp:sp>
    <dsp:sp modelId="{ED654A60-873D-4D62-B0DD-1F8369E74D37}">
      <dsp:nvSpPr>
        <dsp:cNvPr id="0" name=""/>
        <dsp:cNvSpPr/>
      </dsp:nvSpPr>
      <dsp:spPr>
        <a:xfrm>
          <a:off x="6336749" y="5122395"/>
          <a:ext cx="4310568" cy="7104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Our developers can develop for and contribute code to Open LMIS</a:t>
          </a:r>
        </a:p>
      </dsp:txBody>
      <dsp:txXfrm>
        <a:off x="6357557" y="5143203"/>
        <a:ext cx="4268952" cy="6688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6F9A61-6EB7-46EE-B47B-4736134F5A2B}">
      <dsp:nvSpPr>
        <dsp:cNvPr id="0" name=""/>
        <dsp:cNvSpPr/>
      </dsp:nvSpPr>
      <dsp:spPr>
        <a:xfrm>
          <a:off x="0" y="124"/>
          <a:ext cx="2705504" cy="237941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Experienced d</a:t>
          </a:r>
          <a:r>
            <a:rPr lang="en-US" sz="1200" b="1" i="0" kern="1200" baseline="0" dirty="0">
              <a:solidFill>
                <a:schemeClr val="tx1"/>
              </a:solidFill>
            </a:rPr>
            <a:t>evelopers (mentors)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1615" y="11739"/>
        <a:ext cx="2682274" cy="2147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FEDB9-072E-4F82-8468-1EFF11225A75}">
      <dsp:nvSpPr>
        <dsp:cNvPr id="0" name=""/>
        <dsp:cNvSpPr/>
      </dsp:nvSpPr>
      <dsp:spPr>
        <a:xfrm>
          <a:off x="0" y="67"/>
          <a:ext cx="2705504" cy="238056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tx1"/>
              </a:solidFill>
            </a:rPr>
            <a:t>New d</a:t>
          </a:r>
          <a:r>
            <a:rPr lang="en-US" sz="1100" b="1" i="0" kern="1200" baseline="0" dirty="0">
              <a:solidFill>
                <a:schemeClr val="tx1"/>
              </a:solidFill>
            </a:rPr>
            <a:t>evelopers</a:t>
          </a:r>
          <a:r>
            <a:rPr lang="en-US" sz="1100" b="1" kern="1200" dirty="0">
              <a:solidFill>
                <a:schemeClr val="tx1"/>
              </a:solidFill>
            </a:rPr>
            <a:t> </a:t>
          </a:r>
          <a:r>
            <a:rPr lang="en-US" sz="1100" b="1" i="0" kern="1200" baseline="0" dirty="0">
              <a:solidFill>
                <a:schemeClr val="tx1"/>
              </a:solidFill>
            </a:rPr>
            <a:t>(mentees)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11621" y="11688"/>
        <a:ext cx="2682262" cy="2148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80ED43-3D79-4961-B9A9-FED6DD34120E}">
      <dsp:nvSpPr>
        <dsp:cNvPr id="0" name=""/>
        <dsp:cNvSpPr/>
      </dsp:nvSpPr>
      <dsp:spPr>
        <a:xfrm rot="778419">
          <a:off x="4066233" y="3229590"/>
          <a:ext cx="4424530" cy="48955"/>
        </a:xfrm>
        <a:custGeom>
          <a:avLst/>
          <a:gdLst/>
          <a:ahLst/>
          <a:cxnLst/>
          <a:rect l="0" t="0" r="0" b="0"/>
          <a:pathLst>
            <a:path>
              <a:moveTo>
                <a:pt x="0" y="24477"/>
              </a:moveTo>
              <a:lnTo>
                <a:pt x="4424530" y="2447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3A96E-8555-4BC3-B22D-430A0C5B5399}">
      <dsp:nvSpPr>
        <dsp:cNvPr id="0" name=""/>
        <dsp:cNvSpPr/>
      </dsp:nvSpPr>
      <dsp:spPr>
        <a:xfrm rot="20112712">
          <a:off x="4068317" y="1720305"/>
          <a:ext cx="1180601" cy="48955"/>
        </a:xfrm>
        <a:custGeom>
          <a:avLst/>
          <a:gdLst/>
          <a:ahLst/>
          <a:cxnLst/>
          <a:rect l="0" t="0" r="0" b="0"/>
          <a:pathLst>
            <a:path>
              <a:moveTo>
                <a:pt x="0" y="24477"/>
              </a:moveTo>
              <a:lnTo>
                <a:pt x="1180601" y="2447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F9265-3462-4A72-B12D-C6F9B1C3BEA2}">
      <dsp:nvSpPr>
        <dsp:cNvPr id="0" name=""/>
        <dsp:cNvSpPr/>
      </dsp:nvSpPr>
      <dsp:spPr>
        <a:xfrm>
          <a:off x="1438242" y="923652"/>
          <a:ext cx="3158191" cy="315819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33000" r="-33000"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539D14-CC81-4BC9-8BDA-D940EB558904}">
      <dsp:nvSpPr>
        <dsp:cNvPr id="0" name=""/>
        <dsp:cNvSpPr/>
      </dsp:nvSpPr>
      <dsp:spPr>
        <a:xfrm>
          <a:off x="5068779" y="-282541"/>
          <a:ext cx="2573654" cy="2487265"/>
        </a:xfrm>
        <a:prstGeom prst="ellipse">
          <a:avLst/>
        </a:prstGeom>
        <a:blipFill rotWithShape="0">
          <a:blip xmlns:r="http://schemas.openxmlformats.org/officeDocument/2006/relationships"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solidFill>
              <a:schemeClr val="bg1"/>
            </a:solidFill>
          </a:endParaRPr>
        </a:p>
      </dsp:txBody>
      <dsp:txXfrm>
        <a:off x="5445682" y="81711"/>
        <a:ext cx="1819848" cy="1758761"/>
      </dsp:txXfrm>
    </dsp:sp>
    <dsp:sp modelId="{ECA1D4E9-DC80-4521-ACDC-EBA266A7665D}">
      <dsp:nvSpPr>
        <dsp:cNvPr id="0" name=""/>
        <dsp:cNvSpPr/>
      </dsp:nvSpPr>
      <dsp:spPr>
        <a:xfrm>
          <a:off x="8395546" y="2826307"/>
          <a:ext cx="2626958" cy="2436197"/>
        </a:xfrm>
        <a:prstGeom prst="ellipse">
          <a:avLst/>
        </a:prstGeom>
        <a:blipFill dpi="0" rotWithShape="0">
          <a:blip xmlns:r="http://schemas.openxmlformats.org/officeDocument/2006/relationships" r:embed="rId5">
            <a:alphaModFix amt="53000"/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2">
                  <a:lumMod val="50000"/>
                </a:schemeClr>
              </a:solidFill>
            </a:rPr>
            <a:t>Technology SMEs</a:t>
          </a:r>
        </a:p>
      </dsp:txBody>
      <dsp:txXfrm>
        <a:off x="8780255" y="3183080"/>
        <a:ext cx="1857540" cy="1722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>
            <a:spLocks noGrp="1" noRot="1" noChangeAspect="1"/>
          </p:cNvSpPr>
          <p:nvPr>
            <p:ph type="sldImg"/>
          </p:nvPr>
        </p:nvSpPr>
        <p:spPr>
          <a:xfrm>
            <a:off x="2327275" y="533400"/>
            <a:ext cx="4733925" cy="2662238"/>
          </a:xfrm>
          <a:prstGeom prst="rect">
            <a:avLst/>
          </a:prstGeom>
        </p:spPr>
        <p:txBody>
          <a:bodyPr lIns="94229" tIns="47114" rIns="94229" bIns="47114"/>
          <a:lstStyle/>
          <a:p>
            <a:endParaRPr/>
          </a:p>
        </p:txBody>
      </p:sp>
      <p:sp>
        <p:nvSpPr>
          <p:cNvPr id="513" name="Shape 513"/>
          <p:cNvSpPr>
            <a:spLocks noGrp="1"/>
          </p:cNvSpPr>
          <p:nvPr>
            <p:ph type="body" sz="quarter" idx="1"/>
          </p:nvPr>
        </p:nvSpPr>
        <p:spPr>
          <a:xfrm>
            <a:off x="1251797" y="3373676"/>
            <a:ext cx="6884882" cy="3196114"/>
          </a:xfrm>
          <a:prstGeom prst="rect">
            <a:avLst/>
          </a:prstGeom>
        </p:spPr>
        <p:txBody>
          <a:bodyPr lIns="94229" tIns="47114" rIns="94229" bIns="47114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0067255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4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76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3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31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94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38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10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57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2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7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FD0D3AD-4AC1-4CB3-9420-729DCA4F5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3823" y="22167"/>
            <a:ext cx="2091848" cy="22674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2252" y="1645920"/>
            <a:ext cx="10147495" cy="2526835"/>
          </a:xfr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normAutofit/>
          </a:bodyPr>
          <a:lstStyle/>
          <a:p>
            <a:r>
              <a:rPr lang="en-US" sz="8800" dirty="0"/>
              <a:t>Infinity Systems Africa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5668" y="5121968"/>
            <a:ext cx="9144000" cy="67454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Infinite Potential, Endless Possibilities</a:t>
            </a:r>
          </a:p>
        </p:txBody>
      </p:sp>
      <p:sp>
        <p:nvSpPr>
          <p:cNvPr id="5" name="Oval 4"/>
          <p:cNvSpPr/>
          <p:nvPr/>
        </p:nvSpPr>
        <p:spPr>
          <a:xfrm>
            <a:off x="7160653" y="394132"/>
            <a:ext cx="5055017" cy="4525598"/>
          </a:xfrm>
          <a:prstGeom prst="ellipse">
            <a:avLst/>
          </a:prstGeom>
          <a:blipFill dpi="0" rotWithShape="1">
            <a:blip r:embed="rId3">
              <a:alphaModFix amt="46000"/>
            </a:blip>
            <a:srcRect/>
            <a:stretch>
              <a:fillRect/>
            </a:stretch>
          </a:blip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62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FD0D3AD-4AC1-4CB3-9420-729DCA4F5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572" y="1246601"/>
            <a:ext cx="5176714" cy="5611399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73027762"/>
              </p:ext>
            </p:extLst>
          </p:nvPr>
        </p:nvGraphicFramePr>
        <p:xfrm>
          <a:off x="4732" y="-327320"/>
          <a:ext cx="8373267" cy="6664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7952174" y="4343947"/>
            <a:ext cx="4202508" cy="2253801"/>
          </a:xfrm>
          <a:prstGeom prst="rect">
            <a:avLst/>
          </a:prstGeom>
          <a:solidFill>
            <a:schemeClr val="bg1">
              <a:alpha val="13000"/>
            </a:schemeClr>
          </a:solidFill>
          <a:ln w="635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91440" rIns="91440" bIns="45720" numCol="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indent="-365760">
              <a:buFont typeface="Arial" panose="020B0604020202020204" pitchFamily="34" charset="0"/>
              <a:buChar char="•"/>
            </a:pPr>
            <a:r>
              <a:rPr lang="en-GB" sz="1600" dirty="0"/>
              <a:t>Technology experts</a:t>
            </a:r>
          </a:p>
          <a:p>
            <a:pPr marL="365760" indent="-365760">
              <a:buFont typeface="Arial" panose="020B0604020202020204" pitchFamily="34" charset="0"/>
              <a:buChar char="•"/>
            </a:pPr>
            <a:r>
              <a:rPr lang="en-GB" sz="1600" dirty="0"/>
              <a:t>Pan-African </a:t>
            </a:r>
            <a:endParaRPr lang="en-US" sz="1600" dirty="0"/>
          </a:p>
          <a:p>
            <a:pPr marL="365760" indent="-365760">
              <a:buFont typeface="Arial" panose="020B0604020202020204" pitchFamily="34" charset="0"/>
              <a:buChar char="•"/>
            </a:pPr>
            <a:r>
              <a:rPr lang="en-GB" sz="1600" dirty="0"/>
              <a:t>A global potential</a:t>
            </a:r>
            <a:endParaRPr lang="en-US" sz="1600" dirty="0"/>
          </a:p>
          <a:p>
            <a:pPr marL="365760" indent="-365760">
              <a:buFont typeface="Arial" panose="020B0604020202020204" pitchFamily="34" charset="0"/>
              <a:buChar char="•"/>
            </a:pPr>
            <a:r>
              <a:rPr lang="en-GB" sz="1600" dirty="0"/>
              <a:t>Target: One brand, 20 countries</a:t>
            </a:r>
            <a:endParaRPr lang="en-US" sz="1600" dirty="0"/>
          </a:p>
          <a:p>
            <a:pPr marL="365760" indent="-365760">
              <a:buFont typeface="Arial" panose="020B0604020202020204" pitchFamily="34" charset="0"/>
              <a:buChar char="•"/>
            </a:pPr>
            <a:r>
              <a:rPr lang="en-GB" sz="1600" dirty="0"/>
              <a:t>Synergies and reach</a:t>
            </a:r>
            <a:endParaRPr lang="en-US" sz="1600" dirty="0"/>
          </a:p>
          <a:p>
            <a:pPr marL="365760" indent="-365760">
              <a:buFont typeface="Arial" panose="020B0604020202020204" pitchFamily="34" charset="0"/>
              <a:buChar char="•"/>
            </a:pPr>
            <a:r>
              <a:rPr lang="en-GB" sz="1600" dirty="0"/>
              <a:t>Diversity </a:t>
            </a:r>
            <a:r>
              <a:rPr lang="en-GB" sz="1400" dirty="0"/>
              <a:t>(multilingual, multicultural, multinational)</a:t>
            </a:r>
            <a:endParaRPr lang="en-US" sz="1400" dirty="0"/>
          </a:p>
          <a:p>
            <a:pPr marL="365760" indent="-365760">
              <a:buFont typeface="Arial" panose="020B0604020202020204" pitchFamily="34" charset="0"/>
              <a:buChar char="•"/>
            </a:pPr>
            <a:r>
              <a:rPr lang="en-GB" sz="1600" dirty="0"/>
              <a:t>Socially responsible</a:t>
            </a:r>
            <a:endParaRPr lang="en-US" sz="1600" dirty="0"/>
          </a:p>
          <a:p>
            <a:pPr marL="365760" indent="-365760">
              <a:buFont typeface="Arial" panose="020B0604020202020204" pitchFamily="34" charset="0"/>
              <a:buChar char="•"/>
            </a:pPr>
            <a:r>
              <a:rPr lang="en-GB" sz="1600" dirty="0"/>
              <a:t>Through technology,  make lives better</a:t>
            </a:r>
            <a:endParaRPr lang="en-US" sz="1600" dirty="0"/>
          </a:p>
          <a:p>
            <a:pPr marL="365760" indent="-365760">
              <a:buFont typeface="Arial" panose="020B0604020202020204" pitchFamily="34" charset="0"/>
              <a:buChar char="•"/>
            </a:pPr>
            <a:r>
              <a:rPr lang="en-GB" sz="1600" i="1" dirty="0">
                <a:solidFill>
                  <a:schemeClr val="accent6"/>
                </a:solidFill>
              </a:rPr>
              <a:t>Infinite potential, endless possibilities </a:t>
            </a:r>
            <a:endParaRPr lang="en-US" sz="1600" i="1" dirty="0">
              <a:solidFill>
                <a:schemeClr val="accent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366" y="54135"/>
            <a:ext cx="10515600" cy="1325563"/>
          </a:xfrm>
          <a:solidFill>
            <a:schemeClr val="accent4">
              <a:lumMod val="40000"/>
              <a:lumOff val="60000"/>
              <a:alpha val="2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Who we are…</a:t>
            </a:r>
          </a:p>
        </p:txBody>
      </p:sp>
      <p:sp>
        <p:nvSpPr>
          <p:cNvPr id="6" name="Oval 5"/>
          <p:cNvSpPr/>
          <p:nvPr/>
        </p:nvSpPr>
        <p:spPr>
          <a:xfrm>
            <a:off x="3249821" y="2417419"/>
            <a:ext cx="2954215" cy="1521534"/>
          </a:xfrm>
          <a:prstGeom prst="ellipse">
            <a:avLst/>
          </a:prstGeom>
          <a:blipFill dpi="0" rotWithShape="1">
            <a:blip r:embed="rId8">
              <a:alphaModFix amt="46000"/>
            </a:blip>
            <a:srcRect/>
            <a:stretch>
              <a:fillRect/>
            </a:stretch>
          </a:blip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95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27470988"/>
              </p:ext>
            </p:extLst>
          </p:nvPr>
        </p:nvGraphicFramePr>
        <p:xfrm>
          <a:off x="416859" y="887506"/>
          <a:ext cx="11573371" cy="6292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07265" y="234190"/>
            <a:ext cx="10515600" cy="1325563"/>
          </a:xfrm>
          <a:prstGeom prst="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 w="635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Our Strategy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636120C-49C1-42BF-B60A-20ED2CA80418}"/>
              </a:ext>
            </a:extLst>
          </p:cNvPr>
          <p:cNvSpPr txBox="1">
            <a:spLocks/>
          </p:cNvSpPr>
          <p:nvPr/>
        </p:nvSpPr>
        <p:spPr>
          <a:xfrm>
            <a:off x="707265" y="5722316"/>
            <a:ext cx="2846230" cy="901494"/>
          </a:xfrm>
          <a:prstGeom prst="rect">
            <a:avLst/>
          </a:prstGeom>
          <a:solidFill>
            <a:schemeClr val="accent3">
              <a:alpha val="20000"/>
            </a:schemeClr>
          </a:solidFill>
          <a:ln w="635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Consulting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Implementation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Capacity Development</a:t>
            </a:r>
          </a:p>
        </p:txBody>
      </p:sp>
    </p:spTree>
    <p:extLst>
      <p:ext uri="{BB962C8B-B14F-4D97-AF65-F5344CB8AC3E}">
        <p14:creationId xmlns:p14="http://schemas.microsoft.com/office/powerpoint/2010/main" val="164108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FD0D3AD-4AC1-4CB3-9420-729DCA4F5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5768" y="2152357"/>
            <a:ext cx="6104586" cy="5086735"/>
          </a:xfrm>
          <a:prstGeom prst="rect">
            <a:avLst/>
          </a:prstGeom>
          <a:solidFill>
            <a:schemeClr val="bg1"/>
          </a:solidFill>
          <a:ln w="34925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07203531"/>
              </p:ext>
            </p:extLst>
          </p:nvPr>
        </p:nvGraphicFramePr>
        <p:xfrm>
          <a:off x="1078369" y="1561899"/>
          <a:ext cx="7988358" cy="5222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02101" y="0"/>
            <a:ext cx="10515600" cy="1325563"/>
          </a:xfrm>
          <a:prstGeom prst="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 w="635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Our Technologies &amp;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892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E963E-9C2E-40F7-9780-50FD04EEC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1992"/>
            <a:ext cx="10515600" cy="2550008"/>
          </a:xfrm>
          <a:noFill/>
          <a:ln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buNone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Infinity Systems will leverage our partnership with OEMs to bring the best of breed technology to our customers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Growing IBM relationship into a strategic and complementary partnership across Africa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 w="635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Partnerships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88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49805004"/>
              </p:ext>
            </p:extLst>
          </p:nvPr>
        </p:nvGraphicFramePr>
        <p:xfrm>
          <a:off x="785611" y="386367"/>
          <a:ext cx="11191741" cy="6141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8550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3FD0D3AD-4AC1-4CB3-9420-729DCA4F5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4296" y="0"/>
            <a:ext cx="1691011" cy="1833004"/>
          </a:xfrm>
          <a:prstGeom prst="rect">
            <a:avLst/>
          </a:prstGeom>
        </p:spPr>
      </p:pic>
      <p:sp>
        <p:nvSpPr>
          <p:cNvPr id="28" name="Explosion: 14 Points 27"/>
          <p:cNvSpPr/>
          <p:nvPr/>
        </p:nvSpPr>
        <p:spPr>
          <a:xfrm>
            <a:off x="0" y="1567167"/>
            <a:ext cx="11290852" cy="5108834"/>
          </a:xfrm>
          <a:prstGeom prst="irregularSeal2">
            <a:avLst/>
          </a:prstGeom>
          <a:solidFill>
            <a:schemeClr val="bg1">
              <a:alpha val="7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46194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52828" y="3066584"/>
            <a:ext cx="7156121" cy="2849292"/>
            <a:chOff x="1297134" y="1195224"/>
            <a:chExt cx="8347602" cy="3681696"/>
          </a:xfrm>
        </p:grpSpPr>
        <p:sp>
          <p:nvSpPr>
            <p:cNvPr id="26" name="TextBox 25"/>
            <p:cNvSpPr txBox="1"/>
            <p:nvPr/>
          </p:nvSpPr>
          <p:spPr>
            <a:xfrm>
              <a:off x="5780102" y="1195224"/>
              <a:ext cx="1981200" cy="55676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Venture Capital Investors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89735" y="2220398"/>
              <a:ext cx="1981200" cy="338038"/>
            </a:xfrm>
            <a:prstGeom prst="rect">
              <a:avLst/>
            </a:prstGeom>
            <a:solidFill>
              <a:srgbClr val="FFC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Startups</a:t>
              </a:r>
            </a:p>
          </p:txBody>
        </p:sp>
        <p:graphicFrame>
          <p:nvGraphicFramePr>
            <p:cNvPr id="7" name="Diagram 6"/>
            <p:cNvGraphicFramePr/>
            <p:nvPr>
              <p:extLst>
                <p:ext uri="{D42A27DB-BD31-4B8C-83A1-F6EECF244321}">
                  <p14:modId xmlns:p14="http://schemas.microsoft.com/office/powerpoint/2010/main" val="94433826"/>
                </p:ext>
              </p:extLst>
            </p:nvPr>
          </p:nvGraphicFramePr>
          <p:xfrm>
            <a:off x="1803477" y="3463148"/>
            <a:ext cx="3155965" cy="30777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071225" y="3249388"/>
              <a:ext cx="1398954" cy="556768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dirty="0">
                  <a:solidFill>
                    <a:schemeClr val="bg1"/>
                  </a:solidFill>
                  <a:latin typeface="Century Gothic" panose="020B0502020202020204"/>
                </a:rPr>
                <a:t>Learning Projects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graphicFrame>
          <p:nvGraphicFramePr>
            <p:cNvPr id="8" name="Diagram 7"/>
            <p:cNvGraphicFramePr/>
            <p:nvPr>
              <p:extLst>
                <p:ext uri="{D42A27DB-BD31-4B8C-83A1-F6EECF244321}">
                  <p14:modId xmlns:p14="http://schemas.microsoft.com/office/powerpoint/2010/main" val="3260272988"/>
                </p:ext>
              </p:extLst>
            </p:nvPr>
          </p:nvGraphicFramePr>
          <p:xfrm>
            <a:off x="3614737" y="3971363"/>
            <a:ext cx="3155965" cy="30777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19" name="TextBox 18"/>
            <p:cNvSpPr txBox="1"/>
            <p:nvPr/>
          </p:nvSpPr>
          <p:spPr>
            <a:xfrm>
              <a:off x="6770701" y="2509614"/>
              <a:ext cx="1398954" cy="596538"/>
            </a:xfrm>
            <a:prstGeom prst="rect">
              <a:avLst/>
            </a:prstGeom>
            <a:solidFill>
              <a:srgbClr val="FFC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Project Groups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15259" y="2913437"/>
              <a:ext cx="1398954" cy="338038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schemeClr val="bg1"/>
                  </a:solidFill>
                  <a:latin typeface="Century Gothic" panose="020B0502020202020204"/>
                </a:rPr>
                <a:t>Competitions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26586" y="2658949"/>
              <a:ext cx="1398954" cy="556768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dirty="0">
                  <a:solidFill>
                    <a:schemeClr val="bg1"/>
                  </a:solidFill>
                  <a:latin typeface="Century Gothic" panose="020B0502020202020204"/>
                </a:rPr>
                <a:t>Sponsored Projects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17005" y="4518997"/>
              <a:ext cx="6348823" cy="357923"/>
            </a:xfrm>
            <a:prstGeom prst="rect">
              <a:avLst/>
            </a:prstGeom>
            <a:solidFill>
              <a:schemeClr val="bg2">
                <a:lumMod val="20000"/>
                <a:lumOff val="80000"/>
                <a:alpha val="20000"/>
              </a:scheme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noProof="0" dirty="0">
                  <a:solidFill>
                    <a:schemeClr val="tx1"/>
                  </a:solidFill>
                  <a:latin typeface="Century Gothic" panose="020B0502020202020204"/>
                </a:rPr>
                <a:t>Students, Unemployed, Employed but interested, career developers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717005" y="1569363"/>
              <a:ext cx="1981200" cy="338038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AI/Machine Learning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64204" y="1722825"/>
              <a:ext cx="1981200" cy="338038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Web development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663536" y="2099125"/>
              <a:ext cx="1981200" cy="338038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Data Science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97134" y="2251841"/>
              <a:ext cx="1981200" cy="338038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Social Media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68842" y="1693657"/>
              <a:ext cx="1981200" cy="33803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Recruiters</a:t>
              </a:r>
            </a:p>
          </p:txBody>
        </p:sp>
      </p:grpSp>
      <p:sp>
        <p:nvSpPr>
          <p:cNvPr id="22" name="Title 1"/>
          <p:cNvSpPr txBox="1">
            <a:spLocks/>
          </p:cNvSpPr>
          <p:nvPr/>
        </p:nvSpPr>
        <p:spPr>
          <a:xfrm>
            <a:off x="387626" y="-812"/>
            <a:ext cx="10515600" cy="942936"/>
          </a:xfrm>
          <a:prstGeom prst="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 w="635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Corporate Social Responsibility</a:t>
            </a:r>
            <a:endParaRPr lang="en-US" dirty="0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9672872" y="5260509"/>
            <a:ext cx="2519128" cy="1610989"/>
          </a:xfrm>
          <a:prstGeom prst="rect">
            <a:avLst/>
          </a:prstGeom>
          <a:solidFill>
            <a:schemeClr val="bg1">
              <a:alpha val="20000"/>
            </a:schemeClr>
          </a:solidFill>
          <a:ln w="635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Africa Developer Network</a:t>
            </a:r>
            <a:endParaRPr lang="en-US" dirty="0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223194" y="5465274"/>
            <a:ext cx="8748528" cy="1432655"/>
          </a:xfrm>
          <a:prstGeom prst="rect">
            <a:avLst/>
          </a:prstGeom>
          <a:solidFill>
            <a:schemeClr val="bg1">
              <a:alpha val="20000"/>
            </a:schemeClr>
          </a:solidFill>
          <a:ln w="635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GB" sz="1400" dirty="0">
                <a:solidFill>
                  <a:srgbClr val="0070C0"/>
                </a:solidFill>
              </a:rPr>
              <a:t>Adopted IBM Digital Nation Africa</a:t>
            </a:r>
          </a:p>
          <a:p>
            <a:pPr>
              <a:lnSpc>
                <a:spcPct val="120000"/>
              </a:lnSpc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Pioneered in Ghana in June 2018 (now over 250 members – target is 5m in 4 years)</a:t>
            </a:r>
          </a:p>
          <a:p>
            <a:pPr>
              <a:lnSpc>
                <a:spcPct val="120000"/>
              </a:lnSpc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Started in Tanzania, Zambia and Uganda where we’ve established presence. Nigeria and Cote D’Ivoire in the pipeline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113C90-B56C-49A4-91B4-739F228F1A24}"/>
              </a:ext>
            </a:extLst>
          </p:cNvPr>
          <p:cNvSpPr txBox="1"/>
          <p:nvPr/>
        </p:nvSpPr>
        <p:spPr>
          <a:xfrm>
            <a:off x="493168" y="1153587"/>
            <a:ext cx="983311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Global Developer Skills Shortage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2413445B-CD2A-4C28-AED9-789E37665CB6}"/>
              </a:ext>
            </a:extLst>
          </p:cNvPr>
          <p:cNvSpPr/>
          <p:nvPr/>
        </p:nvSpPr>
        <p:spPr>
          <a:xfrm rot="16200000">
            <a:off x="5109537" y="-45188"/>
            <a:ext cx="386239" cy="3681359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11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3754B77-3323-45E7-BA0D-269B9BCAA4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896552"/>
              </p:ext>
            </p:extLst>
          </p:nvPr>
        </p:nvGraphicFramePr>
        <p:xfrm>
          <a:off x="331303" y="1533378"/>
          <a:ext cx="11612167" cy="497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D1520E48-C775-4D46-9D18-106CCFBC82AE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 w="635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Investments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F3FDFE2-9FAD-47E3-9BA7-03D50113553F}"/>
              </a:ext>
            </a:extLst>
          </p:cNvPr>
          <p:cNvSpPr/>
          <p:nvPr/>
        </p:nvSpPr>
        <p:spPr>
          <a:xfrm>
            <a:off x="5302394" y="1209822"/>
            <a:ext cx="3556072" cy="3277772"/>
          </a:xfrm>
          <a:prstGeom prst="ellipse">
            <a:avLst/>
          </a:prstGeom>
          <a:solidFill>
            <a:schemeClr val="bg1">
              <a:alpha val="68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>
                    <a:lumMod val="85000"/>
                  </a:schemeClr>
                </a:solidFill>
              </a:rPr>
              <a:t>FinTech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01E09C8-F077-445D-A7EB-42A32ACF2EE4}"/>
              </a:ext>
            </a:extLst>
          </p:cNvPr>
          <p:cNvSpPr/>
          <p:nvPr/>
        </p:nvSpPr>
        <p:spPr>
          <a:xfrm>
            <a:off x="7255458" y="3235569"/>
            <a:ext cx="3556072" cy="3277772"/>
          </a:xfrm>
          <a:prstGeom prst="ellipse">
            <a:avLst/>
          </a:prstGeom>
          <a:solidFill>
            <a:schemeClr val="bg1">
              <a:alpha val="68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Technology</a:t>
            </a:r>
          </a:p>
          <a:p>
            <a:pPr algn="ctr"/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SMEs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AA5793-31EB-4BD9-82E6-D8C9282C305B}"/>
              </a:ext>
            </a:extLst>
          </p:cNvPr>
          <p:cNvSpPr txBox="1"/>
          <p:nvPr/>
        </p:nvSpPr>
        <p:spPr>
          <a:xfrm>
            <a:off x="5026343" y="3720293"/>
            <a:ext cx="2054087" cy="2308324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AI</a:t>
            </a:r>
          </a:p>
          <a:p>
            <a:r>
              <a:rPr lang="en-US" sz="2400" dirty="0"/>
              <a:t>Blockchain</a:t>
            </a:r>
          </a:p>
          <a:p>
            <a:r>
              <a:rPr lang="en-US" sz="2400" dirty="0"/>
              <a:t>Data Science</a:t>
            </a:r>
          </a:p>
          <a:p>
            <a:r>
              <a:rPr lang="en-US" sz="2400" dirty="0"/>
              <a:t>Robotics</a:t>
            </a:r>
          </a:p>
          <a:p>
            <a:r>
              <a:rPr lang="en-US" sz="2400" dirty="0"/>
              <a:t>IoT</a:t>
            </a:r>
          </a:p>
          <a:p>
            <a:r>
              <a:rPr lang="en-US" sz="2400" dirty="0"/>
              <a:t>Drones</a:t>
            </a:r>
          </a:p>
        </p:txBody>
      </p:sp>
    </p:spTree>
    <p:extLst>
      <p:ext uri="{BB962C8B-B14F-4D97-AF65-F5344CB8AC3E}">
        <p14:creationId xmlns:p14="http://schemas.microsoft.com/office/powerpoint/2010/main" val="3048258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85CF92C-7088-44C7-BB4B-832506976FEF}"/>
              </a:ext>
            </a:extLst>
          </p:cNvPr>
          <p:cNvSpPr txBox="1">
            <a:spLocks/>
          </p:cNvSpPr>
          <p:nvPr/>
        </p:nvSpPr>
        <p:spPr>
          <a:xfrm>
            <a:off x="351157" y="74781"/>
            <a:ext cx="11545957" cy="1091303"/>
          </a:xfrm>
          <a:prstGeom prst="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 w="635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/>
              <a:t>Interest in OpenLMIS Trusted Partner relationship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D82CEB-8813-4658-BC46-B47A35CD13C6}"/>
              </a:ext>
            </a:extLst>
          </p:cNvPr>
          <p:cNvSpPr/>
          <p:nvPr/>
        </p:nvSpPr>
        <p:spPr>
          <a:xfrm>
            <a:off x="351157" y="1492764"/>
            <a:ext cx="1154595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Falls within our impact strategy on the African and other developing countries. 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Infinity Systems Africa can implement </a:t>
            </a:r>
            <a:r>
              <a:rPr lang="en-US" dirty="0" err="1"/>
              <a:t>OpenLMIS</a:t>
            </a:r>
            <a:r>
              <a:rPr lang="en-US" dirty="0"/>
              <a:t> implementation end to end and provide local post implementation support.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Over 250 developers from our CSR developer communities in four countries can provide easy resources for local implementation of OpenLMIS potentially reducing delivery costs.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Our skills with IoT and Blockchain application in medical supply chain are complementary to </a:t>
            </a:r>
            <a:r>
              <a:rPr lang="en-US" dirty="0" err="1"/>
              <a:t>OpenLMIS</a:t>
            </a:r>
            <a:r>
              <a:rPr lang="en-US" dirty="0"/>
              <a:t>.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There are strategic synergies for example in the use of AI (IBM Watson) to health delivery including in telemedicine (cognitive chatbots) and clinical decision support systems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Potential with the Christian Health Association of Ghana, </a:t>
            </a:r>
            <a:r>
              <a:rPr lang="en-US" dirty="0" err="1"/>
              <a:t>PharmAccess</a:t>
            </a:r>
            <a:r>
              <a:rPr lang="en-US" dirty="0"/>
              <a:t> and health management organizations in other African countries to automate health logistics and management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We believe in and support opensource. Our partner IBM, is a major contributor to opensource projects. Examples include the Linux Foundation and </a:t>
            </a:r>
            <a:r>
              <a:rPr lang="en-US" dirty="0" err="1"/>
              <a:t>OpenJS</a:t>
            </a:r>
            <a:r>
              <a:rPr lang="en-US" dirty="0"/>
              <a:t> foundation </a:t>
            </a:r>
          </a:p>
        </p:txBody>
      </p:sp>
    </p:spTree>
    <p:extLst>
      <p:ext uri="{BB962C8B-B14F-4D97-AF65-F5344CB8AC3E}">
        <p14:creationId xmlns:p14="http://schemas.microsoft.com/office/powerpoint/2010/main" val="1011941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0000FF"/>
      </a:hlink>
      <a:folHlink>
        <a:srgbClr val="FF00FF"/>
      </a:folHlink>
    </a:clrScheme>
    <a:fontScheme name="Wisp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Wis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5087</TotalTime>
  <Words>540</Words>
  <Application>Microsoft Office PowerPoint</Application>
  <PresentationFormat>Widescreen</PresentationFormat>
  <Paragraphs>99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Infinity Systems Africa</vt:lpstr>
      <vt:lpstr>Who we are…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user</dc:creator>
  <cp:lastModifiedBy>Windows User</cp:lastModifiedBy>
  <cp:revision>173</cp:revision>
  <cp:lastPrinted>2018-04-18T08:07:01Z</cp:lastPrinted>
  <dcterms:modified xsi:type="dcterms:W3CDTF">2019-05-20T13:11:06Z</dcterms:modified>
</cp:coreProperties>
</file>