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8" r:id="rId4"/>
  </p:sldMasterIdLst>
  <p:notesMasterIdLst>
    <p:notesMasterId r:id="rId9"/>
  </p:notesMasterIdLst>
  <p:sldIdLst>
    <p:sldId id="1463" r:id="rId5"/>
    <p:sldId id="1451" r:id="rId6"/>
    <p:sldId id="1542" r:id="rId7"/>
    <p:sldId id="146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056" userDrawn="1">
          <p15:clr>
            <a:srgbClr val="A4A3A4"/>
          </p15:clr>
        </p15:guide>
        <p15:guide id="5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Clayton" initials="EC" lastIdx="34" clrIdx="6">
    <p:extLst>
      <p:ext uri="{19B8F6BF-5375-455C-9EA6-DF929625EA0E}">
        <p15:presenceInfo xmlns:p15="http://schemas.microsoft.com/office/powerpoint/2012/main" userId="Emily Clayton" providerId="None"/>
      </p:ext>
    </p:extLst>
  </p:cmAuthor>
  <p:cmAuthor id="1" name="Erin Barnaby" initials="EB" lastIdx="36" clrIdx="0"/>
  <p:cmAuthor id="8" name="Kim Couri" initials="KC" lastIdx="41" clrIdx="7">
    <p:extLst>
      <p:ext uri="{19B8F6BF-5375-455C-9EA6-DF929625EA0E}">
        <p15:presenceInfo xmlns:p15="http://schemas.microsoft.com/office/powerpoint/2012/main" userId="S::kcouri@resonanceglobal.com::793f997e-064a-412f-b5c8-b3332e3b40dd" providerId="AD"/>
      </p:ext>
    </p:extLst>
  </p:cmAuthor>
  <p:cmAuthor id="2" name="Erin Barnaby" initials="EB [3]" lastIdx="1" clrIdx="1"/>
  <p:cmAuthor id="9" name="Kim Couri" initials="KC [2]" lastIdx="3" clrIdx="8">
    <p:extLst>
      <p:ext uri="{19B8F6BF-5375-455C-9EA6-DF929625EA0E}">
        <p15:presenceInfo xmlns:p15="http://schemas.microsoft.com/office/powerpoint/2012/main" userId="793f997e-064a-412f-b5c8-b3332e3b40dd" providerId="Windows Live"/>
      </p:ext>
    </p:extLst>
  </p:cmAuthor>
  <p:cmAuthor id="3" name="Erin Barnaby" initials="EB [2]" lastIdx="1" clrIdx="2"/>
  <p:cmAuthor id="10" name="Alice Helbing" initials="AH" lastIdx="6" clrIdx="9">
    <p:extLst>
      <p:ext uri="{19B8F6BF-5375-455C-9EA6-DF929625EA0E}">
        <p15:presenceInfo xmlns:p15="http://schemas.microsoft.com/office/powerpoint/2012/main" userId="S::ahelbing_ct@resonanceglobal.com::211eac8c-804d-4a74-8184-d93f3ef7aa8c" providerId="AD"/>
      </p:ext>
    </p:extLst>
  </p:cmAuthor>
  <p:cmAuthor id="4" name="James Bernard" initials="JB" lastIdx="39" clrIdx="3"/>
  <p:cmAuthor id="5" name="Zachary Harris" initials="ZH" lastIdx="11" clrIdx="4">
    <p:extLst>
      <p:ext uri="{19B8F6BF-5375-455C-9EA6-DF929625EA0E}">
        <p15:presenceInfo xmlns:p15="http://schemas.microsoft.com/office/powerpoint/2012/main" userId="S-1-5-21-3204519410-1952040929-1629309110-1193" providerId="AD"/>
      </p:ext>
    </p:extLst>
  </p:cmAuthor>
  <p:cmAuthor id="6" name="Zachary Harris" initials="ZH [2]" lastIdx="1" clrIdx="5">
    <p:extLst>
      <p:ext uri="{19B8F6BF-5375-455C-9EA6-DF929625EA0E}">
        <p15:presenceInfo xmlns:p15="http://schemas.microsoft.com/office/powerpoint/2012/main" userId="Zachary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8"/>
    <a:srgbClr val="0D9847"/>
    <a:srgbClr val="008F00"/>
    <a:srgbClr val="539EA8"/>
    <a:srgbClr val="16A652"/>
    <a:srgbClr val="FFFFFF"/>
    <a:srgbClr val="047032"/>
    <a:srgbClr val="047A37"/>
    <a:srgbClr val="05893E"/>
    <a:srgbClr val="C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C7FE7-294E-4A02-AC1B-EA1A85A33D75}" v="6" dt="2019-06-10T23:46:55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115"/>
  </p:normalViewPr>
  <p:slideViewPr>
    <p:cSldViewPr snapToGrid="0" snapToObjects="1">
      <p:cViewPr varScale="1">
        <p:scale>
          <a:sx n="70" d="100"/>
          <a:sy n="70" d="100"/>
        </p:scale>
        <p:origin x="1138" y="58"/>
      </p:cViewPr>
      <p:guideLst>
        <p:guide orient="horz" pos="2160"/>
        <p:guide pos="3840"/>
        <p:guide pos="624"/>
        <p:guide pos="7056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yton" userId="736f76e2-1570-45a2-9c1d-121bb6a9bc70" providerId="ADAL" clId="{032C7FE7-294E-4A02-AC1B-EA1A85A33D75}"/>
    <pc:docChg chg="custSel addSld delSld modSld sldOrd delMainMaster delSection modSection">
      <pc:chgData name="Emily Clayton" userId="736f76e2-1570-45a2-9c1d-121bb6a9bc70" providerId="ADAL" clId="{032C7FE7-294E-4A02-AC1B-EA1A85A33D75}" dt="2019-06-10T23:49:59.021" v="172" actId="478"/>
      <pc:docMkLst>
        <pc:docMk/>
      </pc:docMkLst>
      <pc:sldChg chg="del">
        <pc:chgData name="Emily Clayton" userId="736f76e2-1570-45a2-9c1d-121bb6a9bc70" providerId="ADAL" clId="{032C7FE7-294E-4A02-AC1B-EA1A85A33D75}" dt="2019-06-10T23:42:13.545" v="17" actId="2696"/>
        <pc:sldMkLst>
          <pc:docMk/>
          <pc:sldMk cId="1936674750" sldId="1398"/>
        </pc:sldMkLst>
      </pc:sldChg>
      <pc:sldChg chg="modSp add del">
        <pc:chgData name="Emily Clayton" userId="736f76e2-1570-45a2-9c1d-121bb6a9bc70" providerId="ADAL" clId="{032C7FE7-294E-4A02-AC1B-EA1A85A33D75}" dt="2019-06-10T23:49:37.528" v="171" actId="1035"/>
        <pc:sldMkLst>
          <pc:docMk/>
          <pc:sldMk cId="4162015447" sldId="1451"/>
        </pc:sldMkLst>
        <pc:spChg chg="mod">
          <ac:chgData name="Emily Clayton" userId="736f76e2-1570-45a2-9c1d-121bb6a9bc70" providerId="ADAL" clId="{032C7FE7-294E-4A02-AC1B-EA1A85A33D75}" dt="2019-06-10T23:49:37.528" v="171" actId="1035"/>
          <ac:spMkLst>
            <pc:docMk/>
            <pc:sldMk cId="4162015447" sldId="1451"/>
            <ac:spMk id="3" creationId="{5EC33C70-698E-49B6-9F40-DF2ECD3BC725}"/>
          </ac:spMkLst>
        </pc:spChg>
      </pc:sldChg>
      <pc:sldChg chg="modSp">
        <pc:chgData name="Emily Clayton" userId="736f76e2-1570-45a2-9c1d-121bb6a9bc70" providerId="ADAL" clId="{032C7FE7-294E-4A02-AC1B-EA1A85A33D75}" dt="2019-06-10T23:46:33.654" v="136" actId="20577"/>
        <pc:sldMkLst>
          <pc:docMk/>
          <pc:sldMk cId="244724434" sldId="1463"/>
        </pc:sldMkLst>
        <pc:spChg chg="mod">
          <ac:chgData name="Emily Clayton" userId="736f76e2-1570-45a2-9c1d-121bb6a9bc70" providerId="ADAL" clId="{032C7FE7-294E-4A02-AC1B-EA1A85A33D75}" dt="2019-06-10T23:46:24.374" v="133" actId="20577"/>
          <ac:spMkLst>
            <pc:docMk/>
            <pc:sldMk cId="244724434" sldId="1463"/>
            <ac:spMk id="10" creationId="{00000000-0000-0000-0000-000000000000}"/>
          </ac:spMkLst>
        </pc:spChg>
        <pc:spChg chg="mod">
          <ac:chgData name="Emily Clayton" userId="736f76e2-1570-45a2-9c1d-121bb6a9bc70" providerId="ADAL" clId="{032C7FE7-294E-4A02-AC1B-EA1A85A33D75}" dt="2019-06-10T23:46:33.654" v="136" actId="20577"/>
          <ac:spMkLst>
            <pc:docMk/>
            <pc:sldMk cId="244724434" sldId="1463"/>
            <ac:spMk id="13" creationId="{00000000-0000-0000-0000-000000000000}"/>
          </ac:spMkLst>
        </pc:spChg>
      </pc:sldChg>
      <pc:sldChg chg="delSp add ord">
        <pc:chgData name="Emily Clayton" userId="736f76e2-1570-45a2-9c1d-121bb6a9bc70" providerId="ADAL" clId="{032C7FE7-294E-4A02-AC1B-EA1A85A33D75}" dt="2019-06-10T23:49:59.021" v="172" actId="478"/>
        <pc:sldMkLst>
          <pc:docMk/>
          <pc:sldMk cId="1514739344" sldId="1465"/>
        </pc:sldMkLst>
        <pc:spChg chg="del">
          <ac:chgData name="Emily Clayton" userId="736f76e2-1570-45a2-9c1d-121bb6a9bc70" providerId="ADAL" clId="{032C7FE7-294E-4A02-AC1B-EA1A85A33D75}" dt="2019-06-10T23:49:59.021" v="172" actId="478"/>
          <ac:spMkLst>
            <pc:docMk/>
            <pc:sldMk cId="1514739344" sldId="1465"/>
            <ac:spMk id="3" creationId="{A6757DD8-13A5-8B42-9C42-0FB3752E27AA}"/>
          </ac:spMkLst>
        </pc:spChg>
      </pc:sldChg>
      <pc:sldChg chg="del">
        <pc:chgData name="Emily Clayton" userId="736f76e2-1570-45a2-9c1d-121bb6a9bc70" providerId="ADAL" clId="{032C7FE7-294E-4A02-AC1B-EA1A85A33D75}" dt="2019-06-10T23:42:26.413" v="19" actId="2696"/>
        <pc:sldMkLst>
          <pc:docMk/>
          <pc:sldMk cId="1980619822" sldId="1518"/>
        </pc:sldMkLst>
      </pc:sldChg>
      <pc:sldChg chg="del">
        <pc:chgData name="Emily Clayton" userId="736f76e2-1570-45a2-9c1d-121bb6a9bc70" providerId="ADAL" clId="{032C7FE7-294E-4A02-AC1B-EA1A85A33D75}" dt="2019-06-10T23:45:40.080" v="107" actId="2696"/>
        <pc:sldMkLst>
          <pc:docMk/>
          <pc:sldMk cId="4034660675" sldId="1533"/>
        </pc:sldMkLst>
      </pc:sldChg>
      <pc:sldChg chg="del">
        <pc:chgData name="Emily Clayton" userId="736f76e2-1570-45a2-9c1d-121bb6a9bc70" providerId="ADAL" clId="{032C7FE7-294E-4A02-AC1B-EA1A85A33D75}" dt="2019-06-10T23:42:00.097" v="2" actId="2696"/>
        <pc:sldMkLst>
          <pc:docMk/>
          <pc:sldMk cId="3044010033" sldId="1538"/>
        </pc:sldMkLst>
      </pc:sldChg>
      <pc:sldChg chg="del">
        <pc:chgData name="Emily Clayton" userId="736f76e2-1570-45a2-9c1d-121bb6a9bc70" providerId="ADAL" clId="{032C7FE7-294E-4A02-AC1B-EA1A85A33D75}" dt="2019-06-10T23:41:58.873" v="1" actId="2696"/>
        <pc:sldMkLst>
          <pc:docMk/>
          <pc:sldMk cId="3630965019" sldId="1545"/>
        </pc:sldMkLst>
      </pc:sldChg>
      <pc:sldChg chg="del">
        <pc:chgData name="Emily Clayton" userId="736f76e2-1570-45a2-9c1d-121bb6a9bc70" providerId="ADAL" clId="{032C7FE7-294E-4A02-AC1B-EA1A85A33D75}" dt="2019-06-10T23:45:42.681" v="108" actId="2696"/>
        <pc:sldMkLst>
          <pc:docMk/>
          <pc:sldMk cId="4139037413" sldId="1546"/>
        </pc:sldMkLst>
      </pc:sldChg>
      <pc:sldChg chg="del">
        <pc:chgData name="Emily Clayton" userId="736f76e2-1570-45a2-9c1d-121bb6a9bc70" providerId="ADAL" clId="{032C7FE7-294E-4A02-AC1B-EA1A85A33D75}" dt="2019-06-10T23:42:18.738" v="18" actId="2696"/>
        <pc:sldMkLst>
          <pc:docMk/>
          <pc:sldMk cId="3182824604" sldId="1548"/>
        </pc:sldMkLst>
      </pc:sldChg>
      <pc:sldChg chg="del">
        <pc:chgData name="Emily Clayton" userId="736f76e2-1570-45a2-9c1d-121bb6a9bc70" providerId="ADAL" clId="{032C7FE7-294E-4A02-AC1B-EA1A85A33D75}" dt="2019-06-10T23:42:11.490" v="16" actId="2696"/>
        <pc:sldMkLst>
          <pc:docMk/>
          <pc:sldMk cId="1069171159" sldId="1549"/>
        </pc:sldMkLst>
      </pc:sldChg>
      <pc:sldChg chg="modSp del ord">
        <pc:chgData name="Emily Clayton" userId="736f76e2-1570-45a2-9c1d-121bb6a9bc70" providerId="ADAL" clId="{032C7FE7-294E-4A02-AC1B-EA1A85A33D75}" dt="2019-06-10T23:48:58.341" v="142" actId="2696"/>
        <pc:sldMkLst>
          <pc:docMk/>
          <pc:sldMk cId="3890630934" sldId="1551"/>
        </pc:sldMkLst>
        <pc:spChg chg="mod">
          <ac:chgData name="Emily Clayton" userId="736f76e2-1570-45a2-9c1d-121bb6a9bc70" providerId="ADAL" clId="{032C7FE7-294E-4A02-AC1B-EA1A85A33D75}" dt="2019-06-10T23:45:52.455" v="112" actId="20577"/>
          <ac:spMkLst>
            <pc:docMk/>
            <pc:sldMk cId="3890630934" sldId="1551"/>
            <ac:spMk id="20" creationId="{09EC352E-75F3-4A3A-A5D0-3B15DAE28C81}"/>
          </ac:spMkLst>
        </pc:spChg>
      </pc:sldChg>
      <pc:sldMasterChg chg="del delSldLayout">
        <pc:chgData name="Emily Clayton" userId="736f76e2-1570-45a2-9c1d-121bb6a9bc70" providerId="ADAL" clId="{032C7FE7-294E-4A02-AC1B-EA1A85A33D75}" dt="2019-06-10T23:42:00.116" v="15" actId="2696"/>
        <pc:sldMasterMkLst>
          <pc:docMk/>
          <pc:sldMasterMk cId="2340006399" sldId="2147483931"/>
        </pc:sldMasterMkLst>
        <pc:sldLayoutChg chg="del">
          <pc:chgData name="Emily Clayton" userId="736f76e2-1570-45a2-9c1d-121bb6a9bc70" providerId="ADAL" clId="{032C7FE7-294E-4A02-AC1B-EA1A85A33D75}" dt="2019-06-10T23:42:00.100" v="3" actId="2696"/>
          <pc:sldLayoutMkLst>
            <pc:docMk/>
            <pc:sldMasterMk cId="2340006399" sldId="2147483931"/>
            <pc:sldLayoutMk cId="3042834749" sldId="2147483932"/>
          </pc:sldLayoutMkLst>
        </pc:sldLayoutChg>
        <pc:sldLayoutChg chg="del">
          <pc:chgData name="Emily Clayton" userId="736f76e2-1570-45a2-9c1d-121bb6a9bc70" providerId="ADAL" clId="{032C7FE7-294E-4A02-AC1B-EA1A85A33D75}" dt="2019-06-10T23:42:00.103" v="4" actId="2696"/>
          <pc:sldLayoutMkLst>
            <pc:docMk/>
            <pc:sldMasterMk cId="2340006399" sldId="2147483931"/>
            <pc:sldLayoutMk cId="3249452550" sldId="2147483933"/>
          </pc:sldLayoutMkLst>
        </pc:sldLayoutChg>
        <pc:sldLayoutChg chg="del">
          <pc:chgData name="Emily Clayton" userId="736f76e2-1570-45a2-9c1d-121bb6a9bc70" providerId="ADAL" clId="{032C7FE7-294E-4A02-AC1B-EA1A85A33D75}" dt="2019-06-10T23:42:00.104" v="5" actId="2696"/>
          <pc:sldLayoutMkLst>
            <pc:docMk/>
            <pc:sldMasterMk cId="2340006399" sldId="2147483931"/>
            <pc:sldLayoutMk cId="832088932" sldId="2147483934"/>
          </pc:sldLayoutMkLst>
        </pc:sldLayoutChg>
        <pc:sldLayoutChg chg="del">
          <pc:chgData name="Emily Clayton" userId="736f76e2-1570-45a2-9c1d-121bb6a9bc70" providerId="ADAL" clId="{032C7FE7-294E-4A02-AC1B-EA1A85A33D75}" dt="2019-06-10T23:42:00.105" v="6" actId="2696"/>
          <pc:sldLayoutMkLst>
            <pc:docMk/>
            <pc:sldMasterMk cId="2340006399" sldId="2147483931"/>
            <pc:sldLayoutMk cId="1416089258" sldId="2147483935"/>
          </pc:sldLayoutMkLst>
        </pc:sldLayoutChg>
        <pc:sldLayoutChg chg="del">
          <pc:chgData name="Emily Clayton" userId="736f76e2-1570-45a2-9c1d-121bb6a9bc70" providerId="ADAL" clId="{032C7FE7-294E-4A02-AC1B-EA1A85A33D75}" dt="2019-06-10T23:42:00.107" v="7" actId="2696"/>
          <pc:sldLayoutMkLst>
            <pc:docMk/>
            <pc:sldMasterMk cId="2340006399" sldId="2147483931"/>
            <pc:sldLayoutMk cId="3374854443" sldId="2147483936"/>
          </pc:sldLayoutMkLst>
        </pc:sldLayoutChg>
        <pc:sldLayoutChg chg="del">
          <pc:chgData name="Emily Clayton" userId="736f76e2-1570-45a2-9c1d-121bb6a9bc70" providerId="ADAL" clId="{032C7FE7-294E-4A02-AC1B-EA1A85A33D75}" dt="2019-06-10T23:42:00.108" v="8" actId="2696"/>
          <pc:sldLayoutMkLst>
            <pc:docMk/>
            <pc:sldMasterMk cId="2340006399" sldId="2147483931"/>
            <pc:sldLayoutMk cId="2909855762" sldId="2147483937"/>
          </pc:sldLayoutMkLst>
        </pc:sldLayoutChg>
        <pc:sldLayoutChg chg="del">
          <pc:chgData name="Emily Clayton" userId="736f76e2-1570-45a2-9c1d-121bb6a9bc70" providerId="ADAL" clId="{032C7FE7-294E-4A02-AC1B-EA1A85A33D75}" dt="2019-06-10T23:42:00.109" v="9" actId="2696"/>
          <pc:sldLayoutMkLst>
            <pc:docMk/>
            <pc:sldMasterMk cId="2340006399" sldId="2147483931"/>
            <pc:sldLayoutMk cId="710100830" sldId="2147483938"/>
          </pc:sldLayoutMkLst>
        </pc:sldLayoutChg>
        <pc:sldLayoutChg chg="del">
          <pc:chgData name="Emily Clayton" userId="736f76e2-1570-45a2-9c1d-121bb6a9bc70" providerId="ADAL" clId="{032C7FE7-294E-4A02-AC1B-EA1A85A33D75}" dt="2019-06-10T23:42:00.110" v="10" actId="2696"/>
          <pc:sldLayoutMkLst>
            <pc:docMk/>
            <pc:sldMasterMk cId="2340006399" sldId="2147483931"/>
            <pc:sldLayoutMk cId="482681896" sldId="2147483939"/>
          </pc:sldLayoutMkLst>
        </pc:sldLayoutChg>
        <pc:sldLayoutChg chg="del">
          <pc:chgData name="Emily Clayton" userId="736f76e2-1570-45a2-9c1d-121bb6a9bc70" providerId="ADAL" clId="{032C7FE7-294E-4A02-AC1B-EA1A85A33D75}" dt="2019-06-10T23:42:00.111" v="11" actId="2696"/>
          <pc:sldLayoutMkLst>
            <pc:docMk/>
            <pc:sldMasterMk cId="2340006399" sldId="2147483931"/>
            <pc:sldLayoutMk cId="664758012" sldId="2147483940"/>
          </pc:sldLayoutMkLst>
        </pc:sldLayoutChg>
        <pc:sldLayoutChg chg="del">
          <pc:chgData name="Emily Clayton" userId="736f76e2-1570-45a2-9c1d-121bb6a9bc70" providerId="ADAL" clId="{032C7FE7-294E-4A02-AC1B-EA1A85A33D75}" dt="2019-06-10T23:42:00.112" v="12" actId="2696"/>
          <pc:sldLayoutMkLst>
            <pc:docMk/>
            <pc:sldMasterMk cId="2340006399" sldId="2147483931"/>
            <pc:sldLayoutMk cId="708245623" sldId="2147483941"/>
          </pc:sldLayoutMkLst>
        </pc:sldLayoutChg>
        <pc:sldLayoutChg chg="del">
          <pc:chgData name="Emily Clayton" userId="736f76e2-1570-45a2-9c1d-121bb6a9bc70" providerId="ADAL" clId="{032C7FE7-294E-4A02-AC1B-EA1A85A33D75}" dt="2019-06-10T23:42:00.113" v="13" actId="2696"/>
          <pc:sldLayoutMkLst>
            <pc:docMk/>
            <pc:sldMasterMk cId="2340006399" sldId="2147483931"/>
            <pc:sldLayoutMk cId="3153283391" sldId="2147483942"/>
          </pc:sldLayoutMkLst>
        </pc:sldLayoutChg>
        <pc:sldLayoutChg chg="del">
          <pc:chgData name="Emily Clayton" userId="736f76e2-1570-45a2-9c1d-121bb6a9bc70" providerId="ADAL" clId="{032C7FE7-294E-4A02-AC1B-EA1A85A33D75}" dt="2019-06-10T23:42:00.114" v="14" actId="2696"/>
          <pc:sldLayoutMkLst>
            <pc:docMk/>
            <pc:sldMasterMk cId="2340006399" sldId="2147483931"/>
            <pc:sldLayoutMk cId="573390563" sldId="21474839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56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47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23DD-76FF-469A-8914-56421FF46355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247-D46A-4946-A1CB-EA58C062CF18}" type="datetime1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BC3-A64F-4EA7-A37B-9C2F8A6B13A3}" type="datetime1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6FAD-35E9-4A7D-931E-0EA007702430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E33F-865C-4D31-9397-723F30216DFF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C518DDF-EA73-4032-8735-398A46E5360F}" type="datetime1">
              <a:rPr lang="en-US" smtClean="0"/>
              <a:t>6/9/2019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347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BA0BF86-94BB-4217-B8D1-A8D7187BFB68}" type="datetime1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8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4190-163F-4F90-AE32-84A3785C6FED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A0C6-C80E-4EA4-909B-1263271D0599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696-C25B-4069-8C08-205C893EA0DC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FF5-2A17-459B-A518-A8CAAF105FD3}" type="datetime1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2266-85B9-4537-8729-32F249EB2D79}" type="datetime1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DAD-61D7-4558-AB87-5878D07181B6}" type="datetime1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0F2-5C49-419E-B07C-9C4DB876B9C2}" type="datetime1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797-8EC9-40BC-8958-64D5BC68FBAF}" type="datetime1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08C5-72E9-48B7-B4E7-6D518137A2A9}" type="datetime1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930" r:id="rId3"/>
    <p:sldLayoutId id="2147483881" r:id="rId4"/>
    <p:sldLayoutId id="2147483882" r:id="rId5"/>
    <p:sldLayoutId id="2147483883" r:id="rId6"/>
    <p:sldLayoutId id="2147483884" r:id="rId7"/>
    <p:sldLayoutId id="214748392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26" r:id="rId23"/>
    <p:sldLayoutId id="2147483928" r:id="rId24"/>
    <p:sldLayoutId id="2147483858" r:id="rId25"/>
    <p:sldLayoutId id="214748387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" y="-46496"/>
            <a:ext cx="12184099" cy="3801439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574492" y="1541928"/>
            <a:ext cx="3052198" cy="3052198"/>
          </a:xfrm>
          <a:prstGeom prst="dodec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3211" y="4576198"/>
            <a:ext cx="7905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ctr" defTabSz="1450904"/>
            <a:r>
              <a:rPr lang="en-CA" sz="4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OpenLMIS Sustainability Update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91" y="1646815"/>
            <a:ext cx="2812840" cy="281284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41861" y="5308293"/>
            <a:ext cx="6908276" cy="3352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spc="30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June 11,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B460A-C92E-B04B-A451-9362BDC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259" y="6136055"/>
            <a:ext cx="2709483" cy="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3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latin typeface="Cambria" charset="0"/>
                <a:ea typeface="Cambria" charset="0"/>
                <a:cs typeface="Cambria" charset="0"/>
                <a:sym typeface="Calibri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FA5F6-BEAD-4ACB-BD54-68C37CFC7AAE}"/>
              </a:ext>
            </a:extLst>
          </p:cNvPr>
          <p:cNvSpPr/>
          <p:nvPr/>
        </p:nvSpPr>
        <p:spPr>
          <a:xfrm>
            <a:off x="3339548" y="0"/>
            <a:ext cx="892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3C70-698E-49B6-9F40-DF2ECD3BC725}"/>
              </a:ext>
            </a:extLst>
          </p:cNvPr>
          <p:cNvSpPr txBox="1"/>
          <p:nvPr/>
        </p:nvSpPr>
        <p:spPr>
          <a:xfrm>
            <a:off x="4273823" y="2560100"/>
            <a:ext cx="7053702" cy="1184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Modeling Workshop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Webinar</a:t>
            </a:r>
          </a:p>
        </p:txBody>
      </p:sp>
    </p:spTree>
    <p:extLst>
      <p:ext uri="{BB962C8B-B14F-4D97-AF65-F5344CB8AC3E}">
        <p14:creationId xmlns:p14="http://schemas.microsoft.com/office/powerpoint/2010/main" val="4162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A27D-D502-8D4F-B9BE-E03A92E5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Logistics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0A826-B37E-CE44-B414-2DE0FC409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1862347"/>
            <a:ext cx="5004935" cy="435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June 25 &amp; 26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  <a:latin typeface="+mj-lt"/>
              </a:rPr>
              <a:t>Business Modeling Workshop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8:30 am to 5:00 pm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     Washington, DC – PATH Office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455 Massachusetts Ave NW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Washington, DC 20001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2000" u="sng" dirty="0">
                <a:latin typeface="+mj-lt"/>
              </a:rPr>
              <a:t>Food &amp; Beverages:</a:t>
            </a:r>
          </a:p>
          <a:p>
            <a:r>
              <a:rPr lang="en-US" sz="2000" dirty="0">
                <a:latin typeface="+mj-lt"/>
              </a:rPr>
              <a:t>Morning refreshments, lunch, and afternoon snacks will be served</a:t>
            </a:r>
          </a:p>
          <a:p>
            <a:r>
              <a:rPr lang="en-US" sz="2000" dirty="0">
                <a:latin typeface="+mj-lt"/>
              </a:rPr>
              <a:t>Please let Natalie know if you have any dietary restrictions</a:t>
            </a:r>
          </a:p>
          <a:p>
            <a:pPr>
              <a:buFontTx/>
              <a:buChar char="-"/>
            </a:pPr>
            <a:endParaRPr lang="en-US" sz="22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24611-8B84-8F4C-85B0-7D823250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3</a:t>
            </a:fld>
            <a:endParaRPr lang="en-US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BBED250B-18F1-A94B-9720-78B65775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871" y="3189524"/>
            <a:ext cx="475797" cy="47579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D603BE-618A-DB45-8896-3AA65DB037B2}"/>
              </a:ext>
            </a:extLst>
          </p:cNvPr>
          <p:cNvSpPr txBox="1">
            <a:spLocks/>
          </p:cNvSpPr>
          <p:nvPr/>
        </p:nvSpPr>
        <p:spPr>
          <a:xfrm>
            <a:off x="6125027" y="1862347"/>
            <a:ext cx="5633585" cy="435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>
                <a:solidFill>
                  <a:schemeClr val="tx2"/>
                </a:solidFill>
                <a:latin typeface="+mj-lt"/>
              </a:rPr>
              <a:t>June 25</a:t>
            </a:r>
          </a:p>
          <a:p>
            <a:pPr marL="0" indent="0">
              <a:buFont typeface="Arial"/>
              <a:buNone/>
            </a:pPr>
            <a:r>
              <a:rPr lang="en-US" sz="2400" b="1">
                <a:solidFill>
                  <a:schemeClr val="accent3"/>
                </a:solidFill>
                <a:latin typeface="+mj-lt"/>
              </a:rPr>
              <a:t>Global Health Happy Hour</a:t>
            </a:r>
          </a:p>
          <a:p>
            <a:pPr marL="0" indent="0">
              <a:buFont typeface="Arial"/>
              <a:buNone/>
            </a:pPr>
            <a:r>
              <a:rPr lang="en-US" sz="2400" b="1">
                <a:latin typeface="+mj-lt"/>
              </a:rPr>
              <a:t>Hosted by BMGF after Workshop Day 1</a:t>
            </a:r>
          </a:p>
          <a:p>
            <a:pPr marL="0" indent="0">
              <a:buFont typeface="Arial"/>
              <a:buNone/>
            </a:pPr>
            <a:r>
              <a:rPr lang="en-US" sz="2400" b="1">
                <a:latin typeface="+mj-lt"/>
              </a:rPr>
              <a:t>     Near PATH Office</a:t>
            </a:r>
          </a:p>
          <a:p>
            <a:pPr marL="0" indent="0">
              <a:buFont typeface="Arial"/>
              <a:buNone/>
            </a:pPr>
            <a:r>
              <a:rPr lang="en-US">
                <a:latin typeface="+mj-lt"/>
              </a:rPr>
              <a:t>Location TBD</a:t>
            </a:r>
          </a:p>
          <a:p>
            <a:pPr marL="0" indent="0">
              <a:buFont typeface="Arial"/>
              <a:buNone/>
            </a:pPr>
            <a:endParaRPr lang="en-US" sz="2200">
              <a:latin typeface="+mj-lt"/>
            </a:endParaRPr>
          </a:p>
          <a:p>
            <a:pPr>
              <a:buFontTx/>
              <a:buChar char="-"/>
            </a:pPr>
            <a:endParaRPr lang="en-US" sz="2200">
              <a:latin typeface="+mj-lt"/>
            </a:endParaRPr>
          </a:p>
        </p:txBody>
      </p:sp>
      <p:pic>
        <p:nvPicPr>
          <p:cNvPr id="11" name="Graphic 10" descr="Marker">
            <a:extLst>
              <a:ext uri="{FF2B5EF4-FFF2-40B4-BE49-F238E27FC236}">
                <a16:creationId xmlns:a16="http://schemas.microsoft.com/office/drawing/2014/main" id="{F2332D68-F6DB-064F-AB0A-F94EEB67F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740" y="3189524"/>
            <a:ext cx="475797" cy="4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86"/>
            <a:ext cx="10515600" cy="1256411"/>
          </a:xfrm>
        </p:spPr>
        <p:txBody>
          <a:bodyPr>
            <a:normAutofit/>
          </a:bodyPr>
          <a:lstStyle/>
          <a:p>
            <a:r>
              <a:rPr lang="en-US" dirty="0"/>
              <a:t>Governance Webinar Logistics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78407" y="1976515"/>
            <a:ext cx="5117593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Wednesday, June 12 at 7am PT / 10am ET / 3pm CET / 5pm EAT (1 hour)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Focus-group style discussion on governance types and transition needs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Email Natalie Davis (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ndavis@resonanceglobal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to attend the Governance webinar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4B232-5344-4D41-89BD-F0DED53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C7C2B-B70E-3B4A-BCEA-92C365D06E0E}"/>
              </a:ext>
            </a:extLst>
          </p:cNvPr>
          <p:cNvGrpSpPr/>
          <p:nvPr/>
        </p:nvGrpSpPr>
        <p:grpSpPr>
          <a:xfrm>
            <a:off x="6946612" y="1952288"/>
            <a:ext cx="3973436" cy="3610711"/>
            <a:chOff x="6543933" y="2100649"/>
            <a:chExt cx="4402380" cy="4000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0C45B0-2C60-3C4D-B53E-CFA5489C4A2E}"/>
                </a:ext>
              </a:extLst>
            </p:cNvPr>
            <p:cNvGrpSpPr/>
            <p:nvPr/>
          </p:nvGrpSpPr>
          <p:grpSpPr>
            <a:xfrm>
              <a:off x="6543933" y="2100649"/>
              <a:ext cx="4343400" cy="4000500"/>
              <a:chOff x="6774180" y="1981200"/>
              <a:chExt cx="4343400" cy="400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A8AEBB-074E-7143-8F85-F5C21A46542D}"/>
                  </a:ext>
                </a:extLst>
              </p:cNvPr>
              <p:cNvSpPr/>
              <p:nvPr/>
            </p:nvSpPr>
            <p:spPr>
              <a:xfrm>
                <a:off x="7635240" y="3314700"/>
                <a:ext cx="2682240" cy="2667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4AB06D-A784-3E42-AE0E-0551A1451EE3}"/>
                  </a:ext>
                </a:extLst>
              </p:cNvPr>
              <p:cNvSpPr/>
              <p:nvPr/>
            </p:nvSpPr>
            <p:spPr>
              <a:xfrm>
                <a:off x="677418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545267F-DEEB-1341-960B-16914A48DC77}"/>
                  </a:ext>
                </a:extLst>
              </p:cNvPr>
              <p:cNvSpPr/>
              <p:nvPr/>
            </p:nvSpPr>
            <p:spPr>
              <a:xfrm>
                <a:off x="843534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9D163519-7CB9-DD48-A869-9EC5C466B09C}"/>
                  </a:ext>
                </a:extLst>
              </p:cNvPr>
              <p:cNvSpPr/>
              <p:nvPr/>
            </p:nvSpPr>
            <p:spPr>
              <a:xfrm>
                <a:off x="8461094" y="3327723"/>
                <a:ext cx="978061" cy="1012784"/>
              </a:xfrm>
              <a:custGeom>
                <a:avLst/>
                <a:gdLst>
                  <a:gd name="connsiteX0" fmla="*/ 0 w 978060"/>
                  <a:gd name="connsiteY0" fmla="*/ 109959 h 1012784"/>
                  <a:gd name="connsiteX1" fmla="*/ 46298 w 978060"/>
                  <a:gd name="connsiteY1" fmla="*/ 370389 h 1012784"/>
                  <a:gd name="connsiteX2" fmla="*/ 133109 w 978060"/>
                  <a:gd name="connsiteY2" fmla="*/ 584521 h 1012784"/>
                  <a:gd name="connsiteX3" fmla="*/ 254643 w 978060"/>
                  <a:gd name="connsiteY3" fmla="*/ 769716 h 1012784"/>
                  <a:gd name="connsiteX4" fmla="*/ 422476 w 978060"/>
                  <a:gd name="connsiteY4" fmla="*/ 960698 h 1012784"/>
                  <a:gd name="connsiteX5" fmla="*/ 491924 w 978060"/>
                  <a:gd name="connsiteY5" fmla="*/ 1012784 h 1012784"/>
                  <a:gd name="connsiteX6" fmla="*/ 671331 w 978060"/>
                  <a:gd name="connsiteY6" fmla="*/ 844951 h 1012784"/>
                  <a:gd name="connsiteX7" fmla="*/ 798653 w 978060"/>
                  <a:gd name="connsiteY7" fmla="*/ 653969 h 1012784"/>
                  <a:gd name="connsiteX8" fmla="*/ 879676 w 978060"/>
                  <a:gd name="connsiteY8" fmla="*/ 486136 h 1012784"/>
                  <a:gd name="connsiteX9" fmla="*/ 954911 w 978060"/>
                  <a:gd name="connsiteY9" fmla="*/ 248855 h 1012784"/>
                  <a:gd name="connsiteX10" fmla="*/ 978060 w 978060"/>
                  <a:gd name="connsiteY10" fmla="*/ 75235 h 1012784"/>
                  <a:gd name="connsiteX11" fmla="*/ 723417 w 978060"/>
                  <a:gd name="connsiteY11" fmla="*/ 23149 h 1012784"/>
                  <a:gd name="connsiteX12" fmla="*/ 578734 w 978060"/>
                  <a:gd name="connsiteY12" fmla="*/ 0 h 1012784"/>
                  <a:gd name="connsiteX13" fmla="*/ 364602 w 978060"/>
                  <a:gd name="connsiteY13" fmla="*/ 17362 h 1012784"/>
                  <a:gd name="connsiteX14" fmla="*/ 214131 w 978060"/>
                  <a:gd name="connsiteY14" fmla="*/ 34724 h 1012784"/>
                  <a:gd name="connsiteX15" fmla="*/ 0 w 978060"/>
                  <a:gd name="connsiteY15" fmla="*/ 109959 h 101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8060" h="1012784">
                    <a:moveTo>
                      <a:pt x="0" y="109959"/>
                    </a:moveTo>
                    <a:lnTo>
                      <a:pt x="46298" y="370389"/>
                    </a:lnTo>
                    <a:lnTo>
                      <a:pt x="133109" y="584521"/>
                    </a:lnTo>
                    <a:lnTo>
                      <a:pt x="254643" y="769716"/>
                    </a:lnTo>
                    <a:lnTo>
                      <a:pt x="422476" y="960698"/>
                    </a:lnTo>
                    <a:lnTo>
                      <a:pt x="491924" y="1012784"/>
                    </a:lnTo>
                    <a:lnTo>
                      <a:pt x="671331" y="844951"/>
                    </a:lnTo>
                    <a:lnTo>
                      <a:pt x="798653" y="653969"/>
                    </a:lnTo>
                    <a:lnTo>
                      <a:pt x="879676" y="486136"/>
                    </a:lnTo>
                    <a:lnTo>
                      <a:pt x="954911" y="248855"/>
                    </a:lnTo>
                    <a:lnTo>
                      <a:pt x="978060" y="75235"/>
                    </a:lnTo>
                    <a:lnTo>
                      <a:pt x="723417" y="23149"/>
                    </a:lnTo>
                    <a:lnTo>
                      <a:pt x="578734" y="0"/>
                    </a:lnTo>
                    <a:lnTo>
                      <a:pt x="364602" y="17362"/>
                    </a:lnTo>
                    <a:lnTo>
                      <a:pt x="214131" y="34724"/>
                    </a:lnTo>
                    <a:lnTo>
                      <a:pt x="0" y="109959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C66A4-D97B-7347-B5BE-964D34517148}"/>
                </a:ext>
              </a:extLst>
            </p:cNvPr>
            <p:cNvSpPr txBox="1"/>
            <p:nvPr/>
          </p:nvSpPr>
          <p:spPr>
            <a:xfrm>
              <a:off x="9029227" y="3155824"/>
              <a:ext cx="1917086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3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9AD40-C1F9-BA40-9A15-2CED52E730D8}"/>
                </a:ext>
              </a:extLst>
            </p:cNvPr>
            <p:cNvSpPr txBox="1"/>
            <p:nvPr/>
          </p:nvSpPr>
          <p:spPr>
            <a:xfrm>
              <a:off x="6657299" y="3145379"/>
              <a:ext cx="1636122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30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75307C-304C-354A-8992-8B26630490FA}"/>
                </a:ext>
              </a:extLst>
            </p:cNvPr>
            <p:cNvSpPr txBox="1"/>
            <p:nvPr/>
          </p:nvSpPr>
          <p:spPr>
            <a:xfrm>
              <a:off x="7456328" y="4995022"/>
              <a:ext cx="2614863" cy="5797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43CED-8280-8C40-A77B-F6B1F453DD3A}"/>
                </a:ext>
              </a:extLst>
            </p:cNvPr>
            <p:cNvSpPr/>
            <p:nvPr/>
          </p:nvSpPr>
          <p:spPr>
            <a:xfrm>
              <a:off x="8183979" y="3565921"/>
              <a:ext cx="1104743" cy="40920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OpenLMIS Webinars</a:t>
              </a:r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147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478273-4f81-4aa2-a466-7405cc301ce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2EAD547D39A448F70DFD1A9451210" ma:contentTypeVersion="" ma:contentTypeDescription="Create a new document." ma:contentTypeScope="" ma:versionID="4a0f67030d8121772275ee95f0adfd1b">
  <xsd:schema xmlns:xsd="http://www.w3.org/2001/XMLSchema" xmlns:xs="http://www.w3.org/2001/XMLSchema" xmlns:p="http://schemas.microsoft.com/office/2006/metadata/properties" xmlns:ns2="fb74af13-32b2-4119-8e02-20c54814feab" xmlns:ns3="21478273-4f81-4aa2-a466-7405cc301cec" targetNamespace="http://schemas.microsoft.com/office/2006/metadata/properties" ma:root="true" ma:fieldsID="a034de96ce265ba2016fd68e2f78bc7f" ns2:_="" ns3:_="">
    <xsd:import namespace="fb74af13-32b2-4119-8e02-20c54814feab"/>
    <xsd:import namespace="21478273-4f81-4aa2-a466-7405cc301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af13-32b2-4119-8e02-20c54814f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8273-4f81-4aa2-a466-7405cc301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7D066-197F-4E85-A7B2-4C13D9F0F0C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1478273-4f81-4aa2-a466-7405cc301cec"/>
    <ds:schemaRef ds:uri="http://purl.org/dc/elements/1.1/"/>
    <ds:schemaRef ds:uri="http://www.w3.org/XML/1998/namespace"/>
    <ds:schemaRef ds:uri="fb74af13-32b2-4119-8e02-20c54814fea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A41149-2DB8-4B5D-9351-7BC411F461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AAAEC-3D9D-4DC2-9F91-2D7811292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4af13-32b2-4119-8e02-20c54814feab"/>
    <ds:schemaRef ds:uri="21478273-4f81-4aa2-a466-7405cc301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147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Gill Sans MT</vt:lpstr>
      <vt:lpstr>Wingdings</vt:lpstr>
      <vt:lpstr>Office Theme</vt:lpstr>
      <vt:lpstr>PowerPoint Presentation</vt:lpstr>
      <vt:lpstr>Agenda</vt:lpstr>
      <vt:lpstr>Workshop Logistics</vt:lpstr>
      <vt:lpstr>Governance Webinar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L Couri</dc:creator>
  <cp:lastModifiedBy>Emily Clayton</cp:lastModifiedBy>
  <cp:revision>2</cp:revision>
  <dcterms:created xsi:type="dcterms:W3CDTF">2019-06-04T04:31:38Z</dcterms:created>
  <dcterms:modified xsi:type="dcterms:W3CDTF">2019-06-10T23:50:09Z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0x010100D932EAD547D39A448F70DFD1A9451210</vt:lpwstr>
  </property>
</Properties>
</file>