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23DD-76FF-469A-8914-56421FF46355}" type="datetime1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6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C247-D46A-4946-A1CB-EA58C062CF18}" type="datetime1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3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1BC3-A64F-4EA7-A37B-9C2F8A6B13A3}" type="datetime1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2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06FAD-35E9-4A7D-931E-0EA007702430}" type="datetime1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4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E33F-865C-4D31-9397-723F30216DFF}" type="datetime1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952169" y="2295974"/>
            <a:ext cx="2290990" cy="2290990"/>
          </a:xfrm>
          <a:custGeom>
            <a:avLst/>
            <a:gdLst>
              <a:gd name="connsiteX0" fmla="*/ 1145495 w 2290990"/>
              <a:gd name="connsiteY0" fmla="*/ 0 h 2290990"/>
              <a:gd name="connsiteX1" fmla="*/ 2290990 w 2290990"/>
              <a:gd name="connsiteY1" fmla="*/ 1145495 h 2290990"/>
              <a:gd name="connsiteX2" fmla="*/ 1145495 w 2290990"/>
              <a:gd name="connsiteY2" fmla="*/ 2290990 h 2290990"/>
              <a:gd name="connsiteX3" fmla="*/ 0 w 2290990"/>
              <a:gd name="connsiteY3" fmla="*/ 1145495 h 2290990"/>
              <a:gd name="connsiteX4" fmla="*/ 1145495 w 2290990"/>
              <a:gd name="connsiteY4" fmla="*/ 0 h 2290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0990" h="2290990">
                <a:moveTo>
                  <a:pt x="1145495" y="0"/>
                </a:moveTo>
                <a:cubicBezTo>
                  <a:pt x="1778134" y="0"/>
                  <a:pt x="2290990" y="512856"/>
                  <a:pt x="2290990" y="1145495"/>
                </a:cubicBezTo>
                <a:cubicBezTo>
                  <a:pt x="2290990" y="1778134"/>
                  <a:pt x="1778134" y="2290990"/>
                  <a:pt x="1145495" y="2290990"/>
                </a:cubicBezTo>
                <a:cubicBezTo>
                  <a:pt x="512856" y="2290990"/>
                  <a:pt x="0" y="1778134"/>
                  <a:pt x="0" y="1145495"/>
                </a:cubicBezTo>
                <a:cubicBezTo>
                  <a:pt x="0" y="512856"/>
                  <a:pt x="512856" y="0"/>
                  <a:pt x="11454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3441469"/>
          </a:xfrm>
          <a:custGeom>
            <a:avLst/>
            <a:gdLst>
              <a:gd name="connsiteX0" fmla="*/ 0 w 12192000"/>
              <a:gd name="connsiteY0" fmla="*/ 0 h 3441469"/>
              <a:gd name="connsiteX1" fmla="*/ 12192000 w 12192000"/>
              <a:gd name="connsiteY1" fmla="*/ 0 h 3441469"/>
              <a:gd name="connsiteX2" fmla="*/ 12192000 w 12192000"/>
              <a:gd name="connsiteY2" fmla="*/ 3441469 h 3441469"/>
              <a:gd name="connsiteX3" fmla="*/ 7475361 w 12192000"/>
              <a:gd name="connsiteY3" fmla="*/ 3441469 h 3441469"/>
              <a:gd name="connsiteX4" fmla="*/ 6096001 w 12192000"/>
              <a:gd name="connsiteY4" fmla="*/ 2062109 h 3441469"/>
              <a:gd name="connsiteX5" fmla="*/ 4716641 w 12192000"/>
              <a:gd name="connsiteY5" fmla="*/ 3441469 h 3441469"/>
              <a:gd name="connsiteX6" fmla="*/ 0 w 12192000"/>
              <a:gd name="connsiteY6" fmla="*/ 3441469 h 344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3441469">
                <a:moveTo>
                  <a:pt x="0" y="0"/>
                </a:moveTo>
                <a:lnTo>
                  <a:pt x="12192000" y="0"/>
                </a:lnTo>
                <a:lnTo>
                  <a:pt x="12192000" y="3441469"/>
                </a:lnTo>
                <a:lnTo>
                  <a:pt x="7475361" y="3441469"/>
                </a:lnTo>
                <a:cubicBezTo>
                  <a:pt x="7475361" y="2679670"/>
                  <a:pt x="6857800" y="2062109"/>
                  <a:pt x="6096001" y="2062109"/>
                </a:cubicBezTo>
                <a:cubicBezTo>
                  <a:pt x="5334202" y="2062109"/>
                  <a:pt x="4716641" y="2679670"/>
                  <a:pt x="4716641" y="3441469"/>
                </a:cubicBezTo>
                <a:lnTo>
                  <a:pt x="0" y="344146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891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912813" y="-435835"/>
            <a:ext cx="4603567" cy="5645151"/>
          </a:xfrm>
          <a:custGeom>
            <a:avLst/>
            <a:gdLst>
              <a:gd name="connsiteX0" fmla="*/ 4232608 w 4603567"/>
              <a:gd name="connsiteY0" fmla="*/ 0 h 5645151"/>
              <a:gd name="connsiteX1" fmla="*/ 4603567 w 4603567"/>
              <a:gd name="connsiteY1" fmla="*/ 352367 h 5645151"/>
              <a:gd name="connsiteX2" fmla="*/ 4603567 w 4603567"/>
              <a:gd name="connsiteY2" fmla="*/ 5292784 h 5645151"/>
              <a:gd name="connsiteX3" fmla="*/ 4232608 w 4603567"/>
              <a:gd name="connsiteY3" fmla="*/ 5645151 h 5645151"/>
              <a:gd name="connsiteX4" fmla="*/ 3861649 w 4603567"/>
              <a:gd name="connsiteY4" fmla="*/ 5292784 h 5645151"/>
              <a:gd name="connsiteX5" fmla="*/ 3861649 w 4603567"/>
              <a:gd name="connsiteY5" fmla="*/ 352367 h 5645151"/>
              <a:gd name="connsiteX6" fmla="*/ 4232608 w 4603567"/>
              <a:gd name="connsiteY6" fmla="*/ 0 h 5645151"/>
              <a:gd name="connsiteX7" fmla="*/ 3459778 w 4603567"/>
              <a:gd name="connsiteY7" fmla="*/ 0 h 5645151"/>
              <a:gd name="connsiteX8" fmla="*/ 3829901 w 4603567"/>
              <a:gd name="connsiteY8" fmla="*/ 352429 h 5645151"/>
              <a:gd name="connsiteX9" fmla="*/ 3829901 w 4603567"/>
              <a:gd name="connsiteY9" fmla="*/ 4151310 h 5645151"/>
              <a:gd name="connsiteX10" fmla="*/ 3459778 w 4603567"/>
              <a:gd name="connsiteY10" fmla="*/ 4503738 h 5645151"/>
              <a:gd name="connsiteX11" fmla="*/ 3089654 w 4603567"/>
              <a:gd name="connsiteY11" fmla="*/ 4151310 h 5645151"/>
              <a:gd name="connsiteX12" fmla="*/ 3089654 w 4603567"/>
              <a:gd name="connsiteY12" fmla="*/ 352429 h 5645151"/>
              <a:gd name="connsiteX13" fmla="*/ 3459778 w 4603567"/>
              <a:gd name="connsiteY13" fmla="*/ 0 h 5645151"/>
              <a:gd name="connsiteX14" fmla="*/ 2687782 w 4603567"/>
              <a:gd name="connsiteY14" fmla="*/ 0 h 5645151"/>
              <a:gd name="connsiteX15" fmla="*/ 3057905 w 4603567"/>
              <a:gd name="connsiteY15" fmla="*/ 352375 h 5645151"/>
              <a:gd name="connsiteX16" fmla="*/ 3057905 w 4603567"/>
              <a:gd name="connsiteY16" fmla="*/ 4651426 h 5645151"/>
              <a:gd name="connsiteX17" fmla="*/ 2687782 w 4603567"/>
              <a:gd name="connsiteY17" fmla="*/ 5003801 h 5645151"/>
              <a:gd name="connsiteX18" fmla="*/ 2317658 w 4603567"/>
              <a:gd name="connsiteY18" fmla="*/ 4651426 h 5645151"/>
              <a:gd name="connsiteX19" fmla="*/ 2317658 w 4603567"/>
              <a:gd name="connsiteY19" fmla="*/ 352375 h 5645151"/>
              <a:gd name="connsiteX20" fmla="*/ 2687782 w 4603567"/>
              <a:gd name="connsiteY20" fmla="*/ 0 h 5645151"/>
              <a:gd name="connsiteX21" fmla="*/ 1914950 w 4603567"/>
              <a:gd name="connsiteY21" fmla="*/ 0 h 5645151"/>
              <a:gd name="connsiteX22" fmla="*/ 2285909 w 4603567"/>
              <a:gd name="connsiteY22" fmla="*/ 352368 h 5645151"/>
              <a:gd name="connsiteX23" fmla="*/ 2285909 w 4603567"/>
              <a:gd name="connsiteY23" fmla="*/ 5292784 h 5645151"/>
              <a:gd name="connsiteX24" fmla="*/ 1914950 w 4603567"/>
              <a:gd name="connsiteY24" fmla="*/ 5645151 h 5645151"/>
              <a:gd name="connsiteX25" fmla="*/ 1543991 w 4603567"/>
              <a:gd name="connsiteY25" fmla="*/ 5292784 h 5645151"/>
              <a:gd name="connsiteX26" fmla="*/ 1543991 w 4603567"/>
              <a:gd name="connsiteY26" fmla="*/ 352368 h 5645151"/>
              <a:gd name="connsiteX27" fmla="*/ 1914950 w 4603567"/>
              <a:gd name="connsiteY27" fmla="*/ 0 h 5645151"/>
              <a:gd name="connsiteX28" fmla="*/ 1142955 w 4603567"/>
              <a:gd name="connsiteY28" fmla="*/ 0 h 5645151"/>
              <a:gd name="connsiteX29" fmla="*/ 1513914 w 4603567"/>
              <a:gd name="connsiteY29" fmla="*/ 352361 h 5645151"/>
              <a:gd name="connsiteX30" fmla="*/ 1513914 w 4603567"/>
              <a:gd name="connsiteY30" fmla="*/ 4215241 h 5645151"/>
              <a:gd name="connsiteX31" fmla="*/ 1142955 w 4603567"/>
              <a:gd name="connsiteY31" fmla="*/ 4567238 h 5645151"/>
              <a:gd name="connsiteX32" fmla="*/ 771996 w 4603567"/>
              <a:gd name="connsiteY32" fmla="*/ 4215241 h 5645151"/>
              <a:gd name="connsiteX33" fmla="*/ 771996 w 4603567"/>
              <a:gd name="connsiteY33" fmla="*/ 352361 h 5645151"/>
              <a:gd name="connsiteX34" fmla="*/ 1142955 w 4603567"/>
              <a:gd name="connsiteY34" fmla="*/ 0 h 5645151"/>
              <a:gd name="connsiteX35" fmla="*/ 370959 w 4603567"/>
              <a:gd name="connsiteY35" fmla="*/ 0 h 5645151"/>
              <a:gd name="connsiteX36" fmla="*/ 741918 w 4603567"/>
              <a:gd name="connsiteY36" fmla="*/ 352368 h 5645151"/>
              <a:gd name="connsiteX37" fmla="*/ 741918 w 4603567"/>
              <a:gd name="connsiteY37" fmla="*/ 5292784 h 5645151"/>
              <a:gd name="connsiteX38" fmla="*/ 370959 w 4603567"/>
              <a:gd name="connsiteY38" fmla="*/ 5645151 h 5645151"/>
              <a:gd name="connsiteX39" fmla="*/ 0 w 4603567"/>
              <a:gd name="connsiteY39" fmla="*/ 5292784 h 5645151"/>
              <a:gd name="connsiteX40" fmla="*/ 0 w 4603567"/>
              <a:gd name="connsiteY40" fmla="*/ 352368 h 5645151"/>
              <a:gd name="connsiteX41" fmla="*/ 370959 w 4603567"/>
              <a:gd name="connsiteY41" fmla="*/ 0 h 5645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603567" h="5645151">
                <a:moveTo>
                  <a:pt x="4232608" y="0"/>
                </a:moveTo>
                <a:cubicBezTo>
                  <a:pt x="4436655" y="0"/>
                  <a:pt x="4603567" y="158547"/>
                  <a:pt x="4603567" y="352367"/>
                </a:cubicBezTo>
                <a:lnTo>
                  <a:pt x="4603567" y="5292784"/>
                </a:lnTo>
                <a:cubicBezTo>
                  <a:pt x="4603567" y="5486604"/>
                  <a:pt x="4436655" y="5645151"/>
                  <a:pt x="4232608" y="5645151"/>
                </a:cubicBezTo>
                <a:cubicBezTo>
                  <a:pt x="4028562" y="5645151"/>
                  <a:pt x="3861649" y="5486604"/>
                  <a:pt x="3861649" y="5292784"/>
                </a:cubicBezTo>
                <a:lnTo>
                  <a:pt x="3861649" y="352367"/>
                </a:lnTo>
                <a:cubicBezTo>
                  <a:pt x="3861649" y="158547"/>
                  <a:pt x="4028562" y="0"/>
                  <a:pt x="4232608" y="0"/>
                </a:cubicBezTo>
                <a:close/>
                <a:moveTo>
                  <a:pt x="3459778" y="0"/>
                </a:moveTo>
                <a:cubicBezTo>
                  <a:pt x="3663365" y="0"/>
                  <a:pt x="3829901" y="158575"/>
                  <a:pt x="3829901" y="352429"/>
                </a:cubicBezTo>
                <a:lnTo>
                  <a:pt x="3829901" y="4151310"/>
                </a:lnTo>
                <a:cubicBezTo>
                  <a:pt x="3829901" y="4345164"/>
                  <a:pt x="3663365" y="4503738"/>
                  <a:pt x="3459778" y="4503738"/>
                </a:cubicBezTo>
                <a:cubicBezTo>
                  <a:pt x="3256191" y="4503738"/>
                  <a:pt x="3089654" y="4345164"/>
                  <a:pt x="3089654" y="4151310"/>
                </a:cubicBezTo>
                <a:lnTo>
                  <a:pt x="3089654" y="352429"/>
                </a:lnTo>
                <a:cubicBezTo>
                  <a:pt x="3089654" y="158575"/>
                  <a:pt x="3256191" y="0"/>
                  <a:pt x="3459778" y="0"/>
                </a:cubicBezTo>
                <a:close/>
                <a:moveTo>
                  <a:pt x="2687782" y="0"/>
                </a:moveTo>
                <a:cubicBezTo>
                  <a:pt x="2891369" y="0"/>
                  <a:pt x="3057905" y="158551"/>
                  <a:pt x="3057905" y="352375"/>
                </a:cubicBezTo>
                <a:lnTo>
                  <a:pt x="3057905" y="4651426"/>
                </a:lnTo>
                <a:cubicBezTo>
                  <a:pt x="3057905" y="4845251"/>
                  <a:pt x="2891369" y="5003801"/>
                  <a:pt x="2687782" y="5003801"/>
                </a:cubicBezTo>
                <a:cubicBezTo>
                  <a:pt x="2484195" y="5003801"/>
                  <a:pt x="2317658" y="4845251"/>
                  <a:pt x="2317658" y="4651426"/>
                </a:cubicBezTo>
                <a:lnTo>
                  <a:pt x="2317658" y="352375"/>
                </a:lnTo>
                <a:cubicBezTo>
                  <a:pt x="2317658" y="158551"/>
                  <a:pt x="2484195" y="0"/>
                  <a:pt x="2687782" y="0"/>
                </a:cubicBezTo>
                <a:close/>
                <a:moveTo>
                  <a:pt x="1914950" y="0"/>
                </a:moveTo>
                <a:cubicBezTo>
                  <a:pt x="2118997" y="0"/>
                  <a:pt x="2285909" y="158548"/>
                  <a:pt x="2285909" y="352368"/>
                </a:cubicBezTo>
                <a:lnTo>
                  <a:pt x="2285909" y="5292784"/>
                </a:lnTo>
                <a:cubicBezTo>
                  <a:pt x="2285909" y="5486604"/>
                  <a:pt x="2118997" y="5645151"/>
                  <a:pt x="1914950" y="5645151"/>
                </a:cubicBezTo>
                <a:cubicBezTo>
                  <a:pt x="1710904" y="5645151"/>
                  <a:pt x="1543991" y="5486604"/>
                  <a:pt x="1543991" y="5292784"/>
                </a:cubicBezTo>
                <a:lnTo>
                  <a:pt x="1543991" y="352368"/>
                </a:lnTo>
                <a:cubicBezTo>
                  <a:pt x="1543991" y="158548"/>
                  <a:pt x="1710904" y="0"/>
                  <a:pt x="1914950" y="0"/>
                </a:cubicBezTo>
                <a:close/>
                <a:moveTo>
                  <a:pt x="1142955" y="0"/>
                </a:moveTo>
                <a:cubicBezTo>
                  <a:pt x="1347002" y="0"/>
                  <a:pt x="1513914" y="158545"/>
                  <a:pt x="1513914" y="352361"/>
                </a:cubicBezTo>
                <a:lnTo>
                  <a:pt x="1513914" y="4215241"/>
                </a:lnTo>
                <a:cubicBezTo>
                  <a:pt x="1513914" y="4408694"/>
                  <a:pt x="1347002" y="4567238"/>
                  <a:pt x="1142955" y="4567238"/>
                </a:cubicBezTo>
                <a:cubicBezTo>
                  <a:pt x="938909" y="4567238"/>
                  <a:pt x="771996" y="4408694"/>
                  <a:pt x="771996" y="4215241"/>
                </a:cubicBezTo>
                <a:lnTo>
                  <a:pt x="771996" y="352361"/>
                </a:lnTo>
                <a:cubicBezTo>
                  <a:pt x="771996" y="158545"/>
                  <a:pt x="938909" y="0"/>
                  <a:pt x="1142955" y="0"/>
                </a:cubicBezTo>
                <a:close/>
                <a:moveTo>
                  <a:pt x="370959" y="0"/>
                </a:moveTo>
                <a:cubicBezTo>
                  <a:pt x="575006" y="0"/>
                  <a:pt x="741918" y="158548"/>
                  <a:pt x="741918" y="352368"/>
                </a:cubicBezTo>
                <a:lnTo>
                  <a:pt x="741918" y="5292784"/>
                </a:lnTo>
                <a:cubicBezTo>
                  <a:pt x="741918" y="5486604"/>
                  <a:pt x="575006" y="5645151"/>
                  <a:pt x="370959" y="5645151"/>
                </a:cubicBezTo>
                <a:cubicBezTo>
                  <a:pt x="166912" y="5645151"/>
                  <a:pt x="0" y="5486604"/>
                  <a:pt x="0" y="5292784"/>
                </a:cubicBezTo>
                <a:lnTo>
                  <a:pt x="0" y="352368"/>
                </a:lnTo>
                <a:cubicBezTo>
                  <a:pt x="0" y="158548"/>
                  <a:pt x="166912" y="0"/>
                  <a:pt x="370959" y="0"/>
                </a:cubicBezTo>
                <a:close/>
              </a:path>
            </a:pathLst>
          </a:custGeom>
          <a:ln>
            <a:noFill/>
          </a:ln>
        </p:spPr>
        <p:txBody>
          <a:bodyPr wrap="square">
            <a:no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535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72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d/Gray 1 Content + Right Photo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152400"/>
            <a:ext cx="5892800" cy="6553200"/>
          </a:xfrm>
          <a:solidFill>
            <a:srgbClr val="FFFFFF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03200" y="6520934"/>
            <a:ext cx="2844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FC518DDF-EA73-4032-8735-398A46E5360F}" type="datetime1">
              <a:rPr lang="en-US" smtClean="0"/>
              <a:t>11/25/2019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520934"/>
            <a:ext cx="2844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914400" y="2057402"/>
            <a:ext cx="4876800" cy="4114799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486964"/>
            <a:ext cx="4876395" cy="1311128"/>
          </a:xfrm>
        </p:spPr>
        <p:txBody>
          <a:bodyPr wrap="square"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0494089" y="1436283"/>
            <a:ext cx="2743200" cy="175433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12235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36733" cy="6858000"/>
          </a:xfrm>
        </p:spPr>
        <p:txBody>
          <a:bodyPr>
            <a:normAutofit/>
          </a:bodyPr>
          <a:lstStyle>
            <a:lvl1pPr>
              <a:defRPr sz="1125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695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d/Gray 3 Content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805" y="1600200"/>
            <a:ext cx="3352395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0" y="1600200"/>
            <a:ext cx="3353205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8BA0BF86-94BB-4217-B8D1-A8D7187BFB68}" type="datetime1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914805" y="669869"/>
            <a:ext cx="10363200" cy="701731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4419398" y="1600200"/>
            <a:ext cx="3353205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744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4190-163F-4F90-AE32-84A3785C6FED}" type="datetime1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7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334000" y="0"/>
            <a:ext cx="6858000" cy="6858000"/>
          </a:xfrm>
          <a:custGeom>
            <a:avLst/>
            <a:gdLst>
              <a:gd name="connsiteX0" fmla="*/ 0 w 6858000"/>
              <a:gd name="connsiteY0" fmla="*/ 0 h 6858000"/>
              <a:gd name="connsiteX1" fmla="*/ 6858000 w 6858000"/>
              <a:gd name="connsiteY1" fmla="*/ 0 h 6858000"/>
              <a:gd name="connsiteX2" fmla="*/ 6858000 w 6858000"/>
              <a:gd name="connsiteY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0" h="6858000">
                <a:moveTo>
                  <a:pt x="0" y="0"/>
                </a:moveTo>
                <a:lnTo>
                  <a:pt x="6858000" y="0"/>
                </a:lnTo>
                <a:lnTo>
                  <a:pt x="6858000" y="6858000"/>
                </a:lnTo>
                <a:close/>
              </a:path>
            </a:pathLst>
          </a:custGeom>
          <a:ln>
            <a:noFill/>
          </a:ln>
        </p:spPr>
        <p:txBody>
          <a:bodyPr wrap="square">
            <a:no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1808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472597" y="-1"/>
            <a:ext cx="4438054" cy="6858000"/>
          </a:xfrm>
          <a:custGeom>
            <a:avLst/>
            <a:gdLst>
              <a:gd name="connsiteX0" fmla="*/ 2393011 w 4438054"/>
              <a:gd name="connsiteY0" fmla="*/ 2617063 h 6858000"/>
              <a:gd name="connsiteX1" fmla="*/ 4438054 w 4438054"/>
              <a:gd name="connsiteY1" fmla="*/ 2617063 h 6858000"/>
              <a:gd name="connsiteX2" fmla="*/ 3756373 w 4438054"/>
              <a:gd name="connsiteY2" fmla="*/ 6858000 h 6858000"/>
              <a:gd name="connsiteX3" fmla="*/ 1711330 w 4438054"/>
              <a:gd name="connsiteY3" fmla="*/ 6858000 h 6858000"/>
              <a:gd name="connsiteX4" fmla="*/ 681681 w 4438054"/>
              <a:gd name="connsiteY4" fmla="*/ 0 h 6858000"/>
              <a:gd name="connsiteX5" fmla="*/ 2726724 w 4438054"/>
              <a:gd name="connsiteY5" fmla="*/ 0 h 6858000"/>
              <a:gd name="connsiteX6" fmla="*/ 2045043 w 4438054"/>
              <a:gd name="connsiteY6" fmla="*/ 4240937 h 6858000"/>
              <a:gd name="connsiteX7" fmla="*/ 0 w 4438054"/>
              <a:gd name="connsiteY7" fmla="*/ 424093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38054" h="6858000">
                <a:moveTo>
                  <a:pt x="2393011" y="2617063"/>
                </a:moveTo>
                <a:lnTo>
                  <a:pt x="4438054" y="2617063"/>
                </a:lnTo>
                <a:lnTo>
                  <a:pt x="3756373" y="6858000"/>
                </a:lnTo>
                <a:lnTo>
                  <a:pt x="1711330" y="6858000"/>
                </a:lnTo>
                <a:close/>
                <a:moveTo>
                  <a:pt x="681681" y="0"/>
                </a:moveTo>
                <a:lnTo>
                  <a:pt x="2726724" y="0"/>
                </a:lnTo>
                <a:lnTo>
                  <a:pt x="2045043" y="4240937"/>
                </a:lnTo>
                <a:lnTo>
                  <a:pt x="0" y="424093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9502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1629369" y="1189727"/>
            <a:ext cx="3952594" cy="4478546"/>
          </a:xfrm>
          <a:custGeom>
            <a:avLst/>
            <a:gdLst>
              <a:gd name="connsiteX0" fmla="*/ 821064 w 1574800"/>
              <a:gd name="connsiteY0" fmla="*/ 1354138 h 1784351"/>
              <a:gd name="connsiteX1" fmla="*/ 1547473 w 1574800"/>
              <a:gd name="connsiteY1" fmla="*/ 1354138 h 1784351"/>
              <a:gd name="connsiteX2" fmla="*/ 1549400 w 1574800"/>
              <a:gd name="connsiteY2" fmla="*/ 1361820 h 1784351"/>
              <a:gd name="connsiteX3" fmla="*/ 813357 w 1574800"/>
              <a:gd name="connsiteY3" fmla="*/ 1784351 h 1784351"/>
              <a:gd name="connsiteX4" fmla="*/ 792162 w 1574800"/>
              <a:gd name="connsiteY4" fmla="*/ 1772828 h 1784351"/>
              <a:gd name="connsiteX5" fmla="*/ 792162 w 1574800"/>
              <a:gd name="connsiteY5" fmla="*/ 1381026 h 1784351"/>
              <a:gd name="connsiteX6" fmla="*/ 821064 w 1574800"/>
              <a:gd name="connsiteY6" fmla="*/ 1354138 h 1784351"/>
              <a:gd name="connsiteX7" fmla="*/ 30840 w 1574800"/>
              <a:gd name="connsiteY7" fmla="*/ 1354138 h 1784351"/>
              <a:gd name="connsiteX8" fmla="*/ 755323 w 1574800"/>
              <a:gd name="connsiteY8" fmla="*/ 1354138 h 1784351"/>
              <a:gd name="connsiteX9" fmla="*/ 784225 w 1574800"/>
              <a:gd name="connsiteY9" fmla="*/ 1381026 h 1784351"/>
              <a:gd name="connsiteX10" fmla="*/ 784225 w 1574800"/>
              <a:gd name="connsiteY10" fmla="*/ 1772828 h 1784351"/>
              <a:gd name="connsiteX11" fmla="*/ 763030 w 1574800"/>
              <a:gd name="connsiteY11" fmla="*/ 1784351 h 1784351"/>
              <a:gd name="connsiteX12" fmla="*/ 26987 w 1574800"/>
              <a:gd name="connsiteY12" fmla="*/ 1361820 h 1784351"/>
              <a:gd name="connsiteX13" fmla="*/ 30840 w 1574800"/>
              <a:gd name="connsiteY13" fmla="*/ 1354138 h 1784351"/>
              <a:gd name="connsiteX14" fmla="*/ 788194 w 1574800"/>
              <a:gd name="connsiteY14" fmla="*/ 1336675 h 1784351"/>
              <a:gd name="connsiteX15" fmla="*/ 793977 w 1574800"/>
              <a:gd name="connsiteY15" fmla="*/ 1338629 h 1784351"/>
              <a:gd name="connsiteX16" fmla="*/ 801688 w 1574800"/>
              <a:gd name="connsiteY16" fmla="*/ 1350352 h 1784351"/>
              <a:gd name="connsiteX17" fmla="*/ 788194 w 1574800"/>
              <a:gd name="connsiteY17" fmla="*/ 1362075 h 1784351"/>
              <a:gd name="connsiteX18" fmla="*/ 774700 w 1574800"/>
              <a:gd name="connsiteY18" fmla="*/ 1350352 h 1784351"/>
              <a:gd name="connsiteX19" fmla="*/ 782411 w 1574800"/>
              <a:gd name="connsiteY19" fmla="*/ 1338629 h 1784351"/>
              <a:gd name="connsiteX20" fmla="*/ 788194 w 1574800"/>
              <a:gd name="connsiteY20" fmla="*/ 1336675 h 1784351"/>
              <a:gd name="connsiteX21" fmla="*/ 1171929 w 1574800"/>
              <a:gd name="connsiteY21" fmla="*/ 693738 h 1784351"/>
              <a:gd name="connsiteX22" fmla="*/ 1183481 w 1574800"/>
              <a:gd name="connsiteY22" fmla="*/ 697589 h 1784351"/>
              <a:gd name="connsiteX23" fmla="*/ 1196959 w 1574800"/>
              <a:gd name="connsiteY23" fmla="*/ 693738 h 1784351"/>
              <a:gd name="connsiteX24" fmla="*/ 1558925 w 1574800"/>
              <a:gd name="connsiteY24" fmla="*/ 1323431 h 1784351"/>
              <a:gd name="connsiteX25" fmla="*/ 1547373 w 1574800"/>
              <a:gd name="connsiteY25" fmla="*/ 1344613 h 1784351"/>
              <a:gd name="connsiteX26" fmla="*/ 819589 w 1574800"/>
              <a:gd name="connsiteY26" fmla="*/ 1344613 h 1784351"/>
              <a:gd name="connsiteX27" fmla="*/ 808037 w 1574800"/>
              <a:gd name="connsiteY27" fmla="*/ 1323431 h 1784351"/>
              <a:gd name="connsiteX28" fmla="*/ 1171929 w 1574800"/>
              <a:gd name="connsiteY28" fmla="*/ 693738 h 1784351"/>
              <a:gd name="connsiteX29" fmla="*/ 379253 w 1574800"/>
              <a:gd name="connsiteY29" fmla="*/ 693738 h 1784351"/>
              <a:gd name="connsiteX30" fmla="*/ 392737 w 1574800"/>
              <a:gd name="connsiteY30" fmla="*/ 697590 h 1784351"/>
              <a:gd name="connsiteX31" fmla="*/ 404294 w 1574800"/>
              <a:gd name="connsiteY31" fmla="*/ 693738 h 1784351"/>
              <a:gd name="connsiteX32" fmla="*/ 768350 w 1574800"/>
              <a:gd name="connsiteY32" fmla="*/ 1323431 h 1784351"/>
              <a:gd name="connsiteX33" fmla="*/ 754867 w 1574800"/>
              <a:gd name="connsiteY33" fmla="*/ 1344613 h 1784351"/>
              <a:gd name="connsiteX34" fmla="*/ 32533 w 1574800"/>
              <a:gd name="connsiteY34" fmla="*/ 1344613 h 1784351"/>
              <a:gd name="connsiteX35" fmla="*/ 32533 w 1574800"/>
              <a:gd name="connsiteY35" fmla="*/ 1342687 h 1784351"/>
              <a:gd name="connsiteX36" fmla="*/ 19050 w 1574800"/>
              <a:gd name="connsiteY36" fmla="*/ 1317654 h 1784351"/>
              <a:gd name="connsiteX37" fmla="*/ 379253 w 1574800"/>
              <a:gd name="connsiteY37" fmla="*/ 693738 h 1784351"/>
              <a:gd name="connsiteX38" fmla="*/ 424302 w 1574800"/>
              <a:gd name="connsiteY38" fmla="*/ 669925 h 1784351"/>
              <a:gd name="connsiteX39" fmla="*/ 1152086 w 1574800"/>
              <a:gd name="connsiteY39" fmla="*/ 669925 h 1784351"/>
              <a:gd name="connsiteX40" fmla="*/ 1163638 w 1574800"/>
              <a:gd name="connsiteY40" fmla="*/ 691056 h 1784351"/>
              <a:gd name="connsiteX41" fmla="*/ 799746 w 1574800"/>
              <a:gd name="connsiteY41" fmla="*/ 1319213 h 1784351"/>
              <a:gd name="connsiteX42" fmla="*/ 776642 w 1574800"/>
              <a:gd name="connsiteY42" fmla="*/ 1319213 h 1784351"/>
              <a:gd name="connsiteX43" fmla="*/ 412750 w 1574800"/>
              <a:gd name="connsiteY43" fmla="*/ 691056 h 1784351"/>
              <a:gd name="connsiteX44" fmla="*/ 424302 w 1574800"/>
              <a:gd name="connsiteY44" fmla="*/ 669925 h 1784351"/>
              <a:gd name="connsiteX45" fmla="*/ 1183298 w 1574800"/>
              <a:gd name="connsiteY45" fmla="*/ 652463 h 1784351"/>
              <a:gd name="connsiteX46" fmla="*/ 1195021 w 1574800"/>
              <a:gd name="connsiteY46" fmla="*/ 658246 h 1784351"/>
              <a:gd name="connsiteX47" fmla="*/ 1196975 w 1574800"/>
              <a:gd name="connsiteY47" fmla="*/ 665957 h 1784351"/>
              <a:gd name="connsiteX48" fmla="*/ 1191114 w 1574800"/>
              <a:gd name="connsiteY48" fmla="*/ 677523 h 1784351"/>
              <a:gd name="connsiteX49" fmla="*/ 1177437 w 1574800"/>
              <a:gd name="connsiteY49" fmla="*/ 677523 h 1784351"/>
              <a:gd name="connsiteX50" fmla="*/ 1171575 w 1574800"/>
              <a:gd name="connsiteY50" fmla="*/ 665957 h 1784351"/>
              <a:gd name="connsiteX51" fmla="*/ 1177437 w 1574800"/>
              <a:gd name="connsiteY51" fmla="*/ 654391 h 1784351"/>
              <a:gd name="connsiteX52" fmla="*/ 1183298 w 1574800"/>
              <a:gd name="connsiteY52" fmla="*/ 652463 h 1784351"/>
              <a:gd name="connsiteX53" fmla="*/ 393089 w 1574800"/>
              <a:gd name="connsiteY53" fmla="*/ 652463 h 1784351"/>
              <a:gd name="connsiteX54" fmla="*/ 398951 w 1574800"/>
              <a:gd name="connsiteY54" fmla="*/ 654391 h 1784351"/>
              <a:gd name="connsiteX55" fmla="*/ 404812 w 1574800"/>
              <a:gd name="connsiteY55" fmla="*/ 665957 h 1784351"/>
              <a:gd name="connsiteX56" fmla="*/ 398951 w 1574800"/>
              <a:gd name="connsiteY56" fmla="*/ 677524 h 1784351"/>
              <a:gd name="connsiteX57" fmla="*/ 385274 w 1574800"/>
              <a:gd name="connsiteY57" fmla="*/ 677524 h 1784351"/>
              <a:gd name="connsiteX58" fmla="*/ 379412 w 1574800"/>
              <a:gd name="connsiteY58" fmla="*/ 665957 h 1784351"/>
              <a:gd name="connsiteX59" fmla="*/ 381366 w 1574800"/>
              <a:gd name="connsiteY59" fmla="*/ 658246 h 1784351"/>
              <a:gd name="connsiteX60" fmla="*/ 393089 w 1574800"/>
              <a:gd name="connsiteY60" fmla="*/ 652463 h 1784351"/>
              <a:gd name="connsiteX61" fmla="*/ 1555535 w 1574800"/>
              <a:gd name="connsiteY61" fmla="*/ 457200 h 1784351"/>
              <a:gd name="connsiteX62" fmla="*/ 1574800 w 1574800"/>
              <a:gd name="connsiteY62" fmla="*/ 468745 h 1784351"/>
              <a:gd name="connsiteX63" fmla="*/ 1574800 w 1574800"/>
              <a:gd name="connsiteY63" fmla="*/ 1317289 h 1784351"/>
              <a:gd name="connsiteX64" fmla="*/ 1569021 w 1574800"/>
              <a:gd name="connsiteY64" fmla="*/ 1319213 h 1784351"/>
              <a:gd name="connsiteX65" fmla="*/ 1204912 w 1574800"/>
              <a:gd name="connsiteY65" fmla="*/ 690021 h 1784351"/>
              <a:gd name="connsiteX66" fmla="*/ 1216471 w 1574800"/>
              <a:gd name="connsiteY66" fmla="*/ 665007 h 1784351"/>
              <a:gd name="connsiteX67" fmla="*/ 1214545 w 1574800"/>
              <a:gd name="connsiteY67" fmla="*/ 653462 h 1784351"/>
              <a:gd name="connsiteX68" fmla="*/ 1555535 w 1574800"/>
              <a:gd name="connsiteY68" fmla="*/ 457200 h 1784351"/>
              <a:gd name="connsiteX69" fmla="*/ 21172 w 1574800"/>
              <a:gd name="connsiteY69" fmla="*/ 457200 h 1784351"/>
              <a:gd name="connsiteX70" fmla="*/ 361851 w 1574800"/>
              <a:gd name="connsiteY70" fmla="*/ 653407 h 1784351"/>
              <a:gd name="connsiteX71" fmla="*/ 359926 w 1574800"/>
              <a:gd name="connsiteY71" fmla="*/ 664948 h 1784351"/>
              <a:gd name="connsiteX72" fmla="*/ 371475 w 1574800"/>
              <a:gd name="connsiteY72" fmla="*/ 689955 h 1784351"/>
              <a:gd name="connsiteX73" fmla="*/ 11548 w 1574800"/>
              <a:gd name="connsiteY73" fmla="*/ 1311275 h 1784351"/>
              <a:gd name="connsiteX74" fmla="*/ 0 w 1574800"/>
              <a:gd name="connsiteY74" fmla="*/ 1309352 h 1784351"/>
              <a:gd name="connsiteX75" fmla="*/ 0 w 1574800"/>
              <a:gd name="connsiteY75" fmla="*/ 468742 h 1784351"/>
              <a:gd name="connsiteX76" fmla="*/ 21172 w 1574800"/>
              <a:gd name="connsiteY76" fmla="*/ 457200 h 1784351"/>
              <a:gd name="connsiteX77" fmla="*/ 776642 w 1574800"/>
              <a:gd name="connsiteY77" fmla="*/ 11113 h 1784351"/>
              <a:gd name="connsiteX78" fmla="*/ 788194 w 1574800"/>
              <a:gd name="connsiteY78" fmla="*/ 13035 h 1784351"/>
              <a:gd name="connsiteX79" fmla="*/ 799746 w 1574800"/>
              <a:gd name="connsiteY79" fmla="*/ 11113 h 1784351"/>
              <a:gd name="connsiteX80" fmla="*/ 1163638 w 1574800"/>
              <a:gd name="connsiteY80" fmla="*/ 639594 h 1784351"/>
              <a:gd name="connsiteX81" fmla="*/ 1152086 w 1574800"/>
              <a:gd name="connsiteY81" fmla="*/ 658813 h 1784351"/>
              <a:gd name="connsiteX82" fmla="*/ 424302 w 1574800"/>
              <a:gd name="connsiteY82" fmla="*/ 658813 h 1784351"/>
              <a:gd name="connsiteX83" fmla="*/ 412750 w 1574800"/>
              <a:gd name="connsiteY83" fmla="*/ 639594 h 1784351"/>
              <a:gd name="connsiteX84" fmla="*/ 776642 w 1574800"/>
              <a:gd name="connsiteY84" fmla="*/ 11113 h 1784351"/>
              <a:gd name="connsiteX85" fmla="*/ 813814 w 1574800"/>
              <a:gd name="connsiteY85" fmla="*/ 0 h 1784351"/>
              <a:gd name="connsiteX86" fmla="*/ 1549400 w 1574800"/>
              <a:gd name="connsiteY86" fmla="*/ 425194 h 1784351"/>
              <a:gd name="connsiteX87" fmla="*/ 1547475 w 1574800"/>
              <a:gd name="connsiteY87" fmla="*/ 436738 h 1784351"/>
              <a:gd name="connsiteX88" fmla="*/ 1549400 w 1574800"/>
              <a:gd name="connsiteY88" fmla="*/ 448282 h 1784351"/>
              <a:gd name="connsiteX89" fmla="*/ 1210491 w 1574800"/>
              <a:gd name="connsiteY89" fmla="*/ 644525 h 1784351"/>
              <a:gd name="connsiteX90" fmla="*/ 1183533 w 1574800"/>
              <a:gd name="connsiteY90" fmla="*/ 632981 h 1784351"/>
              <a:gd name="connsiteX91" fmla="*/ 1171979 w 1574800"/>
              <a:gd name="connsiteY91" fmla="*/ 634905 h 1784351"/>
              <a:gd name="connsiteX92" fmla="*/ 808037 w 1574800"/>
              <a:gd name="connsiteY92" fmla="*/ 5772 h 1784351"/>
              <a:gd name="connsiteX93" fmla="*/ 813814 w 1574800"/>
              <a:gd name="connsiteY93" fmla="*/ 0 h 1784351"/>
              <a:gd name="connsiteX94" fmla="*/ 762573 w 1574800"/>
              <a:gd name="connsiteY94" fmla="*/ 0 h 1784351"/>
              <a:gd name="connsiteX95" fmla="*/ 768350 w 1574800"/>
              <a:gd name="connsiteY95" fmla="*/ 5772 h 1784351"/>
              <a:gd name="connsiteX96" fmla="*/ 404408 w 1574800"/>
              <a:gd name="connsiteY96" fmla="*/ 634906 h 1784351"/>
              <a:gd name="connsiteX97" fmla="*/ 365896 w 1574800"/>
              <a:gd name="connsiteY97" fmla="*/ 644525 h 1784351"/>
              <a:gd name="connsiteX98" fmla="*/ 26987 w 1574800"/>
              <a:gd name="connsiteY98" fmla="*/ 448282 h 1784351"/>
              <a:gd name="connsiteX99" fmla="*/ 28912 w 1574800"/>
              <a:gd name="connsiteY99" fmla="*/ 436738 h 1784351"/>
              <a:gd name="connsiteX100" fmla="*/ 26987 w 1574800"/>
              <a:gd name="connsiteY100" fmla="*/ 425194 h 1784351"/>
              <a:gd name="connsiteX101" fmla="*/ 762573 w 1574800"/>
              <a:gd name="connsiteY101" fmla="*/ 0 h 1784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1574800" h="1784351">
                <a:moveTo>
                  <a:pt x="821064" y="1354138"/>
                </a:moveTo>
                <a:cubicBezTo>
                  <a:pt x="821064" y="1354138"/>
                  <a:pt x="821064" y="1354138"/>
                  <a:pt x="1547473" y="1354138"/>
                </a:cubicBezTo>
                <a:cubicBezTo>
                  <a:pt x="1547473" y="1356059"/>
                  <a:pt x="1549400" y="1359900"/>
                  <a:pt x="1549400" y="1361820"/>
                </a:cubicBezTo>
                <a:cubicBezTo>
                  <a:pt x="1549400" y="1361820"/>
                  <a:pt x="1549400" y="1361820"/>
                  <a:pt x="813357" y="1784351"/>
                </a:cubicBezTo>
                <a:cubicBezTo>
                  <a:pt x="807577" y="1778589"/>
                  <a:pt x="801796" y="1774748"/>
                  <a:pt x="792162" y="1772828"/>
                </a:cubicBezTo>
                <a:cubicBezTo>
                  <a:pt x="792162" y="1772828"/>
                  <a:pt x="792162" y="1772828"/>
                  <a:pt x="792162" y="1381026"/>
                </a:cubicBezTo>
                <a:cubicBezTo>
                  <a:pt x="807577" y="1379106"/>
                  <a:pt x="819138" y="1367582"/>
                  <a:pt x="821064" y="1354138"/>
                </a:cubicBezTo>
                <a:close/>
                <a:moveTo>
                  <a:pt x="30840" y="1354138"/>
                </a:moveTo>
                <a:cubicBezTo>
                  <a:pt x="30840" y="1354138"/>
                  <a:pt x="30840" y="1354138"/>
                  <a:pt x="755323" y="1354138"/>
                </a:cubicBezTo>
                <a:cubicBezTo>
                  <a:pt x="757250" y="1367582"/>
                  <a:pt x="768811" y="1379106"/>
                  <a:pt x="784225" y="1381026"/>
                </a:cubicBezTo>
                <a:cubicBezTo>
                  <a:pt x="784225" y="1381026"/>
                  <a:pt x="784225" y="1381026"/>
                  <a:pt x="784225" y="1772828"/>
                </a:cubicBezTo>
                <a:cubicBezTo>
                  <a:pt x="774591" y="1774748"/>
                  <a:pt x="766884" y="1778589"/>
                  <a:pt x="763030" y="1784351"/>
                </a:cubicBezTo>
                <a:cubicBezTo>
                  <a:pt x="763030" y="1784351"/>
                  <a:pt x="763030" y="1784351"/>
                  <a:pt x="26987" y="1361820"/>
                </a:cubicBezTo>
                <a:cubicBezTo>
                  <a:pt x="28914" y="1359900"/>
                  <a:pt x="28914" y="1356059"/>
                  <a:pt x="30840" y="1354138"/>
                </a:cubicBezTo>
                <a:close/>
                <a:moveTo>
                  <a:pt x="788194" y="1336675"/>
                </a:moveTo>
                <a:cubicBezTo>
                  <a:pt x="790122" y="1336675"/>
                  <a:pt x="792050" y="1336675"/>
                  <a:pt x="793977" y="1338629"/>
                </a:cubicBezTo>
                <a:cubicBezTo>
                  <a:pt x="797833" y="1340583"/>
                  <a:pt x="801688" y="1344490"/>
                  <a:pt x="801688" y="1350352"/>
                </a:cubicBezTo>
                <a:cubicBezTo>
                  <a:pt x="801688" y="1356214"/>
                  <a:pt x="795905" y="1362075"/>
                  <a:pt x="788194" y="1362075"/>
                </a:cubicBezTo>
                <a:cubicBezTo>
                  <a:pt x="780483" y="1362075"/>
                  <a:pt x="774700" y="1356214"/>
                  <a:pt x="774700" y="1350352"/>
                </a:cubicBezTo>
                <a:cubicBezTo>
                  <a:pt x="774700" y="1344490"/>
                  <a:pt x="776628" y="1340583"/>
                  <a:pt x="782411" y="1338629"/>
                </a:cubicBezTo>
                <a:cubicBezTo>
                  <a:pt x="784339" y="1336675"/>
                  <a:pt x="786267" y="1336675"/>
                  <a:pt x="788194" y="1336675"/>
                </a:cubicBezTo>
                <a:close/>
                <a:moveTo>
                  <a:pt x="1171929" y="693738"/>
                </a:moveTo>
                <a:cubicBezTo>
                  <a:pt x="1175780" y="695664"/>
                  <a:pt x="1179631" y="697589"/>
                  <a:pt x="1183481" y="697589"/>
                </a:cubicBezTo>
                <a:cubicBezTo>
                  <a:pt x="1189257" y="697589"/>
                  <a:pt x="1193108" y="695664"/>
                  <a:pt x="1196959" y="693738"/>
                </a:cubicBezTo>
                <a:cubicBezTo>
                  <a:pt x="1196959" y="693738"/>
                  <a:pt x="1196959" y="693738"/>
                  <a:pt x="1558925" y="1323431"/>
                </a:cubicBezTo>
                <a:cubicBezTo>
                  <a:pt x="1553149" y="1329208"/>
                  <a:pt x="1549298" y="1336910"/>
                  <a:pt x="1547373" y="1344613"/>
                </a:cubicBezTo>
                <a:cubicBezTo>
                  <a:pt x="1547373" y="1344613"/>
                  <a:pt x="1547373" y="1344613"/>
                  <a:pt x="819589" y="1344613"/>
                </a:cubicBezTo>
                <a:cubicBezTo>
                  <a:pt x="819589" y="1336910"/>
                  <a:pt x="815739" y="1329208"/>
                  <a:pt x="808037" y="1323431"/>
                </a:cubicBezTo>
                <a:cubicBezTo>
                  <a:pt x="808037" y="1323431"/>
                  <a:pt x="808037" y="1323431"/>
                  <a:pt x="1171929" y="693738"/>
                </a:cubicBezTo>
                <a:close/>
                <a:moveTo>
                  <a:pt x="379253" y="693738"/>
                </a:moveTo>
                <a:cubicBezTo>
                  <a:pt x="383106" y="695664"/>
                  <a:pt x="386958" y="697590"/>
                  <a:pt x="392737" y="697590"/>
                </a:cubicBezTo>
                <a:cubicBezTo>
                  <a:pt x="396590" y="697590"/>
                  <a:pt x="400442" y="695664"/>
                  <a:pt x="404294" y="693738"/>
                </a:cubicBezTo>
                <a:cubicBezTo>
                  <a:pt x="404294" y="693738"/>
                  <a:pt x="404294" y="693738"/>
                  <a:pt x="768350" y="1323431"/>
                </a:cubicBezTo>
                <a:cubicBezTo>
                  <a:pt x="760645" y="1329208"/>
                  <a:pt x="756793" y="1336910"/>
                  <a:pt x="754867" y="1344613"/>
                </a:cubicBezTo>
                <a:cubicBezTo>
                  <a:pt x="754867" y="1344613"/>
                  <a:pt x="754867" y="1344613"/>
                  <a:pt x="32533" y="1344613"/>
                </a:cubicBezTo>
                <a:cubicBezTo>
                  <a:pt x="32533" y="1344613"/>
                  <a:pt x="32533" y="1342687"/>
                  <a:pt x="32533" y="1342687"/>
                </a:cubicBezTo>
                <a:cubicBezTo>
                  <a:pt x="32533" y="1333059"/>
                  <a:pt x="26755" y="1323431"/>
                  <a:pt x="19050" y="1317654"/>
                </a:cubicBezTo>
                <a:cubicBezTo>
                  <a:pt x="19050" y="1317654"/>
                  <a:pt x="19050" y="1317654"/>
                  <a:pt x="379253" y="693738"/>
                </a:cubicBezTo>
                <a:close/>
                <a:moveTo>
                  <a:pt x="424302" y="669925"/>
                </a:moveTo>
                <a:cubicBezTo>
                  <a:pt x="424302" y="669925"/>
                  <a:pt x="424302" y="669925"/>
                  <a:pt x="1152086" y="669925"/>
                </a:cubicBezTo>
                <a:cubicBezTo>
                  <a:pt x="1152086" y="677609"/>
                  <a:pt x="1157862" y="685293"/>
                  <a:pt x="1163638" y="691056"/>
                </a:cubicBezTo>
                <a:cubicBezTo>
                  <a:pt x="1163638" y="691056"/>
                  <a:pt x="1163638" y="691056"/>
                  <a:pt x="799746" y="1319213"/>
                </a:cubicBezTo>
                <a:cubicBezTo>
                  <a:pt x="792045" y="1315371"/>
                  <a:pt x="784344" y="1315371"/>
                  <a:pt x="776642" y="1319213"/>
                </a:cubicBezTo>
                <a:cubicBezTo>
                  <a:pt x="776642" y="1319213"/>
                  <a:pt x="776642" y="1319213"/>
                  <a:pt x="412750" y="691056"/>
                </a:cubicBezTo>
                <a:cubicBezTo>
                  <a:pt x="418526" y="685293"/>
                  <a:pt x="422377" y="677609"/>
                  <a:pt x="424302" y="669925"/>
                </a:cubicBezTo>
                <a:close/>
                <a:moveTo>
                  <a:pt x="1183298" y="652463"/>
                </a:moveTo>
                <a:cubicBezTo>
                  <a:pt x="1189160" y="652463"/>
                  <a:pt x="1193068" y="654391"/>
                  <a:pt x="1195021" y="658246"/>
                </a:cubicBezTo>
                <a:cubicBezTo>
                  <a:pt x="1196975" y="660174"/>
                  <a:pt x="1196975" y="664029"/>
                  <a:pt x="1196975" y="665957"/>
                </a:cubicBezTo>
                <a:cubicBezTo>
                  <a:pt x="1196975" y="669812"/>
                  <a:pt x="1195021" y="675596"/>
                  <a:pt x="1191114" y="677523"/>
                </a:cubicBezTo>
                <a:cubicBezTo>
                  <a:pt x="1187206" y="679451"/>
                  <a:pt x="1181344" y="679451"/>
                  <a:pt x="1177437" y="677523"/>
                </a:cubicBezTo>
                <a:cubicBezTo>
                  <a:pt x="1173529" y="673668"/>
                  <a:pt x="1171575" y="669812"/>
                  <a:pt x="1171575" y="665957"/>
                </a:cubicBezTo>
                <a:cubicBezTo>
                  <a:pt x="1171575" y="660174"/>
                  <a:pt x="1173529" y="656318"/>
                  <a:pt x="1177437" y="654391"/>
                </a:cubicBezTo>
                <a:cubicBezTo>
                  <a:pt x="1179391" y="652463"/>
                  <a:pt x="1181344" y="652463"/>
                  <a:pt x="1183298" y="652463"/>
                </a:cubicBezTo>
                <a:close/>
                <a:moveTo>
                  <a:pt x="393089" y="652463"/>
                </a:moveTo>
                <a:cubicBezTo>
                  <a:pt x="395043" y="652463"/>
                  <a:pt x="396997" y="652463"/>
                  <a:pt x="398951" y="654391"/>
                </a:cubicBezTo>
                <a:cubicBezTo>
                  <a:pt x="402858" y="656319"/>
                  <a:pt x="404812" y="660174"/>
                  <a:pt x="404812" y="665957"/>
                </a:cubicBezTo>
                <a:cubicBezTo>
                  <a:pt x="404812" y="669813"/>
                  <a:pt x="402858" y="673668"/>
                  <a:pt x="398951" y="677524"/>
                </a:cubicBezTo>
                <a:cubicBezTo>
                  <a:pt x="395043" y="679451"/>
                  <a:pt x="389181" y="679451"/>
                  <a:pt x="385274" y="677524"/>
                </a:cubicBezTo>
                <a:cubicBezTo>
                  <a:pt x="381366" y="673668"/>
                  <a:pt x="379412" y="669813"/>
                  <a:pt x="379412" y="665957"/>
                </a:cubicBezTo>
                <a:cubicBezTo>
                  <a:pt x="379412" y="664030"/>
                  <a:pt x="379412" y="660174"/>
                  <a:pt x="381366" y="658246"/>
                </a:cubicBezTo>
                <a:cubicBezTo>
                  <a:pt x="383320" y="654391"/>
                  <a:pt x="387228" y="652463"/>
                  <a:pt x="393089" y="652463"/>
                </a:cubicBezTo>
                <a:close/>
                <a:moveTo>
                  <a:pt x="1555535" y="457200"/>
                </a:moveTo>
                <a:cubicBezTo>
                  <a:pt x="1559388" y="462973"/>
                  <a:pt x="1567094" y="466821"/>
                  <a:pt x="1574800" y="468745"/>
                </a:cubicBezTo>
                <a:cubicBezTo>
                  <a:pt x="1574800" y="468745"/>
                  <a:pt x="1574800" y="468745"/>
                  <a:pt x="1574800" y="1317289"/>
                </a:cubicBezTo>
                <a:cubicBezTo>
                  <a:pt x="1572874" y="1317289"/>
                  <a:pt x="1570947" y="1319213"/>
                  <a:pt x="1569021" y="1319213"/>
                </a:cubicBezTo>
                <a:cubicBezTo>
                  <a:pt x="1569021" y="1319213"/>
                  <a:pt x="1569021" y="1319213"/>
                  <a:pt x="1204912" y="690021"/>
                </a:cubicBezTo>
                <a:cubicBezTo>
                  <a:pt x="1212618" y="684248"/>
                  <a:pt x="1216471" y="674628"/>
                  <a:pt x="1216471" y="665007"/>
                </a:cubicBezTo>
                <a:cubicBezTo>
                  <a:pt x="1216471" y="661159"/>
                  <a:pt x="1216471" y="657310"/>
                  <a:pt x="1214545" y="653462"/>
                </a:cubicBezTo>
                <a:cubicBezTo>
                  <a:pt x="1214545" y="653462"/>
                  <a:pt x="1214545" y="653462"/>
                  <a:pt x="1555535" y="457200"/>
                </a:cubicBezTo>
                <a:close/>
                <a:moveTo>
                  <a:pt x="21172" y="457200"/>
                </a:moveTo>
                <a:cubicBezTo>
                  <a:pt x="21172" y="457200"/>
                  <a:pt x="21172" y="457200"/>
                  <a:pt x="361851" y="653407"/>
                </a:cubicBezTo>
                <a:cubicBezTo>
                  <a:pt x="359926" y="657254"/>
                  <a:pt x="359926" y="661101"/>
                  <a:pt x="359926" y="664948"/>
                </a:cubicBezTo>
                <a:cubicBezTo>
                  <a:pt x="359926" y="674566"/>
                  <a:pt x="363776" y="684184"/>
                  <a:pt x="371475" y="689955"/>
                </a:cubicBezTo>
                <a:cubicBezTo>
                  <a:pt x="371475" y="689955"/>
                  <a:pt x="371475" y="689955"/>
                  <a:pt x="11548" y="1311275"/>
                </a:cubicBezTo>
                <a:cubicBezTo>
                  <a:pt x="9623" y="1311275"/>
                  <a:pt x="3849" y="1309352"/>
                  <a:pt x="0" y="1309352"/>
                </a:cubicBezTo>
                <a:cubicBezTo>
                  <a:pt x="0" y="1309352"/>
                  <a:pt x="0" y="1309352"/>
                  <a:pt x="0" y="468742"/>
                </a:cubicBezTo>
                <a:cubicBezTo>
                  <a:pt x="9623" y="466818"/>
                  <a:pt x="17322" y="462971"/>
                  <a:pt x="21172" y="457200"/>
                </a:cubicBezTo>
                <a:close/>
                <a:moveTo>
                  <a:pt x="776642" y="11113"/>
                </a:moveTo>
                <a:cubicBezTo>
                  <a:pt x="780493" y="11113"/>
                  <a:pt x="784344" y="13035"/>
                  <a:pt x="788194" y="13035"/>
                </a:cubicBezTo>
                <a:cubicBezTo>
                  <a:pt x="792045" y="13035"/>
                  <a:pt x="795896" y="11113"/>
                  <a:pt x="799746" y="11113"/>
                </a:cubicBezTo>
                <a:cubicBezTo>
                  <a:pt x="799746" y="11113"/>
                  <a:pt x="799746" y="11113"/>
                  <a:pt x="1163638" y="639594"/>
                </a:cubicBezTo>
                <a:cubicBezTo>
                  <a:pt x="1157862" y="643437"/>
                  <a:pt x="1152086" y="651125"/>
                  <a:pt x="1152086" y="658813"/>
                </a:cubicBezTo>
                <a:cubicBezTo>
                  <a:pt x="1152086" y="658813"/>
                  <a:pt x="1152086" y="658813"/>
                  <a:pt x="424302" y="658813"/>
                </a:cubicBezTo>
                <a:cubicBezTo>
                  <a:pt x="422377" y="651125"/>
                  <a:pt x="418526" y="643437"/>
                  <a:pt x="412750" y="639594"/>
                </a:cubicBezTo>
                <a:cubicBezTo>
                  <a:pt x="412750" y="639594"/>
                  <a:pt x="412750" y="639594"/>
                  <a:pt x="776642" y="11113"/>
                </a:cubicBezTo>
                <a:close/>
                <a:moveTo>
                  <a:pt x="813814" y="0"/>
                </a:moveTo>
                <a:cubicBezTo>
                  <a:pt x="813814" y="0"/>
                  <a:pt x="813814" y="0"/>
                  <a:pt x="1549400" y="425194"/>
                </a:cubicBezTo>
                <a:cubicBezTo>
                  <a:pt x="1547475" y="429042"/>
                  <a:pt x="1547475" y="432890"/>
                  <a:pt x="1547475" y="436738"/>
                </a:cubicBezTo>
                <a:cubicBezTo>
                  <a:pt x="1547475" y="440586"/>
                  <a:pt x="1547475" y="444434"/>
                  <a:pt x="1549400" y="448282"/>
                </a:cubicBezTo>
                <a:cubicBezTo>
                  <a:pt x="1549400" y="448282"/>
                  <a:pt x="1549400" y="448282"/>
                  <a:pt x="1210491" y="644525"/>
                </a:cubicBezTo>
                <a:cubicBezTo>
                  <a:pt x="1202789" y="636829"/>
                  <a:pt x="1195086" y="632981"/>
                  <a:pt x="1183533" y="632981"/>
                </a:cubicBezTo>
                <a:cubicBezTo>
                  <a:pt x="1179682" y="632981"/>
                  <a:pt x="1175830" y="632981"/>
                  <a:pt x="1171979" y="634905"/>
                </a:cubicBezTo>
                <a:cubicBezTo>
                  <a:pt x="1171979" y="634905"/>
                  <a:pt x="1171979" y="634905"/>
                  <a:pt x="808037" y="5772"/>
                </a:cubicBezTo>
                <a:cubicBezTo>
                  <a:pt x="809963" y="3848"/>
                  <a:pt x="811888" y="1924"/>
                  <a:pt x="813814" y="0"/>
                </a:cubicBezTo>
                <a:close/>
                <a:moveTo>
                  <a:pt x="762573" y="0"/>
                </a:moveTo>
                <a:cubicBezTo>
                  <a:pt x="764499" y="1924"/>
                  <a:pt x="766425" y="3848"/>
                  <a:pt x="768350" y="5772"/>
                </a:cubicBezTo>
                <a:cubicBezTo>
                  <a:pt x="768350" y="5772"/>
                  <a:pt x="768350" y="5772"/>
                  <a:pt x="404408" y="634906"/>
                </a:cubicBezTo>
                <a:cubicBezTo>
                  <a:pt x="390929" y="631057"/>
                  <a:pt x="375524" y="634906"/>
                  <a:pt x="365896" y="644525"/>
                </a:cubicBezTo>
                <a:cubicBezTo>
                  <a:pt x="365896" y="644525"/>
                  <a:pt x="365896" y="644525"/>
                  <a:pt x="26987" y="448282"/>
                </a:cubicBezTo>
                <a:cubicBezTo>
                  <a:pt x="26987" y="444434"/>
                  <a:pt x="28912" y="440586"/>
                  <a:pt x="28912" y="436738"/>
                </a:cubicBezTo>
                <a:cubicBezTo>
                  <a:pt x="28912" y="432890"/>
                  <a:pt x="26987" y="429042"/>
                  <a:pt x="26987" y="425194"/>
                </a:cubicBezTo>
                <a:cubicBezTo>
                  <a:pt x="26987" y="425194"/>
                  <a:pt x="26987" y="425194"/>
                  <a:pt x="762573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86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146800" y="2180168"/>
            <a:ext cx="6045200" cy="278553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>
              <a:sym typeface="Helvetica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614363" y="6357938"/>
            <a:ext cx="2200275" cy="2571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1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952169" y="2295974"/>
            <a:ext cx="2290990" cy="2290990"/>
          </a:xfrm>
          <a:custGeom>
            <a:avLst/>
            <a:gdLst>
              <a:gd name="connsiteX0" fmla="*/ 1145495 w 2290990"/>
              <a:gd name="connsiteY0" fmla="*/ 0 h 2290990"/>
              <a:gd name="connsiteX1" fmla="*/ 2290990 w 2290990"/>
              <a:gd name="connsiteY1" fmla="*/ 1145495 h 2290990"/>
              <a:gd name="connsiteX2" fmla="*/ 1145495 w 2290990"/>
              <a:gd name="connsiteY2" fmla="*/ 2290990 h 2290990"/>
              <a:gd name="connsiteX3" fmla="*/ 0 w 2290990"/>
              <a:gd name="connsiteY3" fmla="*/ 1145495 h 2290990"/>
              <a:gd name="connsiteX4" fmla="*/ 1145495 w 2290990"/>
              <a:gd name="connsiteY4" fmla="*/ 0 h 2290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0990" h="2290990">
                <a:moveTo>
                  <a:pt x="1145495" y="0"/>
                </a:moveTo>
                <a:cubicBezTo>
                  <a:pt x="1778134" y="0"/>
                  <a:pt x="2290990" y="512856"/>
                  <a:pt x="2290990" y="1145495"/>
                </a:cubicBezTo>
                <a:cubicBezTo>
                  <a:pt x="2290990" y="1778134"/>
                  <a:pt x="1778134" y="2290990"/>
                  <a:pt x="1145495" y="2290990"/>
                </a:cubicBezTo>
                <a:cubicBezTo>
                  <a:pt x="512856" y="2290990"/>
                  <a:pt x="0" y="1778134"/>
                  <a:pt x="0" y="1145495"/>
                </a:cubicBezTo>
                <a:cubicBezTo>
                  <a:pt x="0" y="512856"/>
                  <a:pt x="512856" y="0"/>
                  <a:pt x="11454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3441469"/>
          </a:xfrm>
          <a:custGeom>
            <a:avLst/>
            <a:gdLst>
              <a:gd name="connsiteX0" fmla="*/ 0 w 12192000"/>
              <a:gd name="connsiteY0" fmla="*/ 0 h 3441469"/>
              <a:gd name="connsiteX1" fmla="*/ 12192000 w 12192000"/>
              <a:gd name="connsiteY1" fmla="*/ 0 h 3441469"/>
              <a:gd name="connsiteX2" fmla="*/ 12192000 w 12192000"/>
              <a:gd name="connsiteY2" fmla="*/ 3441469 h 3441469"/>
              <a:gd name="connsiteX3" fmla="*/ 7475361 w 12192000"/>
              <a:gd name="connsiteY3" fmla="*/ 3441469 h 3441469"/>
              <a:gd name="connsiteX4" fmla="*/ 6096001 w 12192000"/>
              <a:gd name="connsiteY4" fmla="*/ 2062109 h 3441469"/>
              <a:gd name="connsiteX5" fmla="*/ 4716641 w 12192000"/>
              <a:gd name="connsiteY5" fmla="*/ 3441469 h 3441469"/>
              <a:gd name="connsiteX6" fmla="*/ 0 w 12192000"/>
              <a:gd name="connsiteY6" fmla="*/ 3441469 h 344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3441469">
                <a:moveTo>
                  <a:pt x="0" y="0"/>
                </a:moveTo>
                <a:lnTo>
                  <a:pt x="12192000" y="0"/>
                </a:lnTo>
                <a:lnTo>
                  <a:pt x="12192000" y="3441469"/>
                </a:lnTo>
                <a:lnTo>
                  <a:pt x="7475361" y="3441469"/>
                </a:lnTo>
                <a:cubicBezTo>
                  <a:pt x="7475361" y="2679670"/>
                  <a:pt x="6857800" y="2062109"/>
                  <a:pt x="6096001" y="2062109"/>
                </a:cubicBezTo>
                <a:cubicBezTo>
                  <a:pt x="5334202" y="2062109"/>
                  <a:pt x="4716641" y="2679670"/>
                  <a:pt x="4716641" y="3441469"/>
                </a:cubicBezTo>
                <a:lnTo>
                  <a:pt x="0" y="344146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05C16-9AAB-49D0-8DAD-D91658A1C90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2D285A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E6EC9-9AF1-4EC4-9A79-1BB81C51D73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2D285A"/>
                </a:solidFill>
                <a:latin typeface="+mj-lt"/>
              </a:defRPr>
            </a:lvl1pPr>
          </a:lstStyle>
          <a:p>
            <a:fld id="{5CEB69FE-35E3-48FF-85BA-954F748D21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528638" y="6356350"/>
            <a:ext cx="2300287" cy="2444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2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&amp;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49617" y="135554"/>
            <a:ext cx="10527933" cy="72771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349616" y="869950"/>
            <a:ext cx="10527237" cy="3999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ts val="2000"/>
              </a:lnSpc>
              <a:defRPr sz="2000">
                <a:solidFill>
                  <a:srgbClr val="505050"/>
                </a:solidFill>
                <a:latin typeface="+mj-lt"/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87430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228" y="2305877"/>
            <a:ext cx="10515600" cy="38710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9A0C6-C80E-4EA4-909B-1263271D0599}" type="datetime1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FBFD2D1-7D60-41BA-85CE-D36C477117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95803" y="1521448"/>
            <a:ext cx="10515600" cy="78442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379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3755" y="2002631"/>
            <a:ext cx="7110046" cy="2852737"/>
          </a:xfrm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8696-C25B-4069-8C08-205C893EA0DC}" type="datetime1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3FF1DA-1BF5-4427-9A9D-799AD366CB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4696" t="9178" r="-2718" b="9178"/>
          <a:stretch/>
        </p:blipFill>
        <p:spPr>
          <a:xfrm>
            <a:off x="0" y="0"/>
            <a:ext cx="4038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62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0FF5-2A17-459B-A518-A8CAAF105FD3}" type="datetime1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2266-85B9-4537-8729-32F249EB2D79}" type="datetime1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7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2DAD-61D7-4558-AB87-5878D07181B6}" type="datetime1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4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20F2-5C49-419E-B07C-9C4DB876B9C2}" type="datetime1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B9FC3F4-F23E-4206-B7E8-641453FF57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95803" y="1521448"/>
            <a:ext cx="10515600" cy="76455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185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5797-8EC9-40BC-8958-64D5BC68FBAF}" type="datetime1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5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7228" y="365125"/>
            <a:ext cx="10515600" cy="125641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228" y="2005781"/>
            <a:ext cx="10515600" cy="4171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E08C5-72E9-48B7-B4E7-6D518137A2A9}" type="datetime1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3C5F6C-AED3-431E-BDCB-41E1F7EF6CA8}"/>
              </a:ext>
            </a:extLst>
          </p:cNvPr>
          <p:cNvSpPr/>
          <p:nvPr userDrawn="1"/>
        </p:nvSpPr>
        <p:spPr>
          <a:xfrm>
            <a:off x="979714" y="-19120"/>
            <a:ext cx="10232572" cy="2048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18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</p:sldLayoutIdLst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of participant feedback- re IQVIA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03FEC-FFF6-7D40-9A7D-8845F2C542DC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833" y="1874729"/>
            <a:ext cx="1162138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Suggest that we compile our requirements into some kind of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ToR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 &amp; invite IQVIA &amp; Mezzanine to submit their proposals to take over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openLMIS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 with business plan, milestones and financials ; and voting members evaluate their proposals &amp; make a decision ; this may also give the contractual mechanism for expectations &amp; obligations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IQVIA needs to see this not as a pure commercial acquisitions ; there is value in keeping the core growing and active = that is not captured jus in sales of the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openLMIS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+ product ; we need to better quantify this value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The idea of having delayed licensing sounds perfect ; having a paid partner pay for non paying implementation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Excited by the possibility of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openLMIS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 integrating something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together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;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I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have reservations regarding the perception of current implementing partners and government regarding a partnership with a private company ; following questions may rise :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833" y="3401695"/>
            <a:ext cx="11536325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Will the system be paid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What about my features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What if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i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 used something new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Will my update be available to a private company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I realized that well, the partnership between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OpenLMIS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and IQVIA would come out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openLMIS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+ which would be a commercial version ; so my concern is if this would not make the open source version obsolete or if the free version would not be discontinued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Version “sale-y” seems like there is a very big network &amp;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potential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for the software to stick around but at a cost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Seems that all initial thoughts revolve back to “closing off” the product ; option #1 leads with OSS being a priority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A lot of focus on premium version ; have basic plan on supporting open-source version ; a lot of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cocus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 on obtaining country data ; might be an interesting partner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I thought IQVIA spent more time &amp; resource to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articulate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their vision of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openLMIS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 handover &amp;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openLMIS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+ ; they also have relatively more market penetration, geographic presence &amp; resource to mobilize</a:t>
            </a:r>
          </a:p>
        </p:txBody>
      </p:sp>
    </p:spTree>
    <p:extLst>
      <p:ext uri="{BB962C8B-B14F-4D97-AF65-F5344CB8AC3E}">
        <p14:creationId xmlns:p14="http://schemas.microsoft.com/office/powerpoint/2010/main" val="219842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IQVIA feedback (part II)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03FEC-FFF6-7D40-9A7D-8845F2C542DC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1804" y="1926818"/>
            <a:ext cx="1170644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This felt more like an acquisition than a partnership ; the current indication is that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openLMIS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 as we currently know it, would cease to exist as a product, leaving only the paid version as a viable option ; the idea that the only way to continue development of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openLMIS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 core is to find funding to do &amp; seems to miss the whole point of this sustainability effort ; likewise, it was discouraging to hear the lack of understanding for how open source projects work and how financial viability (when viewed in total) can be achieved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We need to determine what we are trying to transition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Concerned about how government would react to private company which wants to use their data ; concerned on long-term ; maybe can get what we want in initial contract but then what 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Did not talk about revenue from data use (majority of their revenue is from data use) ; what is their value proposition for us ? What are they giving in return ? ; sounded very financial focus, not so much on what is the collaborative value ; they are thinking of a limited time support for free version, but what happens after that 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Interested to see if IQVIA could find a model to leverage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openLMIS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 footprint to build revenue for other work streams &amp; offset any “losses” of managing the OSS aspects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Need a better answer for current implementations ; IQVIA seemed open but current vision was not sufficient ; would need to maintain some “free” option ; IQVIA seemed very confident that government will pay but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i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 am not convinced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Strong presence in many countries and already have sales team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Seemed more open minded ; open to meeting our terms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Very open to finding a solution ; feel it is up to us to help guide the approach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  <a:sym typeface="Arial"/>
              </a:rPr>
              <a:t>No open source experience = culture fit ; selling data in health is a bit dirty ; odd data company wanting to sell features</a:t>
            </a:r>
          </a:p>
        </p:txBody>
      </p:sp>
    </p:spTree>
    <p:extLst>
      <p:ext uri="{BB962C8B-B14F-4D97-AF65-F5344CB8AC3E}">
        <p14:creationId xmlns:p14="http://schemas.microsoft.com/office/powerpoint/2010/main" val="158867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Resonance Group 2019">
      <a:dk1>
        <a:srgbClr val="000000"/>
      </a:dk1>
      <a:lt1>
        <a:srgbClr val="FFFFFF"/>
      </a:lt1>
      <a:dk2>
        <a:srgbClr val="2E2268"/>
      </a:dk2>
      <a:lt2>
        <a:srgbClr val="CEC8BF"/>
      </a:lt2>
      <a:accent1>
        <a:srgbClr val="06A24A"/>
      </a:accent1>
      <a:accent2>
        <a:srgbClr val="543D8A"/>
      </a:accent2>
      <a:accent3>
        <a:srgbClr val="F15A30"/>
      </a:accent3>
      <a:accent4>
        <a:srgbClr val="8ABEC5"/>
      </a:accent4>
      <a:accent5>
        <a:srgbClr val="D8BA28"/>
      </a:accent5>
      <a:accent6>
        <a:srgbClr val="9A847A"/>
      </a:accent6>
      <a:hlink>
        <a:srgbClr val="F15A30"/>
      </a:hlink>
      <a:folHlink>
        <a:srgbClr val="F15A30"/>
      </a:folHlink>
    </a:clrScheme>
    <a:fontScheme name="Cambria Arial">
      <a:majorFont>
        <a:latin typeface="Cambr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432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Cambria</vt:lpstr>
      <vt:lpstr>Gill Sans MT</vt:lpstr>
      <vt:lpstr>Helvetica</vt:lpstr>
      <vt:lpstr>1_Office Theme</vt:lpstr>
      <vt:lpstr>Summary of participant feedback- re IQVIA</vt:lpstr>
      <vt:lpstr>Summary of IQVIA feedback (part II)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participant feedback- re IQVIA</dc:title>
  <dc:creator>Rebecca Alban</dc:creator>
  <cp:lastModifiedBy>Rebecca Alban</cp:lastModifiedBy>
  <cp:revision>1</cp:revision>
  <dcterms:created xsi:type="dcterms:W3CDTF">2019-11-25T13:21:00Z</dcterms:created>
  <dcterms:modified xsi:type="dcterms:W3CDTF">2019-11-25T13:21:13Z</dcterms:modified>
</cp:coreProperties>
</file>