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3DD-76FF-469A-8914-56421FF46355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C247-D46A-4946-A1CB-EA58C062CF18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1BC3-A64F-4EA7-A37B-9C2F8A6B13A3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6FAD-35E9-4A7D-931E-0EA007702430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4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E33F-865C-4D31-9397-723F30216DFF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89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912813" y="-435835"/>
            <a:ext cx="4603567" cy="5645151"/>
          </a:xfrm>
          <a:custGeom>
            <a:avLst/>
            <a:gdLst>
              <a:gd name="connsiteX0" fmla="*/ 4232608 w 4603567"/>
              <a:gd name="connsiteY0" fmla="*/ 0 h 5645151"/>
              <a:gd name="connsiteX1" fmla="*/ 4603567 w 4603567"/>
              <a:gd name="connsiteY1" fmla="*/ 352367 h 5645151"/>
              <a:gd name="connsiteX2" fmla="*/ 4603567 w 4603567"/>
              <a:gd name="connsiteY2" fmla="*/ 5292784 h 5645151"/>
              <a:gd name="connsiteX3" fmla="*/ 4232608 w 4603567"/>
              <a:gd name="connsiteY3" fmla="*/ 5645151 h 5645151"/>
              <a:gd name="connsiteX4" fmla="*/ 3861649 w 4603567"/>
              <a:gd name="connsiteY4" fmla="*/ 5292784 h 5645151"/>
              <a:gd name="connsiteX5" fmla="*/ 3861649 w 4603567"/>
              <a:gd name="connsiteY5" fmla="*/ 352367 h 5645151"/>
              <a:gd name="connsiteX6" fmla="*/ 4232608 w 4603567"/>
              <a:gd name="connsiteY6" fmla="*/ 0 h 5645151"/>
              <a:gd name="connsiteX7" fmla="*/ 3459778 w 4603567"/>
              <a:gd name="connsiteY7" fmla="*/ 0 h 5645151"/>
              <a:gd name="connsiteX8" fmla="*/ 3829901 w 4603567"/>
              <a:gd name="connsiteY8" fmla="*/ 352429 h 5645151"/>
              <a:gd name="connsiteX9" fmla="*/ 3829901 w 4603567"/>
              <a:gd name="connsiteY9" fmla="*/ 4151310 h 5645151"/>
              <a:gd name="connsiteX10" fmla="*/ 3459778 w 4603567"/>
              <a:gd name="connsiteY10" fmla="*/ 4503738 h 5645151"/>
              <a:gd name="connsiteX11" fmla="*/ 3089654 w 4603567"/>
              <a:gd name="connsiteY11" fmla="*/ 4151310 h 5645151"/>
              <a:gd name="connsiteX12" fmla="*/ 3089654 w 4603567"/>
              <a:gd name="connsiteY12" fmla="*/ 352429 h 5645151"/>
              <a:gd name="connsiteX13" fmla="*/ 3459778 w 4603567"/>
              <a:gd name="connsiteY13" fmla="*/ 0 h 5645151"/>
              <a:gd name="connsiteX14" fmla="*/ 2687782 w 4603567"/>
              <a:gd name="connsiteY14" fmla="*/ 0 h 5645151"/>
              <a:gd name="connsiteX15" fmla="*/ 3057905 w 4603567"/>
              <a:gd name="connsiteY15" fmla="*/ 352375 h 5645151"/>
              <a:gd name="connsiteX16" fmla="*/ 3057905 w 4603567"/>
              <a:gd name="connsiteY16" fmla="*/ 4651426 h 5645151"/>
              <a:gd name="connsiteX17" fmla="*/ 2687782 w 4603567"/>
              <a:gd name="connsiteY17" fmla="*/ 5003801 h 5645151"/>
              <a:gd name="connsiteX18" fmla="*/ 2317658 w 4603567"/>
              <a:gd name="connsiteY18" fmla="*/ 4651426 h 5645151"/>
              <a:gd name="connsiteX19" fmla="*/ 2317658 w 4603567"/>
              <a:gd name="connsiteY19" fmla="*/ 352375 h 5645151"/>
              <a:gd name="connsiteX20" fmla="*/ 2687782 w 4603567"/>
              <a:gd name="connsiteY20" fmla="*/ 0 h 5645151"/>
              <a:gd name="connsiteX21" fmla="*/ 1914950 w 4603567"/>
              <a:gd name="connsiteY21" fmla="*/ 0 h 5645151"/>
              <a:gd name="connsiteX22" fmla="*/ 2285909 w 4603567"/>
              <a:gd name="connsiteY22" fmla="*/ 352368 h 5645151"/>
              <a:gd name="connsiteX23" fmla="*/ 2285909 w 4603567"/>
              <a:gd name="connsiteY23" fmla="*/ 5292784 h 5645151"/>
              <a:gd name="connsiteX24" fmla="*/ 1914950 w 4603567"/>
              <a:gd name="connsiteY24" fmla="*/ 5645151 h 5645151"/>
              <a:gd name="connsiteX25" fmla="*/ 1543991 w 4603567"/>
              <a:gd name="connsiteY25" fmla="*/ 5292784 h 5645151"/>
              <a:gd name="connsiteX26" fmla="*/ 1543991 w 4603567"/>
              <a:gd name="connsiteY26" fmla="*/ 352368 h 5645151"/>
              <a:gd name="connsiteX27" fmla="*/ 1914950 w 4603567"/>
              <a:gd name="connsiteY27" fmla="*/ 0 h 5645151"/>
              <a:gd name="connsiteX28" fmla="*/ 1142955 w 4603567"/>
              <a:gd name="connsiteY28" fmla="*/ 0 h 5645151"/>
              <a:gd name="connsiteX29" fmla="*/ 1513914 w 4603567"/>
              <a:gd name="connsiteY29" fmla="*/ 352361 h 5645151"/>
              <a:gd name="connsiteX30" fmla="*/ 1513914 w 4603567"/>
              <a:gd name="connsiteY30" fmla="*/ 4215241 h 5645151"/>
              <a:gd name="connsiteX31" fmla="*/ 1142955 w 4603567"/>
              <a:gd name="connsiteY31" fmla="*/ 4567238 h 5645151"/>
              <a:gd name="connsiteX32" fmla="*/ 771996 w 4603567"/>
              <a:gd name="connsiteY32" fmla="*/ 4215241 h 5645151"/>
              <a:gd name="connsiteX33" fmla="*/ 771996 w 4603567"/>
              <a:gd name="connsiteY33" fmla="*/ 352361 h 5645151"/>
              <a:gd name="connsiteX34" fmla="*/ 1142955 w 4603567"/>
              <a:gd name="connsiteY34" fmla="*/ 0 h 5645151"/>
              <a:gd name="connsiteX35" fmla="*/ 370959 w 4603567"/>
              <a:gd name="connsiteY35" fmla="*/ 0 h 5645151"/>
              <a:gd name="connsiteX36" fmla="*/ 741918 w 4603567"/>
              <a:gd name="connsiteY36" fmla="*/ 352368 h 5645151"/>
              <a:gd name="connsiteX37" fmla="*/ 741918 w 4603567"/>
              <a:gd name="connsiteY37" fmla="*/ 5292784 h 5645151"/>
              <a:gd name="connsiteX38" fmla="*/ 370959 w 4603567"/>
              <a:gd name="connsiteY38" fmla="*/ 5645151 h 5645151"/>
              <a:gd name="connsiteX39" fmla="*/ 0 w 4603567"/>
              <a:gd name="connsiteY39" fmla="*/ 5292784 h 5645151"/>
              <a:gd name="connsiteX40" fmla="*/ 0 w 4603567"/>
              <a:gd name="connsiteY40" fmla="*/ 352368 h 5645151"/>
              <a:gd name="connsiteX41" fmla="*/ 370959 w 4603567"/>
              <a:gd name="connsiteY41" fmla="*/ 0 h 564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03567" h="5645151">
                <a:moveTo>
                  <a:pt x="4232608" y="0"/>
                </a:moveTo>
                <a:cubicBezTo>
                  <a:pt x="4436655" y="0"/>
                  <a:pt x="4603567" y="158547"/>
                  <a:pt x="4603567" y="352367"/>
                </a:cubicBezTo>
                <a:lnTo>
                  <a:pt x="4603567" y="5292784"/>
                </a:lnTo>
                <a:cubicBezTo>
                  <a:pt x="4603567" y="5486604"/>
                  <a:pt x="4436655" y="5645151"/>
                  <a:pt x="4232608" y="5645151"/>
                </a:cubicBezTo>
                <a:cubicBezTo>
                  <a:pt x="4028562" y="5645151"/>
                  <a:pt x="3861649" y="5486604"/>
                  <a:pt x="3861649" y="5292784"/>
                </a:cubicBezTo>
                <a:lnTo>
                  <a:pt x="3861649" y="352367"/>
                </a:lnTo>
                <a:cubicBezTo>
                  <a:pt x="3861649" y="158547"/>
                  <a:pt x="4028562" y="0"/>
                  <a:pt x="4232608" y="0"/>
                </a:cubicBezTo>
                <a:close/>
                <a:moveTo>
                  <a:pt x="3459778" y="0"/>
                </a:moveTo>
                <a:cubicBezTo>
                  <a:pt x="3663365" y="0"/>
                  <a:pt x="3829901" y="158575"/>
                  <a:pt x="3829901" y="352429"/>
                </a:cubicBezTo>
                <a:lnTo>
                  <a:pt x="3829901" y="4151310"/>
                </a:lnTo>
                <a:cubicBezTo>
                  <a:pt x="3829901" y="4345164"/>
                  <a:pt x="3663365" y="4503738"/>
                  <a:pt x="3459778" y="4503738"/>
                </a:cubicBezTo>
                <a:cubicBezTo>
                  <a:pt x="3256191" y="4503738"/>
                  <a:pt x="3089654" y="4345164"/>
                  <a:pt x="3089654" y="4151310"/>
                </a:cubicBezTo>
                <a:lnTo>
                  <a:pt x="3089654" y="352429"/>
                </a:lnTo>
                <a:cubicBezTo>
                  <a:pt x="3089654" y="158575"/>
                  <a:pt x="3256191" y="0"/>
                  <a:pt x="3459778" y="0"/>
                </a:cubicBezTo>
                <a:close/>
                <a:moveTo>
                  <a:pt x="2687782" y="0"/>
                </a:moveTo>
                <a:cubicBezTo>
                  <a:pt x="2891369" y="0"/>
                  <a:pt x="3057905" y="158551"/>
                  <a:pt x="3057905" y="352375"/>
                </a:cubicBezTo>
                <a:lnTo>
                  <a:pt x="3057905" y="4651426"/>
                </a:lnTo>
                <a:cubicBezTo>
                  <a:pt x="3057905" y="4845251"/>
                  <a:pt x="2891369" y="5003801"/>
                  <a:pt x="2687782" y="5003801"/>
                </a:cubicBezTo>
                <a:cubicBezTo>
                  <a:pt x="2484195" y="5003801"/>
                  <a:pt x="2317658" y="4845251"/>
                  <a:pt x="2317658" y="4651426"/>
                </a:cubicBezTo>
                <a:lnTo>
                  <a:pt x="2317658" y="352375"/>
                </a:lnTo>
                <a:cubicBezTo>
                  <a:pt x="2317658" y="158551"/>
                  <a:pt x="2484195" y="0"/>
                  <a:pt x="2687782" y="0"/>
                </a:cubicBezTo>
                <a:close/>
                <a:moveTo>
                  <a:pt x="1914950" y="0"/>
                </a:moveTo>
                <a:cubicBezTo>
                  <a:pt x="2118997" y="0"/>
                  <a:pt x="2285909" y="158548"/>
                  <a:pt x="2285909" y="352368"/>
                </a:cubicBezTo>
                <a:lnTo>
                  <a:pt x="2285909" y="5292784"/>
                </a:lnTo>
                <a:cubicBezTo>
                  <a:pt x="2285909" y="5486604"/>
                  <a:pt x="2118997" y="5645151"/>
                  <a:pt x="1914950" y="5645151"/>
                </a:cubicBezTo>
                <a:cubicBezTo>
                  <a:pt x="1710904" y="5645151"/>
                  <a:pt x="1543991" y="5486604"/>
                  <a:pt x="1543991" y="5292784"/>
                </a:cubicBezTo>
                <a:lnTo>
                  <a:pt x="1543991" y="352368"/>
                </a:lnTo>
                <a:cubicBezTo>
                  <a:pt x="1543991" y="158548"/>
                  <a:pt x="1710904" y="0"/>
                  <a:pt x="1914950" y="0"/>
                </a:cubicBezTo>
                <a:close/>
                <a:moveTo>
                  <a:pt x="1142955" y="0"/>
                </a:moveTo>
                <a:cubicBezTo>
                  <a:pt x="1347002" y="0"/>
                  <a:pt x="1513914" y="158545"/>
                  <a:pt x="1513914" y="352361"/>
                </a:cubicBezTo>
                <a:lnTo>
                  <a:pt x="1513914" y="4215241"/>
                </a:lnTo>
                <a:cubicBezTo>
                  <a:pt x="1513914" y="4408694"/>
                  <a:pt x="1347002" y="4567238"/>
                  <a:pt x="1142955" y="4567238"/>
                </a:cubicBezTo>
                <a:cubicBezTo>
                  <a:pt x="938909" y="4567238"/>
                  <a:pt x="771996" y="4408694"/>
                  <a:pt x="771996" y="4215241"/>
                </a:cubicBezTo>
                <a:lnTo>
                  <a:pt x="771996" y="352361"/>
                </a:lnTo>
                <a:cubicBezTo>
                  <a:pt x="771996" y="158545"/>
                  <a:pt x="938909" y="0"/>
                  <a:pt x="1142955" y="0"/>
                </a:cubicBezTo>
                <a:close/>
                <a:moveTo>
                  <a:pt x="370959" y="0"/>
                </a:moveTo>
                <a:cubicBezTo>
                  <a:pt x="575006" y="0"/>
                  <a:pt x="741918" y="158548"/>
                  <a:pt x="741918" y="352368"/>
                </a:cubicBezTo>
                <a:lnTo>
                  <a:pt x="741918" y="5292784"/>
                </a:lnTo>
                <a:cubicBezTo>
                  <a:pt x="741918" y="5486604"/>
                  <a:pt x="575006" y="5645151"/>
                  <a:pt x="370959" y="5645151"/>
                </a:cubicBezTo>
                <a:cubicBezTo>
                  <a:pt x="166912" y="5645151"/>
                  <a:pt x="0" y="5486604"/>
                  <a:pt x="0" y="5292784"/>
                </a:cubicBezTo>
                <a:lnTo>
                  <a:pt x="0" y="352368"/>
                </a:lnTo>
                <a:cubicBezTo>
                  <a:pt x="0" y="158548"/>
                  <a:pt x="166912" y="0"/>
                  <a:pt x="370959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35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2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152400"/>
            <a:ext cx="58928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FC518DDF-EA73-4032-8735-398A46E5360F}" type="datetime1">
              <a:rPr lang="en-US" smtClean="0"/>
              <a:t>12/3/2019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14400" y="2057402"/>
            <a:ext cx="48768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86964"/>
            <a:ext cx="4876395" cy="131112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6283"/>
            <a:ext cx="2743200" cy="175433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223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36733" cy="6858000"/>
          </a:xfrm>
        </p:spPr>
        <p:txBody>
          <a:bodyPr>
            <a:normAutofit/>
          </a:bodyPr>
          <a:lstStyle>
            <a:lvl1pPr>
              <a:defRPr sz="1125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69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8BA0BF86-94BB-4217-B8D1-A8D7187BFB68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805" y="669869"/>
            <a:ext cx="10363200" cy="701731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4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190-163F-4F90-AE32-84A3785C6FED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34000" y="0"/>
            <a:ext cx="6858000" cy="6858000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0" h="6858000">
                <a:moveTo>
                  <a:pt x="0" y="0"/>
                </a:moveTo>
                <a:lnTo>
                  <a:pt x="6858000" y="0"/>
                </a:lnTo>
                <a:lnTo>
                  <a:pt x="6858000" y="685800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808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2597" y="-1"/>
            <a:ext cx="4438054" cy="6858000"/>
          </a:xfrm>
          <a:custGeom>
            <a:avLst/>
            <a:gdLst>
              <a:gd name="connsiteX0" fmla="*/ 2393011 w 4438054"/>
              <a:gd name="connsiteY0" fmla="*/ 2617063 h 6858000"/>
              <a:gd name="connsiteX1" fmla="*/ 4438054 w 4438054"/>
              <a:gd name="connsiteY1" fmla="*/ 2617063 h 6858000"/>
              <a:gd name="connsiteX2" fmla="*/ 3756373 w 4438054"/>
              <a:gd name="connsiteY2" fmla="*/ 6858000 h 6858000"/>
              <a:gd name="connsiteX3" fmla="*/ 1711330 w 4438054"/>
              <a:gd name="connsiteY3" fmla="*/ 6858000 h 6858000"/>
              <a:gd name="connsiteX4" fmla="*/ 681681 w 4438054"/>
              <a:gd name="connsiteY4" fmla="*/ 0 h 6858000"/>
              <a:gd name="connsiteX5" fmla="*/ 2726724 w 4438054"/>
              <a:gd name="connsiteY5" fmla="*/ 0 h 6858000"/>
              <a:gd name="connsiteX6" fmla="*/ 2045043 w 4438054"/>
              <a:gd name="connsiteY6" fmla="*/ 4240937 h 6858000"/>
              <a:gd name="connsiteX7" fmla="*/ 0 w 4438054"/>
              <a:gd name="connsiteY7" fmla="*/ 42409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8054" h="6858000">
                <a:moveTo>
                  <a:pt x="2393011" y="2617063"/>
                </a:moveTo>
                <a:lnTo>
                  <a:pt x="4438054" y="2617063"/>
                </a:lnTo>
                <a:lnTo>
                  <a:pt x="3756373" y="6858000"/>
                </a:lnTo>
                <a:lnTo>
                  <a:pt x="1711330" y="6858000"/>
                </a:lnTo>
                <a:close/>
                <a:moveTo>
                  <a:pt x="681681" y="0"/>
                </a:moveTo>
                <a:lnTo>
                  <a:pt x="2726724" y="0"/>
                </a:lnTo>
                <a:lnTo>
                  <a:pt x="2045043" y="4240937"/>
                </a:lnTo>
                <a:lnTo>
                  <a:pt x="0" y="424093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02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629369" y="1189727"/>
            <a:ext cx="3952594" cy="4478546"/>
          </a:xfrm>
          <a:custGeom>
            <a:avLst/>
            <a:gdLst>
              <a:gd name="connsiteX0" fmla="*/ 821064 w 1574800"/>
              <a:gd name="connsiteY0" fmla="*/ 1354138 h 1784351"/>
              <a:gd name="connsiteX1" fmla="*/ 1547473 w 1574800"/>
              <a:gd name="connsiteY1" fmla="*/ 1354138 h 1784351"/>
              <a:gd name="connsiteX2" fmla="*/ 1549400 w 1574800"/>
              <a:gd name="connsiteY2" fmla="*/ 1361820 h 1784351"/>
              <a:gd name="connsiteX3" fmla="*/ 813357 w 1574800"/>
              <a:gd name="connsiteY3" fmla="*/ 1784351 h 1784351"/>
              <a:gd name="connsiteX4" fmla="*/ 792162 w 1574800"/>
              <a:gd name="connsiteY4" fmla="*/ 1772828 h 1784351"/>
              <a:gd name="connsiteX5" fmla="*/ 792162 w 1574800"/>
              <a:gd name="connsiteY5" fmla="*/ 1381026 h 1784351"/>
              <a:gd name="connsiteX6" fmla="*/ 821064 w 1574800"/>
              <a:gd name="connsiteY6" fmla="*/ 1354138 h 1784351"/>
              <a:gd name="connsiteX7" fmla="*/ 30840 w 1574800"/>
              <a:gd name="connsiteY7" fmla="*/ 1354138 h 1784351"/>
              <a:gd name="connsiteX8" fmla="*/ 755323 w 1574800"/>
              <a:gd name="connsiteY8" fmla="*/ 1354138 h 1784351"/>
              <a:gd name="connsiteX9" fmla="*/ 784225 w 1574800"/>
              <a:gd name="connsiteY9" fmla="*/ 1381026 h 1784351"/>
              <a:gd name="connsiteX10" fmla="*/ 784225 w 1574800"/>
              <a:gd name="connsiteY10" fmla="*/ 1772828 h 1784351"/>
              <a:gd name="connsiteX11" fmla="*/ 763030 w 1574800"/>
              <a:gd name="connsiteY11" fmla="*/ 1784351 h 1784351"/>
              <a:gd name="connsiteX12" fmla="*/ 26987 w 1574800"/>
              <a:gd name="connsiteY12" fmla="*/ 1361820 h 1784351"/>
              <a:gd name="connsiteX13" fmla="*/ 30840 w 1574800"/>
              <a:gd name="connsiteY13" fmla="*/ 1354138 h 1784351"/>
              <a:gd name="connsiteX14" fmla="*/ 788194 w 1574800"/>
              <a:gd name="connsiteY14" fmla="*/ 1336675 h 1784351"/>
              <a:gd name="connsiteX15" fmla="*/ 793977 w 1574800"/>
              <a:gd name="connsiteY15" fmla="*/ 1338629 h 1784351"/>
              <a:gd name="connsiteX16" fmla="*/ 801688 w 1574800"/>
              <a:gd name="connsiteY16" fmla="*/ 1350352 h 1784351"/>
              <a:gd name="connsiteX17" fmla="*/ 788194 w 1574800"/>
              <a:gd name="connsiteY17" fmla="*/ 1362075 h 1784351"/>
              <a:gd name="connsiteX18" fmla="*/ 774700 w 1574800"/>
              <a:gd name="connsiteY18" fmla="*/ 1350352 h 1784351"/>
              <a:gd name="connsiteX19" fmla="*/ 782411 w 1574800"/>
              <a:gd name="connsiteY19" fmla="*/ 1338629 h 1784351"/>
              <a:gd name="connsiteX20" fmla="*/ 788194 w 1574800"/>
              <a:gd name="connsiteY20" fmla="*/ 1336675 h 1784351"/>
              <a:gd name="connsiteX21" fmla="*/ 1171929 w 1574800"/>
              <a:gd name="connsiteY21" fmla="*/ 693738 h 1784351"/>
              <a:gd name="connsiteX22" fmla="*/ 1183481 w 1574800"/>
              <a:gd name="connsiteY22" fmla="*/ 697589 h 1784351"/>
              <a:gd name="connsiteX23" fmla="*/ 1196959 w 1574800"/>
              <a:gd name="connsiteY23" fmla="*/ 693738 h 1784351"/>
              <a:gd name="connsiteX24" fmla="*/ 1558925 w 1574800"/>
              <a:gd name="connsiteY24" fmla="*/ 1323431 h 1784351"/>
              <a:gd name="connsiteX25" fmla="*/ 1547373 w 1574800"/>
              <a:gd name="connsiteY25" fmla="*/ 1344613 h 1784351"/>
              <a:gd name="connsiteX26" fmla="*/ 819589 w 1574800"/>
              <a:gd name="connsiteY26" fmla="*/ 1344613 h 1784351"/>
              <a:gd name="connsiteX27" fmla="*/ 808037 w 1574800"/>
              <a:gd name="connsiteY27" fmla="*/ 1323431 h 1784351"/>
              <a:gd name="connsiteX28" fmla="*/ 1171929 w 1574800"/>
              <a:gd name="connsiteY28" fmla="*/ 693738 h 1784351"/>
              <a:gd name="connsiteX29" fmla="*/ 379253 w 1574800"/>
              <a:gd name="connsiteY29" fmla="*/ 693738 h 1784351"/>
              <a:gd name="connsiteX30" fmla="*/ 392737 w 1574800"/>
              <a:gd name="connsiteY30" fmla="*/ 697590 h 1784351"/>
              <a:gd name="connsiteX31" fmla="*/ 404294 w 1574800"/>
              <a:gd name="connsiteY31" fmla="*/ 693738 h 1784351"/>
              <a:gd name="connsiteX32" fmla="*/ 768350 w 1574800"/>
              <a:gd name="connsiteY32" fmla="*/ 1323431 h 1784351"/>
              <a:gd name="connsiteX33" fmla="*/ 754867 w 1574800"/>
              <a:gd name="connsiteY33" fmla="*/ 1344613 h 1784351"/>
              <a:gd name="connsiteX34" fmla="*/ 32533 w 1574800"/>
              <a:gd name="connsiteY34" fmla="*/ 1344613 h 1784351"/>
              <a:gd name="connsiteX35" fmla="*/ 32533 w 1574800"/>
              <a:gd name="connsiteY35" fmla="*/ 1342687 h 1784351"/>
              <a:gd name="connsiteX36" fmla="*/ 19050 w 1574800"/>
              <a:gd name="connsiteY36" fmla="*/ 1317654 h 1784351"/>
              <a:gd name="connsiteX37" fmla="*/ 379253 w 1574800"/>
              <a:gd name="connsiteY37" fmla="*/ 693738 h 1784351"/>
              <a:gd name="connsiteX38" fmla="*/ 424302 w 1574800"/>
              <a:gd name="connsiteY38" fmla="*/ 669925 h 1784351"/>
              <a:gd name="connsiteX39" fmla="*/ 1152086 w 1574800"/>
              <a:gd name="connsiteY39" fmla="*/ 669925 h 1784351"/>
              <a:gd name="connsiteX40" fmla="*/ 1163638 w 1574800"/>
              <a:gd name="connsiteY40" fmla="*/ 691056 h 1784351"/>
              <a:gd name="connsiteX41" fmla="*/ 799746 w 1574800"/>
              <a:gd name="connsiteY41" fmla="*/ 1319213 h 1784351"/>
              <a:gd name="connsiteX42" fmla="*/ 776642 w 1574800"/>
              <a:gd name="connsiteY42" fmla="*/ 1319213 h 1784351"/>
              <a:gd name="connsiteX43" fmla="*/ 412750 w 1574800"/>
              <a:gd name="connsiteY43" fmla="*/ 691056 h 1784351"/>
              <a:gd name="connsiteX44" fmla="*/ 424302 w 1574800"/>
              <a:gd name="connsiteY44" fmla="*/ 669925 h 1784351"/>
              <a:gd name="connsiteX45" fmla="*/ 1183298 w 1574800"/>
              <a:gd name="connsiteY45" fmla="*/ 652463 h 1784351"/>
              <a:gd name="connsiteX46" fmla="*/ 1195021 w 1574800"/>
              <a:gd name="connsiteY46" fmla="*/ 658246 h 1784351"/>
              <a:gd name="connsiteX47" fmla="*/ 1196975 w 1574800"/>
              <a:gd name="connsiteY47" fmla="*/ 665957 h 1784351"/>
              <a:gd name="connsiteX48" fmla="*/ 1191114 w 1574800"/>
              <a:gd name="connsiteY48" fmla="*/ 677523 h 1784351"/>
              <a:gd name="connsiteX49" fmla="*/ 1177437 w 1574800"/>
              <a:gd name="connsiteY49" fmla="*/ 677523 h 1784351"/>
              <a:gd name="connsiteX50" fmla="*/ 1171575 w 1574800"/>
              <a:gd name="connsiteY50" fmla="*/ 665957 h 1784351"/>
              <a:gd name="connsiteX51" fmla="*/ 1177437 w 1574800"/>
              <a:gd name="connsiteY51" fmla="*/ 654391 h 1784351"/>
              <a:gd name="connsiteX52" fmla="*/ 1183298 w 1574800"/>
              <a:gd name="connsiteY52" fmla="*/ 652463 h 1784351"/>
              <a:gd name="connsiteX53" fmla="*/ 393089 w 1574800"/>
              <a:gd name="connsiteY53" fmla="*/ 652463 h 1784351"/>
              <a:gd name="connsiteX54" fmla="*/ 398951 w 1574800"/>
              <a:gd name="connsiteY54" fmla="*/ 654391 h 1784351"/>
              <a:gd name="connsiteX55" fmla="*/ 404812 w 1574800"/>
              <a:gd name="connsiteY55" fmla="*/ 665957 h 1784351"/>
              <a:gd name="connsiteX56" fmla="*/ 398951 w 1574800"/>
              <a:gd name="connsiteY56" fmla="*/ 677524 h 1784351"/>
              <a:gd name="connsiteX57" fmla="*/ 385274 w 1574800"/>
              <a:gd name="connsiteY57" fmla="*/ 677524 h 1784351"/>
              <a:gd name="connsiteX58" fmla="*/ 379412 w 1574800"/>
              <a:gd name="connsiteY58" fmla="*/ 665957 h 1784351"/>
              <a:gd name="connsiteX59" fmla="*/ 381366 w 1574800"/>
              <a:gd name="connsiteY59" fmla="*/ 658246 h 1784351"/>
              <a:gd name="connsiteX60" fmla="*/ 393089 w 1574800"/>
              <a:gd name="connsiteY60" fmla="*/ 652463 h 1784351"/>
              <a:gd name="connsiteX61" fmla="*/ 1555535 w 1574800"/>
              <a:gd name="connsiteY61" fmla="*/ 457200 h 1784351"/>
              <a:gd name="connsiteX62" fmla="*/ 1574800 w 1574800"/>
              <a:gd name="connsiteY62" fmla="*/ 468745 h 1784351"/>
              <a:gd name="connsiteX63" fmla="*/ 1574800 w 1574800"/>
              <a:gd name="connsiteY63" fmla="*/ 1317289 h 1784351"/>
              <a:gd name="connsiteX64" fmla="*/ 1569021 w 1574800"/>
              <a:gd name="connsiteY64" fmla="*/ 1319213 h 1784351"/>
              <a:gd name="connsiteX65" fmla="*/ 1204912 w 1574800"/>
              <a:gd name="connsiteY65" fmla="*/ 690021 h 1784351"/>
              <a:gd name="connsiteX66" fmla="*/ 1216471 w 1574800"/>
              <a:gd name="connsiteY66" fmla="*/ 665007 h 1784351"/>
              <a:gd name="connsiteX67" fmla="*/ 1214545 w 1574800"/>
              <a:gd name="connsiteY67" fmla="*/ 653462 h 1784351"/>
              <a:gd name="connsiteX68" fmla="*/ 1555535 w 1574800"/>
              <a:gd name="connsiteY68" fmla="*/ 457200 h 1784351"/>
              <a:gd name="connsiteX69" fmla="*/ 21172 w 1574800"/>
              <a:gd name="connsiteY69" fmla="*/ 457200 h 1784351"/>
              <a:gd name="connsiteX70" fmla="*/ 361851 w 1574800"/>
              <a:gd name="connsiteY70" fmla="*/ 653407 h 1784351"/>
              <a:gd name="connsiteX71" fmla="*/ 359926 w 1574800"/>
              <a:gd name="connsiteY71" fmla="*/ 664948 h 1784351"/>
              <a:gd name="connsiteX72" fmla="*/ 371475 w 1574800"/>
              <a:gd name="connsiteY72" fmla="*/ 689955 h 1784351"/>
              <a:gd name="connsiteX73" fmla="*/ 11548 w 1574800"/>
              <a:gd name="connsiteY73" fmla="*/ 1311275 h 1784351"/>
              <a:gd name="connsiteX74" fmla="*/ 0 w 1574800"/>
              <a:gd name="connsiteY74" fmla="*/ 1309352 h 1784351"/>
              <a:gd name="connsiteX75" fmla="*/ 0 w 1574800"/>
              <a:gd name="connsiteY75" fmla="*/ 468742 h 1784351"/>
              <a:gd name="connsiteX76" fmla="*/ 21172 w 1574800"/>
              <a:gd name="connsiteY76" fmla="*/ 457200 h 1784351"/>
              <a:gd name="connsiteX77" fmla="*/ 776642 w 1574800"/>
              <a:gd name="connsiteY77" fmla="*/ 11113 h 1784351"/>
              <a:gd name="connsiteX78" fmla="*/ 788194 w 1574800"/>
              <a:gd name="connsiteY78" fmla="*/ 13035 h 1784351"/>
              <a:gd name="connsiteX79" fmla="*/ 799746 w 1574800"/>
              <a:gd name="connsiteY79" fmla="*/ 11113 h 1784351"/>
              <a:gd name="connsiteX80" fmla="*/ 1163638 w 1574800"/>
              <a:gd name="connsiteY80" fmla="*/ 639594 h 1784351"/>
              <a:gd name="connsiteX81" fmla="*/ 1152086 w 1574800"/>
              <a:gd name="connsiteY81" fmla="*/ 658813 h 1784351"/>
              <a:gd name="connsiteX82" fmla="*/ 424302 w 1574800"/>
              <a:gd name="connsiteY82" fmla="*/ 658813 h 1784351"/>
              <a:gd name="connsiteX83" fmla="*/ 412750 w 1574800"/>
              <a:gd name="connsiteY83" fmla="*/ 639594 h 1784351"/>
              <a:gd name="connsiteX84" fmla="*/ 776642 w 1574800"/>
              <a:gd name="connsiteY84" fmla="*/ 11113 h 1784351"/>
              <a:gd name="connsiteX85" fmla="*/ 813814 w 1574800"/>
              <a:gd name="connsiteY85" fmla="*/ 0 h 1784351"/>
              <a:gd name="connsiteX86" fmla="*/ 1549400 w 1574800"/>
              <a:gd name="connsiteY86" fmla="*/ 425194 h 1784351"/>
              <a:gd name="connsiteX87" fmla="*/ 1547475 w 1574800"/>
              <a:gd name="connsiteY87" fmla="*/ 436738 h 1784351"/>
              <a:gd name="connsiteX88" fmla="*/ 1549400 w 1574800"/>
              <a:gd name="connsiteY88" fmla="*/ 448282 h 1784351"/>
              <a:gd name="connsiteX89" fmla="*/ 1210491 w 1574800"/>
              <a:gd name="connsiteY89" fmla="*/ 644525 h 1784351"/>
              <a:gd name="connsiteX90" fmla="*/ 1183533 w 1574800"/>
              <a:gd name="connsiteY90" fmla="*/ 632981 h 1784351"/>
              <a:gd name="connsiteX91" fmla="*/ 1171979 w 1574800"/>
              <a:gd name="connsiteY91" fmla="*/ 634905 h 1784351"/>
              <a:gd name="connsiteX92" fmla="*/ 808037 w 1574800"/>
              <a:gd name="connsiteY92" fmla="*/ 5772 h 1784351"/>
              <a:gd name="connsiteX93" fmla="*/ 813814 w 1574800"/>
              <a:gd name="connsiteY93" fmla="*/ 0 h 1784351"/>
              <a:gd name="connsiteX94" fmla="*/ 762573 w 1574800"/>
              <a:gd name="connsiteY94" fmla="*/ 0 h 1784351"/>
              <a:gd name="connsiteX95" fmla="*/ 768350 w 1574800"/>
              <a:gd name="connsiteY95" fmla="*/ 5772 h 1784351"/>
              <a:gd name="connsiteX96" fmla="*/ 404408 w 1574800"/>
              <a:gd name="connsiteY96" fmla="*/ 634906 h 1784351"/>
              <a:gd name="connsiteX97" fmla="*/ 365896 w 1574800"/>
              <a:gd name="connsiteY97" fmla="*/ 644525 h 1784351"/>
              <a:gd name="connsiteX98" fmla="*/ 26987 w 1574800"/>
              <a:gd name="connsiteY98" fmla="*/ 448282 h 1784351"/>
              <a:gd name="connsiteX99" fmla="*/ 28912 w 1574800"/>
              <a:gd name="connsiteY99" fmla="*/ 436738 h 1784351"/>
              <a:gd name="connsiteX100" fmla="*/ 26987 w 1574800"/>
              <a:gd name="connsiteY100" fmla="*/ 425194 h 1784351"/>
              <a:gd name="connsiteX101" fmla="*/ 762573 w 1574800"/>
              <a:gd name="connsiteY101" fmla="*/ 0 h 178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574800" h="1784351">
                <a:moveTo>
                  <a:pt x="821064" y="1354138"/>
                </a:moveTo>
                <a:cubicBezTo>
                  <a:pt x="821064" y="1354138"/>
                  <a:pt x="821064" y="1354138"/>
                  <a:pt x="1547473" y="1354138"/>
                </a:cubicBezTo>
                <a:cubicBezTo>
                  <a:pt x="1547473" y="1356059"/>
                  <a:pt x="1549400" y="1359900"/>
                  <a:pt x="1549400" y="1361820"/>
                </a:cubicBezTo>
                <a:cubicBezTo>
                  <a:pt x="1549400" y="1361820"/>
                  <a:pt x="1549400" y="1361820"/>
                  <a:pt x="813357" y="1784351"/>
                </a:cubicBezTo>
                <a:cubicBezTo>
                  <a:pt x="807577" y="1778589"/>
                  <a:pt x="801796" y="1774748"/>
                  <a:pt x="792162" y="1772828"/>
                </a:cubicBezTo>
                <a:cubicBezTo>
                  <a:pt x="792162" y="1772828"/>
                  <a:pt x="792162" y="1772828"/>
                  <a:pt x="792162" y="1381026"/>
                </a:cubicBezTo>
                <a:cubicBezTo>
                  <a:pt x="807577" y="1379106"/>
                  <a:pt x="819138" y="1367582"/>
                  <a:pt x="821064" y="1354138"/>
                </a:cubicBezTo>
                <a:close/>
                <a:moveTo>
                  <a:pt x="30840" y="1354138"/>
                </a:moveTo>
                <a:cubicBezTo>
                  <a:pt x="30840" y="1354138"/>
                  <a:pt x="30840" y="1354138"/>
                  <a:pt x="755323" y="1354138"/>
                </a:cubicBezTo>
                <a:cubicBezTo>
                  <a:pt x="757250" y="1367582"/>
                  <a:pt x="768811" y="1379106"/>
                  <a:pt x="784225" y="1381026"/>
                </a:cubicBezTo>
                <a:cubicBezTo>
                  <a:pt x="784225" y="1381026"/>
                  <a:pt x="784225" y="1381026"/>
                  <a:pt x="784225" y="1772828"/>
                </a:cubicBezTo>
                <a:cubicBezTo>
                  <a:pt x="774591" y="1774748"/>
                  <a:pt x="766884" y="1778589"/>
                  <a:pt x="763030" y="1784351"/>
                </a:cubicBezTo>
                <a:cubicBezTo>
                  <a:pt x="763030" y="1784351"/>
                  <a:pt x="763030" y="1784351"/>
                  <a:pt x="26987" y="1361820"/>
                </a:cubicBezTo>
                <a:cubicBezTo>
                  <a:pt x="28914" y="1359900"/>
                  <a:pt x="28914" y="1356059"/>
                  <a:pt x="30840" y="1354138"/>
                </a:cubicBezTo>
                <a:close/>
                <a:moveTo>
                  <a:pt x="788194" y="1336675"/>
                </a:moveTo>
                <a:cubicBezTo>
                  <a:pt x="790122" y="1336675"/>
                  <a:pt x="792050" y="1336675"/>
                  <a:pt x="793977" y="1338629"/>
                </a:cubicBezTo>
                <a:cubicBezTo>
                  <a:pt x="797833" y="1340583"/>
                  <a:pt x="801688" y="1344490"/>
                  <a:pt x="801688" y="1350352"/>
                </a:cubicBezTo>
                <a:cubicBezTo>
                  <a:pt x="801688" y="1356214"/>
                  <a:pt x="795905" y="1362075"/>
                  <a:pt x="788194" y="1362075"/>
                </a:cubicBezTo>
                <a:cubicBezTo>
                  <a:pt x="780483" y="1362075"/>
                  <a:pt x="774700" y="1356214"/>
                  <a:pt x="774700" y="1350352"/>
                </a:cubicBezTo>
                <a:cubicBezTo>
                  <a:pt x="774700" y="1344490"/>
                  <a:pt x="776628" y="1340583"/>
                  <a:pt x="782411" y="1338629"/>
                </a:cubicBezTo>
                <a:cubicBezTo>
                  <a:pt x="784339" y="1336675"/>
                  <a:pt x="786267" y="1336675"/>
                  <a:pt x="788194" y="1336675"/>
                </a:cubicBezTo>
                <a:close/>
                <a:moveTo>
                  <a:pt x="1171929" y="693738"/>
                </a:moveTo>
                <a:cubicBezTo>
                  <a:pt x="1175780" y="695664"/>
                  <a:pt x="1179631" y="697589"/>
                  <a:pt x="1183481" y="697589"/>
                </a:cubicBezTo>
                <a:cubicBezTo>
                  <a:pt x="1189257" y="697589"/>
                  <a:pt x="1193108" y="695664"/>
                  <a:pt x="1196959" y="693738"/>
                </a:cubicBezTo>
                <a:cubicBezTo>
                  <a:pt x="1196959" y="693738"/>
                  <a:pt x="1196959" y="693738"/>
                  <a:pt x="1558925" y="1323431"/>
                </a:cubicBezTo>
                <a:cubicBezTo>
                  <a:pt x="1553149" y="1329208"/>
                  <a:pt x="1549298" y="1336910"/>
                  <a:pt x="1547373" y="1344613"/>
                </a:cubicBezTo>
                <a:cubicBezTo>
                  <a:pt x="1547373" y="1344613"/>
                  <a:pt x="1547373" y="1344613"/>
                  <a:pt x="819589" y="1344613"/>
                </a:cubicBezTo>
                <a:cubicBezTo>
                  <a:pt x="819589" y="1336910"/>
                  <a:pt x="815739" y="1329208"/>
                  <a:pt x="808037" y="1323431"/>
                </a:cubicBezTo>
                <a:cubicBezTo>
                  <a:pt x="808037" y="1323431"/>
                  <a:pt x="808037" y="1323431"/>
                  <a:pt x="1171929" y="693738"/>
                </a:cubicBezTo>
                <a:close/>
                <a:moveTo>
                  <a:pt x="379253" y="693738"/>
                </a:moveTo>
                <a:cubicBezTo>
                  <a:pt x="383106" y="695664"/>
                  <a:pt x="386958" y="697590"/>
                  <a:pt x="392737" y="697590"/>
                </a:cubicBezTo>
                <a:cubicBezTo>
                  <a:pt x="396590" y="697590"/>
                  <a:pt x="400442" y="695664"/>
                  <a:pt x="404294" y="693738"/>
                </a:cubicBezTo>
                <a:cubicBezTo>
                  <a:pt x="404294" y="693738"/>
                  <a:pt x="404294" y="693738"/>
                  <a:pt x="768350" y="1323431"/>
                </a:cubicBezTo>
                <a:cubicBezTo>
                  <a:pt x="760645" y="1329208"/>
                  <a:pt x="756793" y="1336910"/>
                  <a:pt x="754867" y="1344613"/>
                </a:cubicBezTo>
                <a:cubicBezTo>
                  <a:pt x="754867" y="1344613"/>
                  <a:pt x="754867" y="1344613"/>
                  <a:pt x="32533" y="1344613"/>
                </a:cubicBezTo>
                <a:cubicBezTo>
                  <a:pt x="32533" y="1344613"/>
                  <a:pt x="32533" y="1342687"/>
                  <a:pt x="32533" y="1342687"/>
                </a:cubicBezTo>
                <a:cubicBezTo>
                  <a:pt x="32533" y="1333059"/>
                  <a:pt x="26755" y="1323431"/>
                  <a:pt x="19050" y="1317654"/>
                </a:cubicBezTo>
                <a:cubicBezTo>
                  <a:pt x="19050" y="1317654"/>
                  <a:pt x="19050" y="1317654"/>
                  <a:pt x="379253" y="693738"/>
                </a:cubicBezTo>
                <a:close/>
                <a:moveTo>
                  <a:pt x="424302" y="669925"/>
                </a:moveTo>
                <a:cubicBezTo>
                  <a:pt x="424302" y="669925"/>
                  <a:pt x="424302" y="669925"/>
                  <a:pt x="1152086" y="669925"/>
                </a:cubicBezTo>
                <a:cubicBezTo>
                  <a:pt x="1152086" y="677609"/>
                  <a:pt x="1157862" y="685293"/>
                  <a:pt x="1163638" y="691056"/>
                </a:cubicBezTo>
                <a:cubicBezTo>
                  <a:pt x="1163638" y="691056"/>
                  <a:pt x="1163638" y="691056"/>
                  <a:pt x="799746" y="1319213"/>
                </a:cubicBezTo>
                <a:cubicBezTo>
                  <a:pt x="792045" y="1315371"/>
                  <a:pt x="784344" y="1315371"/>
                  <a:pt x="776642" y="1319213"/>
                </a:cubicBezTo>
                <a:cubicBezTo>
                  <a:pt x="776642" y="1319213"/>
                  <a:pt x="776642" y="1319213"/>
                  <a:pt x="412750" y="691056"/>
                </a:cubicBezTo>
                <a:cubicBezTo>
                  <a:pt x="418526" y="685293"/>
                  <a:pt x="422377" y="677609"/>
                  <a:pt x="424302" y="669925"/>
                </a:cubicBezTo>
                <a:close/>
                <a:moveTo>
                  <a:pt x="1183298" y="652463"/>
                </a:moveTo>
                <a:cubicBezTo>
                  <a:pt x="1189160" y="652463"/>
                  <a:pt x="1193068" y="654391"/>
                  <a:pt x="1195021" y="658246"/>
                </a:cubicBezTo>
                <a:cubicBezTo>
                  <a:pt x="1196975" y="660174"/>
                  <a:pt x="1196975" y="664029"/>
                  <a:pt x="1196975" y="665957"/>
                </a:cubicBezTo>
                <a:cubicBezTo>
                  <a:pt x="1196975" y="669812"/>
                  <a:pt x="1195021" y="675596"/>
                  <a:pt x="1191114" y="677523"/>
                </a:cubicBezTo>
                <a:cubicBezTo>
                  <a:pt x="1187206" y="679451"/>
                  <a:pt x="1181344" y="679451"/>
                  <a:pt x="1177437" y="677523"/>
                </a:cubicBezTo>
                <a:cubicBezTo>
                  <a:pt x="1173529" y="673668"/>
                  <a:pt x="1171575" y="669812"/>
                  <a:pt x="1171575" y="665957"/>
                </a:cubicBezTo>
                <a:cubicBezTo>
                  <a:pt x="1171575" y="660174"/>
                  <a:pt x="1173529" y="656318"/>
                  <a:pt x="1177437" y="654391"/>
                </a:cubicBezTo>
                <a:cubicBezTo>
                  <a:pt x="1179391" y="652463"/>
                  <a:pt x="1181344" y="652463"/>
                  <a:pt x="1183298" y="652463"/>
                </a:cubicBezTo>
                <a:close/>
                <a:moveTo>
                  <a:pt x="393089" y="652463"/>
                </a:moveTo>
                <a:cubicBezTo>
                  <a:pt x="395043" y="652463"/>
                  <a:pt x="396997" y="652463"/>
                  <a:pt x="398951" y="654391"/>
                </a:cubicBezTo>
                <a:cubicBezTo>
                  <a:pt x="402858" y="656319"/>
                  <a:pt x="404812" y="660174"/>
                  <a:pt x="404812" y="665957"/>
                </a:cubicBezTo>
                <a:cubicBezTo>
                  <a:pt x="404812" y="669813"/>
                  <a:pt x="402858" y="673668"/>
                  <a:pt x="398951" y="677524"/>
                </a:cubicBezTo>
                <a:cubicBezTo>
                  <a:pt x="395043" y="679451"/>
                  <a:pt x="389181" y="679451"/>
                  <a:pt x="385274" y="677524"/>
                </a:cubicBezTo>
                <a:cubicBezTo>
                  <a:pt x="381366" y="673668"/>
                  <a:pt x="379412" y="669813"/>
                  <a:pt x="379412" y="665957"/>
                </a:cubicBezTo>
                <a:cubicBezTo>
                  <a:pt x="379412" y="664030"/>
                  <a:pt x="379412" y="660174"/>
                  <a:pt x="381366" y="658246"/>
                </a:cubicBezTo>
                <a:cubicBezTo>
                  <a:pt x="383320" y="654391"/>
                  <a:pt x="387228" y="652463"/>
                  <a:pt x="393089" y="652463"/>
                </a:cubicBezTo>
                <a:close/>
                <a:moveTo>
                  <a:pt x="1555535" y="457200"/>
                </a:moveTo>
                <a:cubicBezTo>
                  <a:pt x="1559388" y="462973"/>
                  <a:pt x="1567094" y="466821"/>
                  <a:pt x="1574800" y="468745"/>
                </a:cubicBezTo>
                <a:cubicBezTo>
                  <a:pt x="1574800" y="468745"/>
                  <a:pt x="1574800" y="468745"/>
                  <a:pt x="1574800" y="1317289"/>
                </a:cubicBezTo>
                <a:cubicBezTo>
                  <a:pt x="1572874" y="1317289"/>
                  <a:pt x="1570947" y="1319213"/>
                  <a:pt x="1569021" y="1319213"/>
                </a:cubicBezTo>
                <a:cubicBezTo>
                  <a:pt x="1569021" y="1319213"/>
                  <a:pt x="1569021" y="1319213"/>
                  <a:pt x="1204912" y="690021"/>
                </a:cubicBezTo>
                <a:cubicBezTo>
                  <a:pt x="1212618" y="684248"/>
                  <a:pt x="1216471" y="674628"/>
                  <a:pt x="1216471" y="665007"/>
                </a:cubicBezTo>
                <a:cubicBezTo>
                  <a:pt x="1216471" y="661159"/>
                  <a:pt x="1216471" y="657310"/>
                  <a:pt x="1214545" y="653462"/>
                </a:cubicBezTo>
                <a:cubicBezTo>
                  <a:pt x="1214545" y="653462"/>
                  <a:pt x="1214545" y="653462"/>
                  <a:pt x="1555535" y="457200"/>
                </a:cubicBezTo>
                <a:close/>
                <a:moveTo>
                  <a:pt x="21172" y="457200"/>
                </a:moveTo>
                <a:cubicBezTo>
                  <a:pt x="21172" y="457200"/>
                  <a:pt x="21172" y="457200"/>
                  <a:pt x="361851" y="653407"/>
                </a:cubicBezTo>
                <a:cubicBezTo>
                  <a:pt x="359926" y="657254"/>
                  <a:pt x="359926" y="661101"/>
                  <a:pt x="359926" y="664948"/>
                </a:cubicBezTo>
                <a:cubicBezTo>
                  <a:pt x="359926" y="674566"/>
                  <a:pt x="363776" y="684184"/>
                  <a:pt x="371475" y="689955"/>
                </a:cubicBezTo>
                <a:cubicBezTo>
                  <a:pt x="371475" y="689955"/>
                  <a:pt x="371475" y="689955"/>
                  <a:pt x="11548" y="1311275"/>
                </a:cubicBezTo>
                <a:cubicBezTo>
                  <a:pt x="9623" y="1311275"/>
                  <a:pt x="3849" y="1309352"/>
                  <a:pt x="0" y="1309352"/>
                </a:cubicBezTo>
                <a:cubicBezTo>
                  <a:pt x="0" y="1309352"/>
                  <a:pt x="0" y="1309352"/>
                  <a:pt x="0" y="468742"/>
                </a:cubicBezTo>
                <a:cubicBezTo>
                  <a:pt x="9623" y="466818"/>
                  <a:pt x="17322" y="462971"/>
                  <a:pt x="21172" y="457200"/>
                </a:cubicBezTo>
                <a:close/>
                <a:moveTo>
                  <a:pt x="776642" y="11113"/>
                </a:moveTo>
                <a:cubicBezTo>
                  <a:pt x="780493" y="11113"/>
                  <a:pt x="784344" y="13035"/>
                  <a:pt x="788194" y="13035"/>
                </a:cubicBezTo>
                <a:cubicBezTo>
                  <a:pt x="792045" y="13035"/>
                  <a:pt x="795896" y="11113"/>
                  <a:pt x="799746" y="11113"/>
                </a:cubicBezTo>
                <a:cubicBezTo>
                  <a:pt x="799746" y="11113"/>
                  <a:pt x="799746" y="11113"/>
                  <a:pt x="1163638" y="639594"/>
                </a:cubicBezTo>
                <a:cubicBezTo>
                  <a:pt x="1157862" y="643437"/>
                  <a:pt x="1152086" y="651125"/>
                  <a:pt x="1152086" y="658813"/>
                </a:cubicBezTo>
                <a:cubicBezTo>
                  <a:pt x="1152086" y="658813"/>
                  <a:pt x="1152086" y="658813"/>
                  <a:pt x="424302" y="658813"/>
                </a:cubicBezTo>
                <a:cubicBezTo>
                  <a:pt x="422377" y="651125"/>
                  <a:pt x="418526" y="643437"/>
                  <a:pt x="412750" y="639594"/>
                </a:cubicBezTo>
                <a:cubicBezTo>
                  <a:pt x="412750" y="639594"/>
                  <a:pt x="412750" y="639594"/>
                  <a:pt x="776642" y="11113"/>
                </a:cubicBezTo>
                <a:close/>
                <a:moveTo>
                  <a:pt x="813814" y="0"/>
                </a:moveTo>
                <a:cubicBezTo>
                  <a:pt x="813814" y="0"/>
                  <a:pt x="813814" y="0"/>
                  <a:pt x="1549400" y="425194"/>
                </a:cubicBezTo>
                <a:cubicBezTo>
                  <a:pt x="1547475" y="429042"/>
                  <a:pt x="1547475" y="432890"/>
                  <a:pt x="1547475" y="436738"/>
                </a:cubicBezTo>
                <a:cubicBezTo>
                  <a:pt x="1547475" y="440586"/>
                  <a:pt x="1547475" y="444434"/>
                  <a:pt x="1549400" y="448282"/>
                </a:cubicBezTo>
                <a:cubicBezTo>
                  <a:pt x="1549400" y="448282"/>
                  <a:pt x="1549400" y="448282"/>
                  <a:pt x="1210491" y="644525"/>
                </a:cubicBezTo>
                <a:cubicBezTo>
                  <a:pt x="1202789" y="636829"/>
                  <a:pt x="1195086" y="632981"/>
                  <a:pt x="1183533" y="632981"/>
                </a:cubicBezTo>
                <a:cubicBezTo>
                  <a:pt x="1179682" y="632981"/>
                  <a:pt x="1175830" y="632981"/>
                  <a:pt x="1171979" y="634905"/>
                </a:cubicBezTo>
                <a:cubicBezTo>
                  <a:pt x="1171979" y="634905"/>
                  <a:pt x="1171979" y="634905"/>
                  <a:pt x="808037" y="5772"/>
                </a:cubicBezTo>
                <a:cubicBezTo>
                  <a:pt x="809963" y="3848"/>
                  <a:pt x="811888" y="1924"/>
                  <a:pt x="813814" y="0"/>
                </a:cubicBezTo>
                <a:close/>
                <a:moveTo>
                  <a:pt x="762573" y="0"/>
                </a:moveTo>
                <a:cubicBezTo>
                  <a:pt x="764499" y="1924"/>
                  <a:pt x="766425" y="3848"/>
                  <a:pt x="768350" y="5772"/>
                </a:cubicBezTo>
                <a:cubicBezTo>
                  <a:pt x="768350" y="5772"/>
                  <a:pt x="768350" y="5772"/>
                  <a:pt x="404408" y="634906"/>
                </a:cubicBezTo>
                <a:cubicBezTo>
                  <a:pt x="390929" y="631057"/>
                  <a:pt x="375524" y="634906"/>
                  <a:pt x="365896" y="644525"/>
                </a:cubicBezTo>
                <a:cubicBezTo>
                  <a:pt x="365896" y="644525"/>
                  <a:pt x="365896" y="644525"/>
                  <a:pt x="26987" y="448282"/>
                </a:cubicBezTo>
                <a:cubicBezTo>
                  <a:pt x="26987" y="444434"/>
                  <a:pt x="28912" y="440586"/>
                  <a:pt x="28912" y="436738"/>
                </a:cubicBezTo>
                <a:cubicBezTo>
                  <a:pt x="28912" y="432890"/>
                  <a:pt x="26987" y="429042"/>
                  <a:pt x="26987" y="425194"/>
                </a:cubicBezTo>
                <a:cubicBezTo>
                  <a:pt x="26987" y="425194"/>
                  <a:pt x="26987" y="425194"/>
                  <a:pt x="762573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6800" y="2180168"/>
            <a:ext cx="6045200" cy="278553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>
              <a:sym typeface="Helvetica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614363" y="6357938"/>
            <a:ext cx="2200275" cy="257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5C16-9AAB-49D0-8DAD-D91658A1C9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6EC9-9AF1-4EC4-9A79-1BB81C51D73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fld id="{5CEB69FE-35E3-48FF-85BA-954F748D2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528638" y="6356350"/>
            <a:ext cx="2300287" cy="244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&amp;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9617" y="135554"/>
            <a:ext cx="10527933" cy="72771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9616" y="869950"/>
            <a:ext cx="10527237" cy="3999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2000"/>
              </a:lnSpc>
              <a:defRPr sz="2000">
                <a:solidFill>
                  <a:srgbClr val="505050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743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228" y="2305877"/>
            <a:ext cx="10515600" cy="3871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A0C6-C80E-4EA4-909B-1263271D0599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BFD2D1-7D60-41BA-85CE-D36C477117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8442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7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55" y="2002631"/>
            <a:ext cx="7110046" cy="2852737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8696-C25B-4069-8C08-205C893EA0DC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FF1DA-1BF5-4427-9A9D-799AD366CB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696" t="9178" r="-2718" b="9178"/>
          <a:stretch/>
        </p:blipFill>
        <p:spPr>
          <a:xfrm>
            <a:off x="0" y="0"/>
            <a:ext cx="403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2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0FF5-2A17-459B-A518-A8CAAF105FD3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2266-85B9-4537-8729-32F249EB2D79}" type="datetime1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2DAD-61D7-4558-AB87-5878D07181B6}" type="datetime1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20F2-5C49-419E-B07C-9C4DB876B9C2}" type="datetime1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9FC3F4-F23E-4206-B7E8-641453FF5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6455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85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5797-8EC9-40BC-8958-64D5BC68FBAF}" type="datetime1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228" y="365125"/>
            <a:ext cx="10515600" cy="12564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228" y="2005781"/>
            <a:ext cx="10515600" cy="417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08C5-72E9-48B7-B4E7-6D518137A2A9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3C5F6C-AED3-431E-BDCB-41E1F7EF6CA8}"/>
              </a:ext>
            </a:extLst>
          </p:cNvPr>
          <p:cNvSpPr/>
          <p:nvPr userDrawn="1"/>
        </p:nvSpPr>
        <p:spPr>
          <a:xfrm>
            <a:off x="979714" y="-19120"/>
            <a:ext cx="10232572" cy="2048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1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participant feedback- </a:t>
            </a:r>
            <a:r>
              <a:rPr lang="en-US" dirty="0" smtClean="0"/>
              <a:t>Mezzanine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03FEC-FFF6-7D40-9A7D-8845F2C542D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675" y="1866587"/>
            <a:ext cx="116213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One of the biggest concerns is the management of lab consumables and reagents. Since Mezzanine has the </a:t>
            </a:r>
            <a:r>
              <a:rPr lang="en-US" dirty="0" err="1"/>
              <a:t>eLabs</a:t>
            </a:r>
            <a:r>
              <a:rPr lang="en-US" dirty="0"/>
              <a:t> module, it would be interesting a partnership to include in </a:t>
            </a:r>
            <a:r>
              <a:rPr lang="en-US" dirty="0" err="1"/>
              <a:t>openLMIS</a:t>
            </a:r>
            <a:r>
              <a:rPr lang="en-US" dirty="0"/>
              <a:t> the management of lab products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The idea of total takeover of an implementation sounds so unrealistic in the case of how </a:t>
            </a:r>
            <a:r>
              <a:rPr lang="en-US" dirty="0" err="1"/>
              <a:t>openLMIS</a:t>
            </a:r>
            <a:r>
              <a:rPr lang="en-US" dirty="0"/>
              <a:t> and its implementation = in/out not realistic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They seemed inflexible about how they work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Concerns: </a:t>
            </a:r>
            <a:r>
              <a:rPr lang="en-US" dirty="0"/>
              <a:t>for new geographies might be difficult to implement ; implementation model seems to be really specific which might be a problem with new implementations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Concerns that the addition of </a:t>
            </a:r>
            <a:r>
              <a:rPr lang="en-US" dirty="0" err="1"/>
              <a:t>openLMIS</a:t>
            </a:r>
            <a:r>
              <a:rPr lang="en-US" dirty="0"/>
              <a:t> is not &amp; will not be a priority too or focus for their team ; worried that they are tied too deeply for their tech stock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No open source experience = culture fit 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Agile collaborator sounds good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Delayed release nor price tiers to me replace donor </a:t>
            </a:r>
            <a:r>
              <a:rPr lang="en-US" dirty="0" smtClean="0"/>
              <a:t>dollars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/>
              <a:t>Mezzanie’s</a:t>
            </a:r>
            <a:r>
              <a:rPr lang="en-US" dirty="0"/>
              <a:t> model seems too narrow ; if we thought we could easily monetize the value of </a:t>
            </a:r>
            <a:r>
              <a:rPr lang="en-US" dirty="0" err="1"/>
              <a:t>openLMIS</a:t>
            </a:r>
            <a:r>
              <a:rPr lang="en-US" dirty="0"/>
              <a:t>, we would go with option #1 ; they seem like a channel partner, but they aren’t interested in selling if there is competition (</a:t>
            </a:r>
            <a:r>
              <a:rPr lang="en-US" dirty="0" err="1"/>
              <a:t>eg</a:t>
            </a:r>
            <a:r>
              <a:rPr lang="en-US" dirty="0"/>
              <a:t> other channel partners) ; hosted/managed service only also seems narrow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Doesn’t look like that we resourced to take over &amp; upgrade </a:t>
            </a:r>
            <a:r>
              <a:rPr lang="en-US" dirty="0" err="1"/>
              <a:t>openLMIS</a:t>
            </a:r>
            <a:r>
              <a:rPr lang="en-US" dirty="0"/>
              <a:t> to next level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4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of Mezzanine feedback </a:t>
            </a:r>
            <a:r>
              <a:rPr lang="en-US" dirty="0" smtClean="0"/>
              <a:t>(part II)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03FEC-FFF6-7D40-9A7D-8845F2C542D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65" y="1914641"/>
            <a:ext cx="115363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Very generic ; a lot of unknowns on their side ; no clear vision for the future of </a:t>
            </a:r>
            <a:r>
              <a:rPr lang="en-US" dirty="0" err="1"/>
              <a:t>openLMIS</a:t>
            </a:r>
            <a:r>
              <a:rPr lang="en-US" dirty="0"/>
              <a:t> ; might have huge troubles supporting implementations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Vision/approach seems closer to initial version/mission of </a:t>
            </a:r>
            <a:r>
              <a:rPr lang="en-US" dirty="0" err="1"/>
              <a:t>openLMIS</a:t>
            </a:r>
            <a:r>
              <a:rPr lang="en-US" dirty="0"/>
              <a:t> ;  unclear what implementer role would be ; not sure if they are prepared to take over the stewardship ; currently only do hosted model = need to confirm if local hosting would be an option ; seemed very early stage, need more definition = just a partner or steward too 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Not open to </a:t>
            </a:r>
            <a:r>
              <a:rPr lang="en-US" dirty="0" err="1"/>
              <a:t>onprem</a:t>
            </a:r>
            <a:r>
              <a:rPr lang="en-US" dirty="0"/>
              <a:t> implementation = could be an issue with government implementation ; not a good fit from a product/ecosystem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This sounded mere like a hosting partnership with much stewardship of the product while partly aligned on some mere fronts than IQVIA ; they seem interested if there is a direct financial case to make it work ; the singular focus on SaaS does not seem to reflect the market </a:t>
            </a:r>
            <a:r>
              <a:rPr lang="en-US" dirty="0" smtClean="0"/>
              <a:t>realities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Maybe best opportunity is to look for SVS </a:t>
            </a:r>
            <a:r>
              <a:rPr lang="en-US" dirty="0" err="1"/>
              <a:t>openLMIS</a:t>
            </a:r>
            <a:r>
              <a:rPr lang="en-US" dirty="0"/>
              <a:t> interoperability (</a:t>
            </a:r>
            <a:r>
              <a:rPr lang="en-US" dirty="0" err="1"/>
              <a:t>eg</a:t>
            </a:r>
            <a:r>
              <a:rPr lang="en-US" dirty="0"/>
              <a:t>. in Zambia </a:t>
            </a:r>
            <a:r>
              <a:rPr lang="en-US" dirty="0" err="1"/>
              <a:t>eLMIS</a:t>
            </a:r>
            <a:r>
              <a:rPr lang="en-US" dirty="0"/>
              <a:t> project) ; </a:t>
            </a:r>
            <a:r>
              <a:rPr lang="en-US" dirty="0" err="1"/>
              <a:t>i</a:t>
            </a:r>
            <a:r>
              <a:rPr lang="en-US" dirty="0"/>
              <a:t> am not sure Mezzanine’s SaaS only model is good fit for </a:t>
            </a:r>
            <a:r>
              <a:rPr lang="en-US" dirty="0" err="1"/>
              <a:t>openLMIS</a:t>
            </a:r>
            <a:r>
              <a:rPr lang="en-US" dirty="0"/>
              <a:t> current user base &amp; implementers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Felt a bit warmer &amp; like their mission aligns more closely with ours than IQVIA does but still unsure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86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Resonance Group 2019">
      <a:dk1>
        <a:srgbClr val="000000"/>
      </a:dk1>
      <a:lt1>
        <a:srgbClr val="FFFFFF"/>
      </a:lt1>
      <a:dk2>
        <a:srgbClr val="2E2268"/>
      </a:dk2>
      <a:lt2>
        <a:srgbClr val="CEC8BF"/>
      </a:lt2>
      <a:accent1>
        <a:srgbClr val="06A24A"/>
      </a:accent1>
      <a:accent2>
        <a:srgbClr val="543D8A"/>
      </a:accent2>
      <a:accent3>
        <a:srgbClr val="F15A30"/>
      </a:accent3>
      <a:accent4>
        <a:srgbClr val="8ABEC5"/>
      </a:accent4>
      <a:accent5>
        <a:srgbClr val="D8BA28"/>
      </a:accent5>
      <a:accent6>
        <a:srgbClr val="9A847A"/>
      </a:accent6>
      <a:hlink>
        <a:srgbClr val="F15A30"/>
      </a:hlink>
      <a:folHlink>
        <a:srgbClr val="F15A30"/>
      </a:folHlink>
    </a:clrScheme>
    <a:fontScheme name="Cambria Arial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Gill Sans MT</vt:lpstr>
      <vt:lpstr>Helvetica</vt:lpstr>
      <vt:lpstr>1_Office Theme</vt:lpstr>
      <vt:lpstr>Summary of participant feedback- Mezzanine</vt:lpstr>
      <vt:lpstr>Summary of Mezzanine feedback (part II)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participant feedback- re IQVIA</dc:title>
  <dc:creator>Rebecca Alban</dc:creator>
  <cp:lastModifiedBy>Rebecca Alban</cp:lastModifiedBy>
  <cp:revision>3</cp:revision>
  <dcterms:created xsi:type="dcterms:W3CDTF">2019-11-25T13:21:00Z</dcterms:created>
  <dcterms:modified xsi:type="dcterms:W3CDTF">2019-12-03T10:47:46Z</dcterms:modified>
</cp:coreProperties>
</file>