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78" r:id="rId4"/>
  </p:sldMasterIdLst>
  <p:notesMasterIdLst>
    <p:notesMasterId r:id="rId14"/>
  </p:notesMasterIdLst>
  <p:sldIdLst>
    <p:sldId id="1463" r:id="rId5"/>
    <p:sldId id="1451" r:id="rId6"/>
    <p:sldId id="1792" r:id="rId7"/>
    <p:sldId id="1791" r:id="rId8"/>
    <p:sldId id="1789" r:id="rId9"/>
    <p:sldId id="1714" r:id="rId10"/>
    <p:sldId id="1796" r:id="rId11"/>
    <p:sldId id="1429" r:id="rId12"/>
    <p:sldId id="1716" r:id="rId13"/>
  </p:sldIdLst>
  <p:sldSz cx="12192000" cy="6858000"/>
  <p:notesSz cx="6858000" cy="18764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F9889D8-3754-4758-A544-67C65A6877FC}">
          <p14:sldIdLst>
            <p14:sldId id="1463"/>
            <p14:sldId id="1451"/>
            <p14:sldId id="1792"/>
            <p14:sldId id="1791"/>
            <p14:sldId id="1789"/>
            <p14:sldId id="1714"/>
            <p14:sldId id="1796"/>
            <p14:sldId id="1429"/>
            <p14:sldId id="171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24" userDrawn="1">
          <p15:clr>
            <a:srgbClr val="A4A3A4"/>
          </p15:clr>
        </p15:guide>
        <p15:guide id="4" pos="7056" userDrawn="1">
          <p15:clr>
            <a:srgbClr val="A4A3A4"/>
          </p15:clr>
        </p15:guide>
        <p15:guide id="5" pos="6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y Clayton" initials="EC" lastIdx="47" clrIdx="6">
    <p:extLst>
      <p:ext uri="{19B8F6BF-5375-455C-9EA6-DF929625EA0E}">
        <p15:presenceInfo xmlns:p15="http://schemas.microsoft.com/office/powerpoint/2012/main" userId="Emily Clayton" providerId="None"/>
      </p:ext>
    </p:extLst>
  </p:cmAuthor>
  <p:cmAuthor id="1" name="Erin Barnaby" initials="EB" lastIdx="36" clrIdx="0"/>
  <p:cmAuthor id="8" name="Kim Couri" initials="KC" lastIdx="59" clrIdx="7">
    <p:extLst>
      <p:ext uri="{19B8F6BF-5375-455C-9EA6-DF929625EA0E}">
        <p15:presenceInfo xmlns:p15="http://schemas.microsoft.com/office/powerpoint/2012/main" userId="S::kcouri@resonanceglobal.com::793f997e-064a-412f-b5c8-b3332e3b40dd" providerId="AD"/>
      </p:ext>
    </p:extLst>
  </p:cmAuthor>
  <p:cmAuthor id="2" name="Erin Barnaby" initials="EB [3]" lastIdx="1" clrIdx="1"/>
  <p:cmAuthor id="9" name="Kim Couri" initials="KC [2]" lastIdx="3" clrIdx="8">
    <p:extLst>
      <p:ext uri="{19B8F6BF-5375-455C-9EA6-DF929625EA0E}">
        <p15:presenceInfo xmlns:p15="http://schemas.microsoft.com/office/powerpoint/2012/main" userId="793f997e-064a-412f-b5c8-b3332e3b40dd" providerId="Windows Live"/>
      </p:ext>
    </p:extLst>
  </p:cmAuthor>
  <p:cmAuthor id="3" name="Erin Barnaby" initials="EB [2]" lastIdx="1" clrIdx="2"/>
  <p:cmAuthor id="10" name="Alice Helbing" initials="AH" lastIdx="66" clrIdx="9">
    <p:extLst>
      <p:ext uri="{19B8F6BF-5375-455C-9EA6-DF929625EA0E}">
        <p15:presenceInfo xmlns:p15="http://schemas.microsoft.com/office/powerpoint/2012/main" userId="S::ahelbing_ct@resonanceglobal.com::211eac8c-804d-4a74-8184-d93f3ef7aa8c" providerId="AD"/>
      </p:ext>
    </p:extLst>
  </p:cmAuthor>
  <p:cmAuthor id="4" name="James Bernard" initials="JB" lastIdx="39" clrIdx="3"/>
  <p:cmAuthor id="11" name="Emily Clayton" initials="EC [2]" lastIdx="3" clrIdx="10">
    <p:extLst>
      <p:ext uri="{19B8F6BF-5375-455C-9EA6-DF929625EA0E}">
        <p15:presenceInfo xmlns:p15="http://schemas.microsoft.com/office/powerpoint/2012/main" userId="S::eclayton@resonanceglobal.com::736f76e2-1570-45a2-9c1d-121bb6a9bc70" providerId="AD"/>
      </p:ext>
    </p:extLst>
  </p:cmAuthor>
  <p:cmAuthor id="5" name="Zachary Harris" initials="ZH" lastIdx="11" clrIdx="4">
    <p:extLst>
      <p:ext uri="{19B8F6BF-5375-455C-9EA6-DF929625EA0E}">
        <p15:presenceInfo xmlns:p15="http://schemas.microsoft.com/office/powerpoint/2012/main" userId="S-1-5-21-3204519410-1952040929-1629309110-1193" providerId="AD"/>
      </p:ext>
    </p:extLst>
  </p:cmAuthor>
  <p:cmAuthor id="6" name="Zachary Harris" initials="ZH [2]" lastIdx="1" clrIdx="5">
    <p:extLst>
      <p:ext uri="{19B8F6BF-5375-455C-9EA6-DF929625EA0E}">
        <p15:presenceInfo xmlns:p15="http://schemas.microsoft.com/office/powerpoint/2012/main" userId="Zachary Har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D60"/>
    <a:srgbClr val="A39D49"/>
    <a:srgbClr val="2E2168"/>
    <a:srgbClr val="0D9847"/>
    <a:srgbClr val="008F00"/>
    <a:srgbClr val="539EA8"/>
    <a:srgbClr val="16A652"/>
    <a:srgbClr val="FFFFFF"/>
    <a:srgbClr val="047032"/>
    <a:srgbClr val="04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p:restoredTop sz="75441" autoAdjust="0"/>
  </p:normalViewPr>
  <p:slideViewPr>
    <p:cSldViewPr snapToGrid="0">
      <p:cViewPr varScale="1">
        <p:scale>
          <a:sx n="63" d="100"/>
          <a:sy n="63" d="100"/>
        </p:scale>
        <p:origin x="62" y="86"/>
      </p:cViewPr>
      <p:guideLst>
        <p:guide orient="horz" pos="2160"/>
        <p:guide pos="3840"/>
        <p:guide pos="624"/>
        <p:guide pos="7056"/>
        <p:guide pos="643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31510-AEB8-AA45-83AC-965AC4E508D2}" type="doc">
      <dgm:prSet loTypeId="urn:microsoft.com/office/officeart/2005/8/layout/hierarchy1" loCatId="" qsTypeId="urn:microsoft.com/office/officeart/2005/8/quickstyle/simple1" qsCatId="simple" csTypeId="urn:microsoft.com/office/officeart/2005/8/colors/accent4_2" csCatId="accent4" phldr="1"/>
      <dgm:spPr/>
      <dgm:t>
        <a:bodyPr/>
        <a:lstStyle/>
        <a:p>
          <a:endParaRPr lang="en-US"/>
        </a:p>
      </dgm:t>
    </dgm:pt>
    <dgm:pt modelId="{93C1E28B-1D65-9545-BB53-F86BFF4D22BA}">
      <dgm:prSet phldrT="[Text]" custT="1"/>
      <dgm:spPr/>
      <dgm:t>
        <a:bodyPr/>
        <a:lstStyle/>
        <a:p>
          <a:r>
            <a:rPr lang="en-US" sz="1400" dirty="0" err="1"/>
            <a:t>OpenLMIS</a:t>
          </a:r>
          <a:r>
            <a:rPr lang="en-US" sz="1400" dirty="0"/>
            <a:t> </a:t>
          </a:r>
        </a:p>
      </dgm:t>
    </dgm:pt>
    <dgm:pt modelId="{71AF77C5-0EC4-0643-93B5-12446F8ACF21}" type="parTrans" cxnId="{F99F57A9-41C1-B143-A41E-7A918E80A105}">
      <dgm:prSet/>
      <dgm:spPr/>
      <dgm:t>
        <a:bodyPr/>
        <a:lstStyle/>
        <a:p>
          <a:endParaRPr lang="en-US" sz="1400"/>
        </a:p>
      </dgm:t>
    </dgm:pt>
    <dgm:pt modelId="{AE653BEE-CFB4-3047-81A0-A4A90A73B973}" type="sibTrans" cxnId="{F99F57A9-41C1-B143-A41E-7A918E80A105}">
      <dgm:prSet/>
      <dgm:spPr/>
      <dgm:t>
        <a:bodyPr/>
        <a:lstStyle/>
        <a:p>
          <a:endParaRPr lang="en-US" sz="1400"/>
        </a:p>
      </dgm:t>
    </dgm:pt>
    <dgm:pt modelId="{9769DC0F-AC60-E442-AE77-E07FBC278407}">
      <dgm:prSet phldrT="[Text]" custT="1"/>
      <dgm:spPr/>
      <dgm:t>
        <a:bodyPr/>
        <a:lstStyle/>
        <a:p>
          <a:r>
            <a:rPr lang="en-US" sz="1400" dirty="0"/>
            <a:t>Training / Certification</a:t>
          </a:r>
        </a:p>
        <a:p>
          <a:r>
            <a:rPr lang="en-US" sz="1400" dirty="0"/>
            <a:t>Consulting Fees</a:t>
          </a:r>
        </a:p>
      </dgm:t>
    </dgm:pt>
    <dgm:pt modelId="{97EE7E3D-BA06-4F4D-84E3-EFC34FCC6B90}" type="parTrans" cxnId="{11632D5A-6F36-A544-93A9-0A3206B9F8B3}">
      <dgm:prSet/>
      <dgm:spPr/>
      <dgm:t>
        <a:bodyPr/>
        <a:lstStyle/>
        <a:p>
          <a:endParaRPr lang="en-US" sz="1400"/>
        </a:p>
      </dgm:t>
    </dgm:pt>
    <dgm:pt modelId="{36820735-975E-5041-B035-7291E505C506}" type="sibTrans" cxnId="{11632D5A-6F36-A544-93A9-0A3206B9F8B3}">
      <dgm:prSet/>
      <dgm:spPr/>
      <dgm:t>
        <a:bodyPr/>
        <a:lstStyle/>
        <a:p>
          <a:endParaRPr lang="en-US" sz="1400"/>
        </a:p>
      </dgm:t>
    </dgm:pt>
    <dgm:pt modelId="{3B1CA908-3A8F-964A-8449-815C4A3C574A}">
      <dgm:prSet phldrT="[Text]" custT="1"/>
      <dgm:spPr/>
      <dgm:t>
        <a:bodyPr/>
        <a:lstStyle/>
        <a:p>
          <a:r>
            <a:rPr lang="en-US" sz="1400" dirty="0"/>
            <a:t>Conference </a:t>
          </a:r>
        </a:p>
        <a:p>
          <a:r>
            <a:rPr lang="en-US" sz="1400" dirty="0"/>
            <a:t>Fees</a:t>
          </a:r>
        </a:p>
      </dgm:t>
    </dgm:pt>
    <dgm:pt modelId="{A8508B26-FA39-154E-958B-65D6A2A59942}" type="parTrans" cxnId="{0EC7EC2E-BC17-E94D-967F-DB628594C191}">
      <dgm:prSet/>
      <dgm:spPr/>
      <dgm:t>
        <a:bodyPr/>
        <a:lstStyle/>
        <a:p>
          <a:endParaRPr lang="en-US" sz="1400"/>
        </a:p>
      </dgm:t>
    </dgm:pt>
    <dgm:pt modelId="{04E5FA4B-2BAC-D64E-901E-25E65A4839A7}" type="sibTrans" cxnId="{0EC7EC2E-BC17-E94D-967F-DB628594C191}">
      <dgm:prSet/>
      <dgm:spPr/>
      <dgm:t>
        <a:bodyPr/>
        <a:lstStyle/>
        <a:p>
          <a:endParaRPr lang="en-US" sz="1400"/>
        </a:p>
      </dgm:t>
    </dgm:pt>
    <dgm:pt modelId="{4F2192F4-99D2-6E45-8B66-BB397516BB89}">
      <dgm:prSet custT="1"/>
      <dgm:spPr/>
      <dgm:t>
        <a:bodyPr/>
        <a:lstStyle/>
        <a:p>
          <a:r>
            <a:rPr lang="en-US" sz="1400" dirty="0"/>
            <a:t>Advertisement Fees</a:t>
          </a:r>
        </a:p>
      </dgm:t>
    </dgm:pt>
    <dgm:pt modelId="{BB7F34E4-9BE0-A846-836B-B5755C9A936E}" type="parTrans" cxnId="{8CA5300B-9B89-084F-8808-4BD7A1A5BAC2}">
      <dgm:prSet/>
      <dgm:spPr/>
      <dgm:t>
        <a:bodyPr/>
        <a:lstStyle/>
        <a:p>
          <a:endParaRPr lang="en-US" sz="1400"/>
        </a:p>
      </dgm:t>
    </dgm:pt>
    <dgm:pt modelId="{81BBF052-9631-3846-A5EF-069EBF0349C4}" type="sibTrans" cxnId="{8CA5300B-9B89-084F-8808-4BD7A1A5BAC2}">
      <dgm:prSet/>
      <dgm:spPr/>
      <dgm:t>
        <a:bodyPr/>
        <a:lstStyle/>
        <a:p>
          <a:endParaRPr lang="en-US" sz="1400"/>
        </a:p>
      </dgm:t>
    </dgm:pt>
    <dgm:pt modelId="{1B84586F-7E14-E042-9A2E-E2A745FC93B7}">
      <dgm:prSet custT="1"/>
      <dgm:spPr/>
      <dgm:t>
        <a:bodyPr/>
        <a:lstStyle/>
        <a:p>
          <a:r>
            <a:rPr lang="en-US" sz="1400" dirty="0"/>
            <a:t>Licensing &amp; Customer Support Fees</a:t>
          </a:r>
        </a:p>
      </dgm:t>
    </dgm:pt>
    <dgm:pt modelId="{E13DB222-F632-DA4A-BA8A-A2BEFFC188F2}" type="parTrans" cxnId="{E7987D74-2489-394C-9BA1-B55A0A3E1757}">
      <dgm:prSet/>
      <dgm:spPr/>
      <dgm:t>
        <a:bodyPr/>
        <a:lstStyle/>
        <a:p>
          <a:endParaRPr lang="en-US" sz="1400"/>
        </a:p>
      </dgm:t>
    </dgm:pt>
    <dgm:pt modelId="{1F3A1B4B-C76A-9E42-AA60-4789A6800940}" type="sibTrans" cxnId="{E7987D74-2489-394C-9BA1-B55A0A3E1757}">
      <dgm:prSet/>
      <dgm:spPr/>
      <dgm:t>
        <a:bodyPr/>
        <a:lstStyle/>
        <a:p>
          <a:endParaRPr lang="en-US" sz="1400"/>
        </a:p>
      </dgm:t>
    </dgm:pt>
    <dgm:pt modelId="{B5B81BE2-3210-2741-8234-CC2F2F7634D9}">
      <dgm:prSet custT="1"/>
      <dgm:spPr/>
      <dgm:t>
        <a:bodyPr/>
        <a:lstStyle/>
        <a:p>
          <a:r>
            <a:rPr lang="en-US" sz="1400" dirty="0"/>
            <a:t>Direct Sales (Private Health)</a:t>
          </a:r>
        </a:p>
      </dgm:t>
    </dgm:pt>
    <dgm:pt modelId="{36D77207-DFF9-7349-AE97-83EE5EE26367}" type="parTrans" cxnId="{ED1F70BE-7CB5-D048-A373-B8D259EC755A}">
      <dgm:prSet/>
      <dgm:spPr/>
      <dgm:t>
        <a:bodyPr/>
        <a:lstStyle/>
        <a:p>
          <a:endParaRPr lang="en-US" sz="1400"/>
        </a:p>
      </dgm:t>
    </dgm:pt>
    <dgm:pt modelId="{BF7C31ED-D48C-EA44-8BE2-95F8391F58AB}" type="sibTrans" cxnId="{ED1F70BE-7CB5-D048-A373-B8D259EC755A}">
      <dgm:prSet/>
      <dgm:spPr/>
      <dgm:t>
        <a:bodyPr/>
        <a:lstStyle/>
        <a:p>
          <a:endParaRPr lang="en-US" sz="1400"/>
        </a:p>
      </dgm:t>
    </dgm:pt>
    <dgm:pt modelId="{105A77C8-CCD4-C746-BC52-8BC1EDB57730}">
      <dgm:prSet custT="1"/>
      <dgm:spPr/>
      <dgm:t>
        <a:bodyPr/>
        <a:lstStyle/>
        <a:p>
          <a:r>
            <a:rPr lang="en-US" sz="1400" dirty="0"/>
            <a:t>Indirect Sales / Channel Partners (Private Health)</a:t>
          </a:r>
        </a:p>
      </dgm:t>
    </dgm:pt>
    <dgm:pt modelId="{680BD907-3FDC-8745-A8DC-E03BDC244F50}" type="parTrans" cxnId="{CEE51831-323C-4840-A50C-02BCD865F557}">
      <dgm:prSet/>
      <dgm:spPr/>
      <dgm:t>
        <a:bodyPr/>
        <a:lstStyle/>
        <a:p>
          <a:endParaRPr lang="en-US" sz="1400"/>
        </a:p>
      </dgm:t>
    </dgm:pt>
    <dgm:pt modelId="{B89DE207-A800-3649-BFDB-65FD4F8B26B6}" type="sibTrans" cxnId="{CEE51831-323C-4840-A50C-02BCD865F557}">
      <dgm:prSet/>
      <dgm:spPr/>
      <dgm:t>
        <a:bodyPr/>
        <a:lstStyle/>
        <a:p>
          <a:endParaRPr lang="en-US" sz="1400"/>
        </a:p>
      </dgm:t>
    </dgm:pt>
    <dgm:pt modelId="{0CC974C3-BDEC-C644-8A04-DC3EEFEA563E}">
      <dgm:prSet custT="1"/>
      <dgm:spPr/>
      <dgm:t>
        <a:bodyPr/>
        <a:lstStyle/>
        <a:p>
          <a:r>
            <a:rPr lang="en-US" sz="1400" dirty="0"/>
            <a:t>Sales* </a:t>
          </a:r>
        </a:p>
        <a:p>
          <a:r>
            <a:rPr lang="en-US" sz="1400" dirty="0"/>
            <a:t>(Public Health)</a:t>
          </a:r>
        </a:p>
      </dgm:t>
    </dgm:pt>
    <dgm:pt modelId="{4FC3E153-7E83-DA41-A663-5927FCDD9143}" type="sibTrans" cxnId="{99DA2176-F807-DA49-80CD-A8D5BDFEFBBA}">
      <dgm:prSet/>
      <dgm:spPr/>
      <dgm:t>
        <a:bodyPr/>
        <a:lstStyle/>
        <a:p>
          <a:endParaRPr lang="en-US" sz="1400"/>
        </a:p>
      </dgm:t>
    </dgm:pt>
    <dgm:pt modelId="{62CCDFF1-685C-6C4C-8347-8E40DCCBFEB6}" type="parTrans" cxnId="{99DA2176-F807-DA49-80CD-A8D5BDFEFBBA}">
      <dgm:prSet/>
      <dgm:spPr/>
      <dgm:t>
        <a:bodyPr/>
        <a:lstStyle/>
        <a:p>
          <a:endParaRPr lang="en-US" sz="1400"/>
        </a:p>
      </dgm:t>
    </dgm:pt>
    <dgm:pt modelId="{65895DE2-C471-4C40-81EB-1DCA4F6B6F27}">
      <dgm:prSet custT="1"/>
      <dgm:spPr/>
      <dgm:t>
        <a:bodyPr/>
        <a:lstStyle/>
        <a:p>
          <a:r>
            <a:rPr lang="en-US" sz="1400" dirty="0"/>
            <a:t>Sales </a:t>
          </a:r>
        </a:p>
        <a:p>
          <a:r>
            <a:rPr lang="en-US" sz="1400" dirty="0"/>
            <a:t>(New Industry Segments)</a:t>
          </a:r>
        </a:p>
      </dgm:t>
    </dgm:pt>
    <dgm:pt modelId="{A02F9DBC-3747-494C-8653-37FAA20CC9BE}" type="parTrans" cxnId="{352D2906-D461-B944-96EB-09A83B4F0FDC}">
      <dgm:prSet/>
      <dgm:spPr/>
      <dgm:t>
        <a:bodyPr/>
        <a:lstStyle/>
        <a:p>
          <a:endParaRPr lang="en-US" sz="1400"/>
        </a:p>
      </dgm:t>
    </dgm:pt>
    <dgm:pt modelId="{C1DBAAA7-4BFB-754E-9466-0F1C867E4FBB}" type="sibTrans" cxnId="{352D2906-D461-B944-96EB-09A83B4F0FDC}">
      <dgm:prSet/>
      <dgm:spPr/>
      <dgm:t>
        <a:bodyPr/>
        <a:lstStyle/>
        <a:p>
          <a:endParaRPr lang="en-US" sz="1400"/>
        </a:p>
      </dgm:t>
    </dgm:pt>
    <dgm:pt modelId="{8DC78C61-5067-DF49-9777-BF069FCC8077}" type="pres">
      <dgm:prSet presAssocID="{0B431510-AEB8-AA45-83AC-965AC4E508D2}" presName="hierChild1" presStyleCnt="0">
        <dgm:presLayoutVars>
          <dgm:chPref val="1"/>
          <dgm:dir/>
          <dgm:animOne val="branch"/>
          <dgm:animLvl val="lvl"/>
          <dgm:resizeHandles/>
        </dgm:presLayoutVars>
      </dgm:prSet>
      <dgm:spPr/>
    </dgm:pt>
    <dgm:pt modelId="{DD7E402B-CE68-A043-B673-4F2017C3394B}" type="pres">
      <dgm:prSet presAssocID="{93C1E28B-1D65-9545-BB53-F86BFF4D22BA}" presName="hierRoot1" presStyleCnt="0"/>
      <dgm:spPr/>
    </dgm:pt>
    <dgm:pt modelId="{4ADD8B0F-8965-DC4B-B26C-B2FCE350E888}" type="pres">
      <dgm:prSet presAssocID="{93C1E28B-1D65-9545-BB53-F86BFF4D22BA}" presName="composite" presStyleCnt="0"/>
      <dgm:spPr/>
    </dgm:pt>
    <dgm:pt modelId="{F27745A8-BF88-0043-99A7-B06996BDD222}" type="pres">
      <dgm:prSet presAssocID="{93C1E28B-1D65-9545-BB53-F86BFF4D22BA}" presName="background" presStyleLbl="node0" presStyleIdx="0" presStyleCnt="1"/>
      <dgm:spPr/>
    </dgm:pt>
    <dgm:pt modelId="{F9100C74-8ADD-D84E-9465-DDF002D79A62}" type="pres">
      <dgm:prSet presAssocID="{93C1E28B-1D65-9545-BB53-F86BFF4D22BA}" presName="text" presStyleLbl="fgAcc0" presStyleIdx="0" presStyleCnt="1">
        <dgm:presLayoutVars>
          <dgm:chPref val="3"/>
        </dgm:presLayoutVars>
      </dgm:prSet>
      <dgm:spPr/>
    </dgm:pt>
    <dgm:pt modelId="{6D626541-96B4-8A40-A073-302E0519B203}" type="pres">
      <dgm:prSet presAssocID="{93C1E28B-1D65-9545-BB53-F86BFF4D22BA}" presName="hierChild2" presStyleCnt="0"/>
      <dgm:spPr/>
    </dgm:pt>
    <dgm:pt modelId="{4B4EF0F3-0C90-E44C-B314-4089198D8C27}" type="pres">
      <dgm:prSet presAssocID="{E13DB222-F632-DA4A-BA8A-A2BEFFC188F2}" presName="Name10" presStyleLbl="parChTrans1D2" presStyleIdx="0" presStyleCnt="4"/>
      <dgm:spPr/>
    </dgm:pt>
    <dgm:pt modelId="{0477ECAF-F8E8-B44B-8945-77E483E83CDA}" type="pres">
      <dgm:prSet presAssocID="{1B84586F-7E14-E042-9A2E-E2A745FC93B7}" presName="hierRoot2" presStyleCnt="0"/>
      <dgm:spPr/>
    </dgm:pt>
    <dgm:pt modelId="{B05C6562-488F-9149-BCFF-E25A0B65F4E5}" type="pres">
      <dgm:prSet presAssocID="{1B84586F-7E14-E042-9A2E-E2A745FC93B7}" presName="composite2" presStyleCnt="0"/>
      <dgm:spPr/>
    </dgm:pt>
    <dgm:pt modelId="{4BEBE218-1C0A-9B48-8E03-1F049172BD2F}" type="pres">
      <dgm:prSet presAssocID="{1B84586F-7E14-E042-9A2E-E2A745FC93B7}" presName="background2" presStyleLbl="node2" presStyleIdx="0" presStyleCnt="4"/>
      <dgm:spPr/>
    </dgm:pt>
    <dgm:pt modelId="{7DA42E65-98EA-C247-99A7-42AD265B2442}" type="pres">
      <dgm:prSet presAssocID="{1B84586F-7E14-E042-9A2E-E2A745FC93B7}" presName="text2" presStyleLbl="fgAcc2" presStyleIdx="0" presStyleCnt="4">
        <dgm:presLayoutVars>
          <dgm:chPref val="3"/>
        </dgm:presLayoutVars>
      </dgm:prSet>
      <dgm:spPr/>
    </dgm:pt>
    <dgm:pt modelId="{259C6525-C98B-AC40-A8A6-3CB93F97C45A}" type="pres">
      <dgm:prSet presAssocID="{1B84586F-7E14-E042-9A2E-E2A745FC93B7}" presName="hierChild3" presStyleCnt="0"/>
      <dgm:spPr/>
    </dgm:pt>
    <dgm:pt modelId="{7C164063-2F29-D649-81BC-EA4C3E467BA1}" type="pres">
      <dgm:prSet presAssocID="{36D77207-DFF9-7349-AE97-83EE5EE26367}" presName="Name17" presStyleLbl="parChTrans1D3" presStyleIdx="0" presStyleCnt="4"/>
      <dgm:spPr/>
    </dgm:pt>
    <dgm:pt modelId="{136B571B-A3EB-ED4C-A801-F37DD8A68C2D}" type="pres">
      <dgm:prSet presAssocID="{B5B81BE2-3210-2741-8234-CC2F2F7634D9}" presName="hierRoot3" presStyleCnt="0"/>
      <dgm:spPr/>
    </dgm:pt>
    <dgm:pt modelId="{AB5DFBCB-8106-C344-82BB-7D3E4584C446}" type="pres">
      <dgm:prSet presAssocID="{B5B81BE2-3210-2741-8234-CC2F2F7634D9}" presName="composite3" presStyleCnt="0"/>
      <dgm:spPr/>
    </dgm:pt>
    <dgm:pt modelId="{CA0F83E1-61A0-B849-B7E9-B86E69C88320}" type="pres">
      <dgm:prSet presAssocID="{B5B81BE2-3210-2741-8234-CC2F2F7634D9}" presName="background3" presStyleLbl="node3" presStyleIdx="0" presStyleCnt="4"/>
      <dgm:spPr/>
    </dgm:pt>
    <dgm:pt modelId="{0153F9A8-F0F6-8249-8539-7B2AEF80D257}" type="pres">
      <dgm:prSet presAssocID="{B5B81BE2-3210-2741-8234-CC2F2F7634D9}" presName="text3" presStyleLbl="fgAcc3" presStyleIdx="0" presStyleCnt="4">
        <dgm:presLayoutVars>
          <dgm:chPref val="3"/>
        </dgm:presLayoutVars>
      </dgm:prSet>
      <dgm:spPr/>
    </dgm:pt>
    <dgm:pt modelId="{838CF71E-04B5-7C40-B8B5-55D1D31EB53B}" type="pres">
      <dgm:prSet presAssocID="{B5B81BE2-3210-2741-8234-CC2F2F7634D9}" presName="hierChild4" presStyleCnt="0"/>
      <dgm:spPr/>
    </dgm:pt>
    <dgm:pt modelId="{13F05386-843D-2C4B-9572-3B6797E78ADF}" type="pres">
      <dgm:prSet presAssocID="{680BD907-3FDC-8745-A8DC-E03BDC244F50}" presName="Name17" presStyleLbl="parChTrans1D3" presStyleIdx="1" presStyleCnt="4"/>
      <dgm:spPr/>
    </dgm:pt>
    <dgm:pt modelId="{5ED17BE7-7975-4448-A3CD-6CBCD3E42458}" type="pres">
      <dgm:prSet presAssocID="{105A77C8-CCD4-C746-BC52-8BC1EDB57730}" presName="hierRoot3" presStyleCnt="0"/>
      <dgm:spPr/>
    </dgm:pt>
    <dgm:pt modelId="{9152DBBB-D57B-884E-BC2A-1DF82A9C56B2}" type="pres">
      <dgm:prSet presAssocID="{105A77C8-CCD4-C746-BC52-8BC1EDB57730}" presName="composite3" presStyleCnt="0"/>
      <dgm:spPr/>
    </dgm:pt>
    <dgm:pt modelId="{A2C962AA-22D2-484B-B825-A2262953C259}" type="pres">
      <dgm:prSet presAssocID="{105A77C8-CCD4-C746-BC52-8BC1EDB57730}" presName="background3" presStyleLbl="node3" presStyleIdx="1" presStyleCnt="4"/>
      <dgm:spPr/>
    </dgm:pt>
    <dgm:pt modelId="{FB6EE1D3-784C-8840-98D3-0940F17343C5}" type="pres">
      <dgm:prSet presAssocID="{105A77C8-CCD4-C746-BC52-8BC1EDB57730}" presName="text3" presStyleLbl="fgAcc3" presStyleIdx="1" presStyleCnt="4">
        <dgm:presLayoutVars>
          <dgm:chPref val="3"/>
        </dgm:presLayoutVars>
      </dgm:prSet>
      <dgm:spPr/>
    </dgm:pt>
    <dgm:pt modelId="{6856F1F1-B710-2944-8BAF-A84D6A8D444D}" type="pres">
      <dgm:prSet presAssocID="{105A77C8-CCD4-C746-BC52-8BC1EDB57730}" presName="hierChild4" presStyleCnt="0"/>
      <dgm:spPr/>
    </dgm:pt>
    <dgm:pt modelId="{A1BFA9AB-6F53-E749-89B1-35F4EC22586F}" type="pres">
      <dgm:prSet presAssocID="{62CCDFF1-685C-6C4C-8347-8E40DCCBFEB6}" presName="Name17" presStyleLbl="parChTrans1D3" presStyleIdx="2" presStyleCnt="4"/>
      <dgm:spPr/>
    </dgm:pt>
    <dgm:pt modelId="{1EC3593B-2BE2-9946-934C-7785D3FCE682}" type="pres">
      <dgm:prSet presAssocID="{0CC974C3-BDEC-C644-8A04-DC3EEFEA563E}" presName="hierRoot3" presStyleCnt="0"/>
      <dgm:spPr/>
    </dgm:pt>
    <dgm:pt modelId="{16A403F5-8006-7246-AC69-1FDCF41146E8}" type="pres">
      <dgm:prSet presAssocID="{0CC974C3-BDEC-C644-8A04-DC3EEFEA563E}" presName="composite3" presStyleCnt="0"/>
      <dgm:spPr/>
    </dgm:pt>
    <dgm:pt modelId="{A990B1F9-1A9A-F440-BF6E-B4B1E294B017}" type="pres">
      <dgm:prSet presAssocID="{0CC974C3-BDEC-C644-8A04-DC3EEFEA563E}" presName="background3" presStyleLbl="node3" presStyleIdx="2" presStyleCnt="4"/>
      <dgm:spPr/>
    </dgm:pt>
    <dgm:pt modelId="{EE5CFCB3-5B9F-B041-9DDC-0F670A87EC7E}" type="pres">
      <dgm:prSet presAssocID="{0CC974C3-BDEC-C644-8A04-DC3EEFEA563E}" presName="text3" presStyleLbl="fgAcc3" presStyleIdx="2" presStyleCnt="4">
        <dgm:presLayoutVars>
          <dgm:chPref val="3"/>
        </dgm:presLayoutVars>
      </dgm:prSet>
      <dgm:spPr/>
    </dgm:pt>
    <dgm:pt modelId="{C970BAA6-74FE-B949-9AAF-BF290F5E3F01}" type="pres">
      <dgm:prSet presAssocID="{0CC974C3-BDEC-C644-8A04-DC3EEFEA563E}" presName="hierChild4" presStyleCnt="0"/>
      <dgm:spPr/>
    </dgm:pt>
    <dgm:pt modelId="{DC0F1CB7-C0D8-5F40-ADFA-DDEB4AE02009}" type="pres">
      <dgm:prSet presAssocID="{A02F9DBC-3747-494C-8653-37FAA20CC9BE}" presName="Name17" presStyleLbl="parChTrans1D3" presStyleIdx="3" presStyleCnt="4"/>
      <dgm:spPr/>
    </dgm:pt>
    <dgm:pt modelId="{B16F612E-4CC9-6C44-BCD0-4867FC4979C5}" type="pres">
      <dgm:prSet presAssocID="{65895DE2-C471-4C40-81EB-1DCA4F6B6F27}" presName="hierRoot3" presStyleCnt="0"/>
      <dgm:spPr/>
    </dgm:pt>
    <dgm:pt modelId="{8E5C84E1-2523-D643-A75E-0782A2DF49AF}" type="pres">
      <dgm:prSet presAssocID="{65895DE2-C471-4C40-81EB-1DCA4F6B6F27}" presName="composite3" presStyleCnt="0"/>
      <dgm:spPr/>
    </dgm:pt>
    <dgm:pt modelId="{660AD66E-09F9-5845-A778-D67BC51FA49E}" type="pres">
      <dgm:prSet presAssocID="{65895DE2-C471-4C40-81EB-1DCA4F6B6F27}" presName="background3" presStyleLbl="node3" presStyleIdx="3" presStyleCnt="4"/>
      <dgm:spPr/>
    </dgm:pt>
    <dgm:pt modelId="{DB67C513-E62D-3A49-B3CA-DB3EE8E73155}" type="pres">
      <dgm:prSet presAssocID="{65895DE2-C471-4C40-81EB-1DCA4F6B6F27}" presName="text3" presStyleLbl="fgAcc3" presStyleIdx="3" presStyleCnt="4">
        <dgm:presLayoutVars>
          <dgm:chPref val="3"/>
        </dgm:presLayoutVars>
      </dgm:prSet>
      <dgm:spPr/>
    </dgm:pt>
    <dgm:pt modelId="{A87153DD-184D-FD4D-882C-92248AA90505}" type="pres">
      <dgm:prSet presAssocID="{65895DE2-C471-4C40-81EB-1DCA4F6B6F27}" presName="hierChild4" presStyleCnt="0"/>
      <dgm:spPr/>
    </dgm:pt>
    <dgm:pt modelId="{B8256D13-7A37-A349-80C2-2F29C82F62E7}" type="pres">
      <dgm:prSet presAssocID="{97EE7E3D-BA06-4F4D-84E3-EFC34FCC6B90}" presName="Name10" presStyleLbl="parChTrans1D2" presStyleIdx="1" presStyleCnt="4"/>
      <dgm:spPr/>
    </dgm:pt>
    <dgm:pt modelId="{6022DE7A-5271-CC4F-8794-4F2C0956EBA0}" type="pres">
      <dgm:prSet presAssocID="{9769DC0F-AC60-E442-AE77-E07FBC278407}" presName="hierRoot2" presStyleCnt="0"/>
      <dgm:spPr/>
    </dgm:pt>
    <dgm:pt modelId="{77782E97-C4AB-CC43-B7FE-B9E07A364B9C}" type="pres">
      <dgm:prSet presAssocID="{9769DC0F-AC60-E442-AE77-E07FBC278407}" presName="composite2" presStyleCnt="0"/>
      <dgm:spPr/>
    </dgm:pt>
    <dgm:pt modelId="{4FCFFA1E-C0F4-2A41-9084-6B681CC5DAC1}" type="pres">
      <dgm:prSet presAssocID="{9769DC0F-AC60-E442-AE77-E07FBC278407}" presName="background2" presStyleLbl="node2" presStyleIdx="1" presStyleCnt="4"/>
      <dgm:spPr/>
    </dgm:pt>
    <dgm:pt modelId="{66D630E7-F405-B747-8ED3-9B976626D70E}" type="pres">
      <dgm:prSet presAssocID="{9769DC0F-AC60-E442-AE77-E07FBC278407}" presName="text2" presStyleLbl="fgAcc2" presStyleIdx="1" presStyleCnt="4">
        <dgm:presLayoutVars>
          <dgm:chPref val="3"/>
        </dgm:presLayoutVars>
      </dgm:prSet>
      <dgm:spPr/>
    </dgm:pt>
    <dgm:pt modelId="{9F5FC343-172C-6C43-98AD-867394432A33}" type="pres">
      <dgm:prSet presAssocID="{9769DC0F-AC60-E442-AE77-E07FBC278407}" presName="hierChild3" presStyleCnt="0"/>
      <dgm:spPr/>
    </dgm:pt>
    <dgm:pt modelId="{B9E399C1-7A76-8E47-92EE-AD574EB97B46}" type="pres">
      <dgm:prSet presAssocID="{A8508B26-FA39-154E-958B-65D6A2A59942}" presName="Name10" presStyleLbl="parChTrans1D2" presStyleIdx="2" presStyleCnt="4"/>
      <dgm:spPr/>
    </dgm:pt>
    <dgm:pt modelId="{7773ADB6-3C72-FE43-A9D7-2DEDE9E0730E}" type="pres">
      <dgm:prSet presAssocID="{3B1CA908-3A8F-964A-8449-815C4A3C574A}" presName="hierRoot2" presStyleCnt="0"/>
      <dgm:spPr/>
    </dgm:pt>
    <dgm:pt modelId="{99D57433-27AC-BD45-83B4-7A717F203294}" type="pres">
      <dgm:prSet presAssocID="{3B1CA908-3A8F-964A-8449-815C4A3C574A}" presName="composite2" presStyleCnt="0"/>
      <dgm:spPr/>
    </dgm:pt>
    <dgm:pt modelId="{C7C6AF95-67E1-4943-A6F5-7B551B33EF3E}" type="pres">
      <dgm:prSet presAssocID="{3B1CA908-3A8F-964A-8449-815C4A3C574A}" presName="background2" presStyleLbl="node2" presStyleIdx="2" presStyleCnt="4"/>
      <dgm:spPr/>
    </dgm:pt>
    <dgm:pt modelId="{575B8556-16D0-7A47-B770-826892857E01}" type="pres">
      <dgm:prSet presAssocID="{3B1CA908-3A8F-964A-8449-815C4A3C574A}" presName="text2" presStyleLbl="fgAcc2" presStyleIdx="2" presStyleCnt="4">
        <dgm:presLayoutVars>
          <dgm:chPref val="3"/>
        </dgm:presLayoutVars>
      </dgm:prSet>
      <dgm:spPr/>
    </dgm:pt>
    <dgm:pt modelId="{C186E8C8-B849-A14E-A9F1-6B540986A349}" type="pres">
      <dgm:prSet presAssocID="{3B1CA908-3A8F-964A-8449-815C4A3C574A}" presName="hierChild3" presStyleCnt="0"/>
      <dgm:spPr/>
    </dgm:pt>
    <dgm:pt modelId="{42CF9CA3-4B4A-6144-94D0-09F4341D80C5}" type="pres">
      <dgm:prSet presAssocID="{BB7F34E4-9BE0-A846-836B-B5755C9A936E}" presName="Name10" presStyleLbl="parChTrans1D2" presStyleIdx="3" presStyleCnt="4"/>
      <dgm:spPr/>
    </dgm:pt>
    <dgm:pt modelId="{F3EEDB7D-E355-E545-BD7D-D2DBDEF8EEDC}" type="pres">
      <dgm:prSet presAssocID="{4F2192F4-99D2-6E45-8B66-BB397516BB89}" presName="hierRoot2" presStyleCnt="0"/>
      <dgm:spPr/>
    </dgm:pt>
    <dgm:pt modelId="{B6D6F1C6-B001-3641-8F6A-C3D1D1024A9F}" type="pres">
      <dgm:prSet presAssocID="{4F2192F4-99D2-6E45-8B66-BB397516BB89}" presName="composite2" presStyleCnt="0"/>
      <dgm:spPr/>
    </dgm:pt>
    <dgm:pt modelId="{F24F238E-4FB3-BE49-B927-AE7616F7F95D}" type="pres">
      <dgm:prSet presAssocID="{4F2192F4-99D2-6E45-8B66-BB397516BB89}" presName="background2" presStyleLbl="node2" presStyleIdx="3" presStyleCnt="4"/>
      <dgm:spPr/>
    </dgm:pt>
    <dgm:pt modelId="{A836DA8E-CD9B-6148-865F-ABEDBE661344}" type="pres">
      <dgm:prSet presAssocID="{4F2192F4-99D2-6E45-8B66-BB397516BB89}" presName="text2" presStyleLbl="fgAcc2" presStyleIdx="3" presStyleCnt="4">
        <dgm:presLayoutVars>
          <dgm:chPref val="3"/>
        </dgm:presLayoutVars>
      </dgm:prSet>
      <dgm:spPr/>
    </dgm:pt>
    <dgm:pt modelId="{091064FA-9EB6-A94E-8279-3B7CE6B3C021}" type="pres">
      <dgm:prSet presAssocID="{4F2192F4-99D2-6E45-8B66-BB397516BB89}" presName="hierChild3" presStyleCnt="0"/>
      <dgm:spPr/>
    </dgm:pt>
  </dgm:ptLst>
  <dgm:cxnLst>
    <dgm:cxn modelId="{352D2906-D461-B944-96EB-09A83B4F0FDC}" srcId="{1B84586F-7E14-E042-9A2E-E2A745FC93B7}" destId="{65895DE2-C471-4C40-81EB-1DCA4F6B6F27}" srcOrd="3" destOrd="0" parTransId="{A02F9DBC-3747-494C-8653-37FAA20CC9BE}" sibTransId="{C1DBAAA7-4BFB-754E-9466-0F1C867E4FBB}"/>
    <dgm:cxn modelId="{631A6607-4A06-0842-B674-A5AFE086B88A}" type="presOf" srcId="{B5B81BE2-3210-2741-8234-CC2F2F7634D9}" destId="{0153F9A8-F0F6-8249-8539-7B2AEF80D257}" srcOrd="0" destOrd="0" presId="urn:microsoft.com/office/officeart/2005/8/layout/hierarchy1"/>
    <dgm:cxn modelId="{8CA5300B-9B89-084F-8808-4BD7A1A5BAC2}" srcId="{93C1E28B-1D65-9545-BB53-F86BFF4D22BA}" destId="{4F2192F4-99D2-6E45-8B66-BB397516BB89}" srcOrd="3" destOrd="0" parTransId="{BB7F34E4-9BE0-A846-836B-B5755C9A936E}" sibTransId="{81BBF052-9631-3846-A5EF-069EBF0349C4}"/>
    <dgm:cxn modelId="{5992A220-DED7-B44D-9AF2-6FD37C2A6319}" type="presOf" srcId="{A8508B26-FA39-154E-958B-65D6A2A59942}" destId="{B9E399C1-7A76-8E47-92EE-AD574EB97B46}" srcOrd="0" destOrd="0" presId="urn:microsoft.com/office/officeart/2005/8/layout/hierarchy1"/>
    <dgm:cxn modelId="{0EC7EC2E-BC17-E94D-967F-DB628594C191}" srcId="{93C1E28B-1D65-9545-BB53-F86BFF4D22BA}" destId="{3B1CA908-3A8F-964A-8449-815C4A3C574A}" srcOrd="2" destOrd="0" parTransId="{A8508B26-FA39-154E-958B-65D6A2A59942}" sibTransId="{04E5FA4B-2BAC-D64E-901E-25E65A4839A7}"/>
    <dgm:cxn modelId="{CEE51831-323C-4840-A50C-02BCD865F557}" srcId="{1B84586F-7E14-E042-9A2E-E2A745FC93B7}" destId="{105A77C8-CCD4-C746-BC52-8BC1EDB57730}" srcOrd="1" destOrd="0" parTransId="{680BD907-3FDC-8745-A8DC-E03BDC244F50}" sibTransId="{B89DE207-A800-3649-BFDB-65FD4F8B26B6}"/>
    <dgm:cxn modelId="{44E72037-75E3-0B44-9C7D-657AEBCE2717}" type="presOf" srcId="{BB7F34E4-9BE0-A846-836B-B5755C9A936E}" destId="{42CF9CA3-4B4A-6144-94D0-09F4341D80C5}" srcOrd="0" destOrd="0" presId="urn:microsoft.com/office/officeart/2005/8/layout/hierarchy1"/>
    <dgm:cxn modelId="{6AF0E948-AB70-0B4C-82A6-11DC5A4C2A7D}" type="presOf" srcId="{65895DE2-C471-4C40-81EB-1DCA4F6B6F27}" destId="{DB67C513-E62D-3A49-B3CA-DB3EE8E73155}" srcOrd="0" destOrd="0" presId="urn:microsoft.com/office/officeart/2005/8/layout/hierarchy1"/>
    <dgm:cxn modelId="{4F98F969-FAE8-7142-9081-E57797050C09}" type="presOf" srcId="{A02F9DBC-3747-494C-8653-37FAA20CC9BE}" destId="{DC0F1CB7-C0D8-5F40-ADFA-DDEB4AE02009}" srcOrd="0" destOrd="0" presId="urn:microsoft.com/office/officeart/2005/8/layout/hierarchy1"/>
    <dgm:cxn modelId="{E7987D74-2489-394C-9BA1-B55A0A3E1757}" srcId="{93C1E28B-1D65-9545-BB53-F86BFF4D22BA}" destId="{1B84586F-7E14-E042-9A2E-E2A745FC93B7}" srcOrd="0" destOrd="0" parTransId="{E13DB222-F632-DA4A-BA8A-A2BEFFC188F2}" sibTransId="{1F3A1B4B-C76A-9E42-AA60-4789A6800940}"/>
    <dgm:cxn modelId="{99DA2176-F807-DA49-80CD-A8D5BDFEFBBA}" srcId="{1B84586F-7E14-E042-9A2E-E2A745FC93B7}" destId="{0CC974C3-BDEC-C644-8A04-DC3EEFEA563E}" srcOrd="2" destOrd="0" parTransId="{62CCDFF1-685C-6C4C-8347-8E40DCCBFEB6}" sibTransId="{4FC3E153-7E83-DA41-A663-5927FCDD9143}"/>
    <dgm:cxn modelId="{73723156-F770-7644-99C5-6CFEDBA746C5}" type="presOf" srcId="{62CCDFF1-685C-6C4C-8347-8E40DCCBFEB6}" destId="{A1BFA9AB-6F53-E749-89B1-35F4EC22586F}" srcOrd="0" destOrd="0" presId="urn:microsoft.com/office/officeart/2005/8/layout/hierarchy1"/>
    <dgm:cxn modelId="{559F175A-3495-7042-B889-4BA5BE7F0B05}" type="presOf" srcId="{680BD907-3FDC-8745-A8DC-E03BDC244F50}" destId="{13F05386-843D-2C4B-9572-3B6797E78ADF}" srcOrd="0" destOrd="0" presId="urn:microsoft.com/office/officeart/2005/8/layout/hierarchy1"/>
    <dgm:cxn modelId="{A2E82C5A-7AFC-2D4B-8F14-D2D65C6E61E8}" type="presOf" srcId="{0B431510-AEB8-AA45-83AC-965AC4E508D2}" destId="{8DC78C61-5067-DF49-9777-BF069FCC8077}" srcOrd="0" destOrd="0" presId="urn:microsoft.com/office/officeart/2005/8/layout/hierarchy1"/>
    <dgm:cxn modelId="{11632D5A-6F36-A544-93A9-0A3206B9F8B3}" srcId="{93C1E28B-1D65-9545-BB53-F86BFF4D22BA}" destId="{9769DC0F-AC60-E442-AE77-E07FBC278407}" srcOrd="1" destOrd="0" parTransId="{97EE7E3D-BA06-4F4D-84E3-EFC34FCC6B90}" sibTransId="{36820735-975E-5041-B035-7291E505C506}"/>
    <dgm:cxn modelId="{7F44CD7F-8D84-BA4D-9067-BFF53EC460A6}" type="presOf" srcId="{1B84586F-7E14-E042-9A2E-E2A745FC93B7}" destId="{7DA42E65-98EA-C247-99A7-42AD265B2442}" srcOrd="0" destOrd="0" presId="urn:microsoft.com/office/officeart/2005/8/layout/hierarchy1"/>
    <dgm:cxn modelId="{CD82038A-D9A7-FB4E-BB97-4E56D93536A5}" type="presOf" srcId="{105A77C8-CCD4-C746-BC52-8BC1EDB57730}" destId="{FB6EE1D3-784C-8840-98D3-0940F17343C5}" srcOrd="0" destOrd="0" presId="urn:microsoft.com/office/officeart/2005/8/layout/hierarchy1"/>
    <dgm:cxn modelId="{18C3F79D-7990-4345-BE8E-DCF7A26BE93E}" type="presOf" srcId="{93C1E28B-1D65-9545-BB53-F86BFF4D22BA}" destId="{F9100C74-8ADD-D84E-9465-DDF002D79A62}" srcOrd="0" destOrd="0" presId="urn:microsoft.com/office/officeart/2005/8/layout/hierarchy1"/>
    <dgm:cxn modelId="{F8F777A0-72C9-074D-BF0C-299411EFCBE2}" type="presOf" srcId="{E13DB222-F632-DA4A-BA8A-A2BEFFC188F2}" destId="{4B4EF0F3-0C90-E44C-B314-4089198D8C27}" srcOrd="0" destOrd="0" presId="urn:microsoft.com/office/officeart/2005/8/layout/hierarchy1"/>
    <dgm:cxn modelId="{F99F57A9-41C1-B143-A41E-7A918E80A105}" srcId="{0B431510-AEB8-AA45-83AC-965AC4E508D2}" destId="{93C1E28B-1D65-9545-BB53-F86BFF4D22BA}" srcOrd="0" destOrd="0" parTransId="{71AF77C5-0EC4-0643-93B5-12446F8ACF21}" sibTransId="{AE653BEE-CFB4-3047-81A0-A4A90A73B973}"/>
    <dgm:cxn modelId="{F75895B7-F55E-3E40-B40D-B8172D547EF5}" type="presOf" srcId="{4F2192F4-99D2-6E45-8B66-BB397516BB89}" destId="{A836DA8E-CD9B-6148-865F-ABEDBE661344}" srcOrd="0" destOrd="0" presId="urn:microsoft.com/office/officeart/2005/8/layout/hierarchy1"/>
    <dgm:cxn modelId="{68EB8CBB-2777-664E-88E4-EB41ABCB810C}" type="presOf" srcId="{36D77207-DFF9-7349-AE97-83EE5EE26367}" destId="{7C164063-2F29-D649-81BC-EA4C3E467BA1}" srcOrd="0" destOrd="0" presId="urn:microsoft.com/office/officeart/2005/8/layout/hierarchy1"/>
    <dgm:cxn modelId="{ED1F70BE-7CB5-D048-A373-B8D259EC755A}" srcId="{1B84586F-7E14-E042-9A2E-E2A745FC93B7}" destId="{B5B81BE2-3210-2741-8234-CC2F2F7634D9}" srcOrd="0" destOrd="0" parTransId="{36D77207-DFF9-7349-AE97-83EE5EE26367}" sibTransId="{BF7C31ED-D48C-EA44-8BE2-95F8391F58AB}"/>
    <dgm:cxn modelId="{8CE1B3D3-57ED-5845-A5DB-7FA1DB7439EE}" type="presOf" srcId="{3B1CA908-3A8F-964A-8449-815C4A3C574A}" destId="{575B8556-16D0-7A47-B770-826892857E01}" srcOrd="0" destOrd="0" presId="urn:microsoft.com/office/officeart/2005/8/layout/hierarchy1"/>
    <dgm:cxn modelId="{CA0C5ED5-0946-9649-841A-F4F461F12D2E}" type="presOf" srcId="{97EE7E3D-BA06-4F4D-84E3-EFC34FCC6B90}" destId="{B8256D13-7A37-A349-80C2-2F29C82F62E7}" srcOrd="0" destOrd="0" presId="urn:microsoft.com/office/officeart/2005/8/layout/hierarchy1"/>
    <dgm:cxn modelId="{C3F7F6DF-9263-CB47-BB57-779B8D5907E2}" type="presOf" srcId="{9769DC0F-AC60-E442-AE77-E07FBC278407}" destId="{66D630E7-F405-B747-8ED3-9B976626D70E}" srcOrd="0" destOrd="0" presId="urn:microsoft.com/office/officeart/2005/8/layout/hierarchy1"/>
    <dgm:cxn modelId="{11F8FEEB-E712-C94D-86E1-567C6DCD28E0}" type="presOf" srcId="{0CC974C3-BDEC-C644-8A04-DC3EEFEA563E}" destId="{EE5CFCB3-5B9F-B041-9DDC-0F670A87EC7E}" srcOrd="0" destOrd="0" presId="urn:microsoft.com/office/officeart/2005/8/layout/hierarchy1"/>
    <dgm:cxn modelId="{7E7A17BA-BF66-5B45-AD72-8B2ED3FAAE00}" type="presParOf" srcId="{8DC78C61-5067-DF49-9777-BF069FCC8077}" destId="{DD7E402B-CE68-A043-B673-4F2017C3394B}" srcOrd="0" destOrd="0" presId="urn:microsoft.com/office/officeart/2005/8/layout/hierarchy1"/>
    <dgm:cxn modelId="{F3338538-33D5-4548-B5EA-AF2FEBAF0BE8}" type="presParOf" srcId="{DD7E402B-CE68-A043-B673-4F2017C3394B}" destId="{4ADD8B0F-8965-DC4B-B26C-B2FCE350E888}" srcOrd="0" destOrd="0" presId="urn:microsoft.com/office/officeart/2005/8/layout/hierarchy1"/>
    <dgm:cxn modelId="{E1D7164B-1982-8842-A54A-0D1429BFAF62}" type="presParOf" srcId="{4ADD8B0F-8965-DC4B-B26C-B2FCE350E888}" destId="{F27745A8-BF88-0043-99A7-B06996BDD222}" srcOrd="0" destOrd="0" presId="urn:microsoft.com/office/officeart/2005/8/layout/hierarchy1"/>
    <dgm:cxn modelId="{F382F260-6AE3-8347-9318-826A7254D240}" type="presParOf" srcId="{4ADD8B0F-8965-DC4B-B26C-B2FCE350E888}" destId="{F9100C74-8ADD-D84E-9465-DDF002D79A62}" srcOrd="1" destOrd="0" presId="urn:microsoft.com/office/officeart/2005/8/layout/hierarchy1"/>
    <dgm:cxn modelId="{5603357D-65D8-7C47-B1E4-A8F8623900CB}" type="presParOf" srcId="{DD7E402B-CE68-A043-B673-4F2017C3394B}" destId="{6D626541-96B4-8A40-A073-302E0519B203}" srcOrd="1" destOrd="0" presId="urn:microsoft.com/office/officeart/2005/8/layout/hierarchy1"/>
    <dgm:cxn modelId="{EBF75B95-8472-D042-882A-D7A19D966AEC}" type="presParOf" srcId="{6D626541-96B4-8A40-A073-302E0519B203}" destId="{4B4EF0F3-0C90-E44C-B314-4089198D8C27}" srcOrd="0" destOrd="0" presId="urn:microsoft.com/office/officeart/2005/8/layout/hierarchy1"/>
    <dgm:cxn modelId="{D1322AF6-8B36-F348-B23B-960383562AC8}" type="presParOf" srcId="{6D626541-96B4-8A40-A073-302E0519B203}" destId="{0477ECAF-F8E8-B44B-8945-77E483E83CDA}" srcOrd="1" destOrd="0" presId="urn:microsoft.com/office/officeart/2005/8/layout/hierarchy1"/>
    <dgm:cxn modelId="{377581AE-486C-274B-B951-241528054FD1}" type="presParOf" srcId="{0477ECAF-F8E8-B44B-8945-77E483E83CDA}" destId="{B05C6562-488F-9149-BCFF-E25A0B65F4E5}" srcOrd="0" destOrd="0" presId="urn:microsoft.com/office/officeart/2005/8/layout/hierarchy1"/>
    <dgm:cxn modelId="{86D54DC1-621D-CB4B-B342-F6A616612FAA}" type="presParOf" srcId="{B05C6562-488F-9149-BCFF-E25A0B65F4E5}" destId="{4BEBE218-1C0A-9B48-8E03-1F049172BD2F}" srcOrd="0" destOrd="0" presId="urn:microsoft.com/office/officeart/2005/8/layout/hierarchy1"/>
    <dgm:cxn modelId="{76813300-FEDC-CE48-8CF1-64EB97E5FBF4}" type="presParOf" srcId="{B05C6562-488F-9149-BCFF-E25A0B65F4E5}" destId="{7DA42E65-98EA-C247-99A7-42AD265B2442}" srcOrd="1" destOrd="0" presId="urn:microsoft.com/office/officeart/2005/8/layout/hierarchy1"/>
    <dgm:cxn modelId="{D06D06DF-9BBC-9E46-816D-A69174AFBC3B}" type="presParOf" srcId="{0477ECAF-F8E8-B44B-8945-77E483E83CDA}" destId="{259C6525-C98B-AC40-A8A6-3CB93F97C45A}" srcOrd="1" destOrd="0" presId="urn:microsoft.com/office/officeart/2005/8/layout/hierarchy1"/>
    <dgm:cxn modelId="{064D2FDD-C26F-894D-9518-AF9E0FDABEF7}" type="presParOf" srcId="{259C6525-C98B-AC40-A8A6-3CB93F97C45A}" destId="{7C164063-2F29-D649-81BC-EA4C3E467BA1}" srcOrd="0" destOrd="0" presId="urn:microsoft.com/office/officeart/2005/8/layout/hierarchy1"/>
    <dgm:cxn modelId="{0CD2899E-8926-6545-BAF2-E7BE6BD0998A}" type="presParOf" srcId="{259C6525-C98B-AC40-A8A6-3CB93F97C45A}" destId="{136B571B-A3EB-ED4C-A801-F37DD8A68C2D}" srcOrd="1" destOrd="0" presId="urn:microsoft.com/office/officeart/2005/8/layout/hierarchy1"/>
    <dgm:cxn modelId="{D1247CCD-F7B6-0741-AD1C-F8E1EFF6A811}" type="presParOf" srcId="{136B571B-A3EB-ED4C-A801-F37DD8A68C2D}" destId="{AB5DFBCB-8106-C344-82BB-7D3E4584C446}" srcOrd="0" destOrd="0" presId="urn:microsoft.com/office/officeart/2005/8/layout/hierarchy1"/>
    <dgm:cxn modelId="{9E50FD80-7E4A-4346-B2A3-C48B530CE86B}" type="presParOf" srcId="{AB5DFBCB-8106-C344-82BB-7D3E4584C446}" destId="{CA0F83E1-61A0-B849-B7E9-B86E69C88320}" srcOrd="0" destOrd="0" presId="urn:microsoft.com/office/officeart/2005/8/layout/hierarchy1"/>
    <dgm:cxn modelId="{51FCDE61-A934-EE47-AA12-C4CAA06B10D5}" type="presParOf" srcId="{AB5DFBCB-8106-C344-82BB-7D3E4584C446}" destId="{0153F9A8-F0F6-8249-8539-7B2AEF80D257}" srcOrd="1" destOrd="0" presId="urn:microsoft.com/office/officeart/2005/8/layout/hierarchy1"/>
    <dgm:cxn modelId="{6F642CB5-326E-A544-BC15-BCC44B2ADE57}" type="presParOf" srcId="{136B571B-A3EB-ED4C-A801-F37DD8A68C2D}" destId="{838CF71E-04B5-7C40-B8B5-55D1D31EB53B}" srcOrd="1" destOrd="0" presId="urn:microsoft.com/office/officeart/2005/8/layout/hierarchy1"/>
    <dgm:cxn modelId="{638A20BD-2A47-8144-BE0F-0C188ED57D20}" type="presParOf" srcId="{259C6525-C98B-AC40-A8A6-3CB93F97C45A}" destId="{13F05386-843D-2C4B-9572-3B6797E78ADF}" srcOrd="2" destOrd="0" presId="urn:microsoft.com/office/officeart/2005/8/layout/hierarchy1"/>
    <dgm:cxn modelId="{BA33A509-C617-2748-A6AB-8AF85D419896}" type="presParOf" srcId="{259C6525-C98B-AC40-A8A6-3CB93F97C45A}" destId="{5ED17BE7-7975-4448-A3CD-6CBCD3E42458}" srcOrd="3" destOrd="0" presId="urn:microsoft.com/office/officeart/2005/8/layout/hierarchy1"/>
    <dgm:cxn modelId="{860F1185-2337-3446-808A-169F9D25DF85}" type="presParOf" srcId="{5ED17BE7-7975-4448-A3CD-6CBCD3E42458}" destId="{9152DBBB-D57B-884E-BC2A-1DF82A9C56B2}" srcOrd="0" destOrd="0" presId="urn:microsoft.com/office/officeart/2005/8/layout/hierarchy1"/>
    <dgm:cxn modelId="{34CD6BBE-B748-3044-A564-37A5084AA4CA}" type="presParOf" srcId="{9152DBBB-D57B-884E-BC2A-1DF82A9C56B2}" destId="{A2C962AA-22D2-484B-B825-A2262953C259}" srcOrd="0" destOrd="0" presId="urn:microsoft.com/office/officeart/2005/8/layout/hierarchy1"/>
    <dgm:cxn modelId="{79BE5F03-10E4-474D-8047-EB2FBFE4BA4E}" type="presParOf" srcId="{9152DBBB-D57B-884E-BC2A-1DF82A9C56B2}" destId="{FB6EE1D3-784C-8840-98D3-0940F17343C5}" srcOrd="1" destOrd="0" presId="urn:microsoft.com/office/officeart/2005/8/layout/hierarchy1"/>
    <dgm:cxn modelId="{B8192310-8915-DD43-ABE8-1245B07897F4}" type="presParOf" srcId="{5ED17BE7-7975-4448-A3CD-6CBCD3E42458}" destId="{6856F1F1-B710-2944-8BAF-A84D6A8D444D}" srcOrd="1" destOrd="0" presId="urn:microsoft.com/office/officeart/2005/8/layout/hierarchy1"/>
    <dgm:cxn modelId="{5A8F04E9-E446-2E4E-843C-BA7B56A4153F}" type="presParOf" srcId="{259C6525-C98B-AC40-A8A6-3CB93F97C45A}" destId="{A1BFA9AB-6F53-E749-89B1-35F4EC22586F}" srcOrd="4" destOrd="0" presId="urn:microsoft.com/office/officeart/2005/8/layout/hierarchy1"/>
    <dgm:cxn modelId="{96B2D838-C217-A94F-B06A-270A28A813DB}" type="presParOf" srcId="{259C6525-C98B-AC40-A8A6-3CB93F97C45A}" destId="{1EC3593B-2BE2-9946-934C-7785D3FCE682}" srcOrd="5" destOrd="0" presId="urn:microsoft.com/office/officeart/2005/8/layout/hierarchy1"/>
    <dgm:cxn modelId="{9F3D1E1F-FBED-8046-9F3A-5BAA5CC8DD2F}" type="presParOf" srcId="{1EC3593B-2BE2-9946-934C-7785D3FCE682}" destId="{16A403F5-8006-7246-AC69-1FDCF41146E8}" srcOrd="0" destOrd="0" presId="urn:microsoft.com/office/officeart/2005/8/layout/hierarchy1"/>
    <dgm:cxn modelId="{1EDF2A25-6418-674D-99A9-09C176C4A082}" type="presParOf" srcId="{16A403F5-8006-7246-AC69-1FDCF41146E8}" destId="{A990B1F9-1A9A-F440-BF6E-B4B1E294B017}" srcOrd="0" destOrd="0" presId="urn:microsoft.com/office/officeart/2005/8/layout/hierarchy1"/>
    <dgm:cxn modelId="{6E831E4E-65CB-3C4B-B8D8-9100ED372E81}" type="presParOf" srcId="{16A403F5-8006-7246-AC69-1FDCF41146E8}" destId="{EE5CFCB3-5B9F-B041-9DDC-0F670A87EC7E}" srcOrd="1" destOrd="0" presId="urn:microsoft.com/office/officeart/2005/8/layout/hierarchy1"/>
    <dgm:cxn modelId="{2E840D9D-6D13-A94B-8BE9-42D0923BCB5A}" type="presParOf" srcId="{1EC3593B-2BE2-9946-934C-7785D3FCE682}" destId="{C970BAA6-74FE-B949-9AAF-BF290F5E3F01}" srcOrd="1" destOrd="0" presId="urn:microsoft.com/office/officeart/2005/8/layout/hierarchy1"/>
    <dgm:cxn modelId="{8DF0248E-CFB1-AF4B-B112-01F4C86DD01B}" type="presParOf" srcId="{259C6525-C98B-AC40-A8A6-3CB93F97C45A}" destId="{DC0F1CB7-C0D8-5F40-ADFA-DDEB4AE02009}" srcOrd="6" destOrd="0" presId="urn:microsoft.com/office/officeart/2005/8/layout/hierarchy1"/>
    <dgm:cxn modelId="{03624009-59CC-BD4C-B0F9-7F89D0625E52}" type="presParOf" srcId="{259C6525-C98B-AC40-A8A6-3CB93F97C45A}" destId="{B16F612E-4CC9-6C44-BCD0-4867FC4979C5}" srcOrd="7" destOrd="0" presId="urn:microsoft.com/office/officeart/2005/8/layout/hierarchy1"/>
    <dgm:cxn modelId="{00ACCD76-E5F7-504B-819A-E4B56F11B1BA}" type="presParOf" srcId="{B16F612E-4CC9-6C44-BCD0-4867FC4979C5}" destId="{8E5C84E1-2523-D643-A75E-0782A2DF49AF}" srcOrd="0" destOrd="0" presId="urn:microsoft.com/office/officeart/2005/8/layout/hierarchy1"/>
    <dgm:cxn modelId="{E7130AB4-091F-0A40-9EC9-32DF5DFFD8A3}" type="presParOf" srcId="{8E5C84E1-2523-D643-A75E-0782A2DF49AF}" destId="{660AD66E-09F9-5845-A778-D67BC51FA49E}" srcOrd="0" destOrd="0" presId="urn:microsoft.com/office/officeart/2005/8/layout/hierarchy1"/>
    <dgm:cxn modelId="{0BC70B3F-9834-CB41-83C5-2C23EF4D54A3}" type="presParOf" srcId="{8E5C84E1-2523-D643-A75E-0782A2DF49AF}" destId="{DB67C513-E62D-3A49-B3CA-DB3EE8E73155}" srcOrd="1" destOrd="0" presId="urn:microsoft.com/office/officeart/2005/8/layout/hierarchy1"/>
    <dgm:cxn modelId="{2170CA01-E2DF-974D-A77A-6557800A9346}" type="presParOf" srcId="{B16F612E-4CC9-6C44-BCD0-4867FC4979C5}" destId="{A87153DD-184D-FD4D-882C-92248AA90505}" srcOrd="1" destOrd="0" presId="urn:microsoft.com/office/officeart/2005/8/layout/hierarchy1"/>
    <dgm:cxn modelId="{190CAFFA-6A35-0D46-B289-5627780F5D25}" type="presParOf" srcId="{6D626541-96B4-8A40-A073-302E0519B203}" destId="{B8256D13-7A37-A349-80C2-2F29C82F62E7}" srcOrd="2" destOrd="0" presId="urn:microsoft.com/office/officeart/2005/8/layout/hierarchy1"/>
    <dgm:cxn modelId="{68A79D11-69D4-1840-BF5B-386FFB0824B5}" type="presParOf" srcId="{6D626541-96B4-8A40-A073-302E0519B203}" destId="{6022DE7A-5271-CC4F-8794-4F2C0956EBA0}" srcOrd="3" destOrd="0" presId="urn:microsoft.com/office/officeart/2005/8/layout/hierarchy1"/>
    <dgm:cxn modelId="{3817968F-7EEC-A849-9FA5-3B39DA951398}" type="presParOf" srcId="{6022DE7A-5271-CC4F-8794-4F2C0956EBA0}" destId="{77782E97-C4AB-CC43-B7FE-B9E07A364B9C}" srcOrd="0" destOrd="0" presId="urn:microsoft.com/office/officeart/2005/8/layout/hierarchy1"/>
    <dgm:cxn modelId="{4DFFDCC6-BD05-A849-8DB9-49E7E0D2F0E9}" type="presParOf" srcId="{77782E97-C4AB-CC43-B7FE-B9E07A364B9C}" destId="{4FCFFA1E-C0F4-2A41-9084-6B681CC5DAC1}" srcOrd="0" destOrd="0" presId="urn:microsoft.com/office/officeart/2005/8/layout/hierarchy1"/>
    <dgm:cxn modelId="{F9A251D2-8F8B-F242-973A-772EDFE21656}" type="presParOf" srcId="{77782E97-C4AB-CC43-B7FE-B9E07A364B9C}" destId="{66D630E7-F405-B747-8ED3-9B976626D70E}" srcOrd="1" destOrd="0" presId="urn:microsoft.com/office/officeart/2005/8/layout/hierarchy1"/>
    <dgm:cxn modelId="{44E0D415-8DBF-C441-95F7-503305D545FB}" type="presParOf" srcId="{6022DE7A-5271-CC4F-8794-4F2C0956EBA0}" destId="{9F5FC343-172C-6C43-98AD-867394432A33}" srcOrd="1" destOrd="0" presId="urn:microsoft.com/office/officeart/2005/8/layout/hierarchy1"/>
    <dgm:cxn modelId="{363CF6C6-62E3-3A4F-A720-B9EC3F5BDA10}" type="presParOf" srcId="{6D626541-96B4-8A40-A073-302E0519B203}" destId="{B9E399C1-7A76-8E47-92EE-AD574EB97B46}" srcOrd="4" destOrd="0" presId="urn:microsoft.com/office/officeart/2005/8/layout/hierarchy1"/>
    <dgm:cxn modelId="{746F12DB-8CEC-F842-BAFB-68C03F82B6D3}" type="presParOf" srcId="{6D626541-96B4-8A40-A073-302E0519B203}" destId="{7773ADB6-3C72-FE43-A9D7-2DEDE9E0730E}" srcOrd="5" destOrd="0" presId="urn:microsoft.com/office/officeart/2005/8/layout/hierarchy1"/>
    <dgm:cxn modelId="{3F688D0B-BBF5-AE4E-84FE-689FDA2CA636}" type="presParOf" srcId="{7773ADB6-3C72-FE43-A9D7-2DEDE9E0730E}" destId="{99D57433-27AC-BD45-83B4-7A717F203294}" srcOrd="0" destOrd="0" presId="urn:microsoft.com/office/officeart/2005/8/layout/hierarchy1"/>
    <dgm:cxn modelId="{1974E63C-51D0-6D41-BA26-E3CE6DCBAF8D}" type="presParOf" srcId="{99D57433-27AC-BD45-83B4-7A717F203294}" destId="{C7C6AF95-67E1-4943-A6F5-7B551B33EF3E}" srcOrd="0" destOrd="0" presId="urn:microsoft.com/office/officeart/2005/8/layout/hierarchy1"/>
    <dgm:cxn modelId="{2D74B423-22F3-C240-BE0D-DBEEEEACE452}" type="presParOf" srcId="{99D57433-27AC-BD45-83B4-7A717F203294}" destId="{575B8556-16D0-7A47-B770-826892857E01}" srcOrd="1" destOrd="0" presId="urn:microsoft.com/office/officeart/2005/8/layout/hierarchy1"/>
    <dgm:cxn modelId="{E277AFC2-2CF8-9A44-9BA0-EE4C6EC8618C}" type="presParOf" srcId="{7773ADB6-3C72-FE43-A9D7-2DEDE9E0730E}" destId="{C186E8C8-B849-A14E-A9F1-6B540986A349}" srcOrd="1" destOrd="0" presId="urn:microsoft.com/office/officeart/2005/8/layout/hierarchy1"/>
    <dgm:cxn modelId="{58D2A830-C0D8-5A46-A667-E0CA9823853A}" type="presParOf" srcId="{6D626541-96B4-8A40-A073-302E0519B203}" destId="{42CF9CA3-4B4A-6144-94D0-09F4341D80C5}" srcOrd="6" destOrd="0" presId="urn:microsoft.com/office/officeart/2005/8/layout/hierarchy1"/>
    <dgm:cxn modelId="{3332348B-E8BD-8448-AC32-893F996DCD2A}" type="presParOf" srcId="{6D626541-96B4-8A40-A073-302E0519B203}" destId="{F3EEDB7D-E355-E545-BD7D-D2DBDEF8EEDC}" srcOrd="7" destOrd="0" presId="urn:microsoft.com/office/officeart/2005/8/layout/hierarchy1"/>
    <dgm:cxn modelId="{7D2E576A-4624-3246-8980-33204A2176E6}" type="presParOf" srcId="{F3EEDB7D-E355-E545-BD7D-D2DBDEF8EEDC}" destId="{B6D6F1C6-B001-3641-8F6A-C3D1D1024A9F}" srcOrd="0" destOrd="0" presId="urn:microsoft.com/office/officeart/2005/8/layout/hierarchy1"/>
    <dgm:cxn modelId="{A75BFDF9-DFA2-0B43-9F3E-FF8E371BAC25}" type="presParOf" srcId="{B6D6F1C6-B001-3641-8F6A-C3D1D1024A9F}" destId="{F24F238E-4FB3-BE49-B927-AE7616F7F95D}" srcOrd="0" destOrd="0" presId="urn:microsoft.com/office/officeart/2005/8/layout/hierarchy1"/>
    <dgm:cxn modelId="{070AA5E7-E9A0-F64C-A19D-0A537D04B4A9}" type="presParOf" srcId="{B6D6F1C6-B001-3641-8F6A-C3D1D1024A9F}" destId="{A836DA8E-CD9B-6148-865F-ABEDBE661344}" srcOrd="1" destOrd="0" presId="urn:microsoft.com/office/officeart/2005/8/layout/hierarchy1"/>
    <dgm:cxn modelId="{83F748F2-5F7D-B44F-B5EC-62D0A1A52053}" type="presParOf" srcId="{F3EEDB7D-E355-E545-BD7D-D2DBDEF8EEDC}" destId="{091064FA-9EB6-A94E-8279-3B7CE6B3C02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F9CA3-4B4A-6144-94D0-09F4341D80C5}">
      <dsp:nvSpPr>
        <dsp:cNvPr id="0" name=""/>
        <dsp:cNvSpPr/>
      </dsp:nvSpPr>
      <dsp:spPr>
        <a:xfrm>
          <a:off x="6849549" y="975374"/>
          <a:ext cx="2810933" cy="445916"/>
        </a:xfrm>
        <a:custGeom>
          <a:avLst/>
          <a:gdLst/>
          <a:ahLst/>
          <a:cxnLst/>
          <a:rect l="0" t="0" r="0" b="0"/>
          <a:pathLst>
            <a:path>
              <a:moveTo>
                <a:pt x="0" y="0"/>
              </a:moveTo>
              <a:lnTo>
                <a:pt x="0" y="303878"/>
              </a:lnTo>
              <a:lnTo>
                <a:pt x="2810933" y="303878"/>
              </a:lnTo>
              <a:lnTo>
                <a:pt x="2810933" y="44591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E399C1-7A76-8E47-92EE-AD574EB97B46}">
      <dsp:nvSpPr>
        <dsp:cNvPr id="0" name=""/>
        <dsp:cNvSpPr/>
      </dsp:nvSpPr>
      <dsp:spPr>
        <a:xfrm>
          <a:off x="6849549" y="975374"/>
          <a:ext cx="936977" cy="445916"/>
        </a:xfrm>
        <a:custGeom>
          <a:avLst/>
          <a:gdLst/>
          <a:ahLst/>
          <a:cxnLst/>
          <a:rect l="0" t="0" r="0" b="0"/>
          <a:pathLst>
            <a:path>
              <a:moveTo>
                <a:pt x="0" y="0"/>
              </a:moveTo>
              <a:lnTo>
                <a:pt x="0" y="303878"/>
              </a:lnTo>
              <a:lnTo>
                <a:pt x="936977" y="303878"/>
              </a:lnTo>
              <a:lnTo>
                <a:pt x="936977" y="44591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256D13-7A37-A349-80C2-2F29C82F62E7}">
      <dsp:nvSpPr>
        <dsp:cNvPr id="0" name=""/>
        <dsp:cNvSpPr/>
      </dsp:nvSpPr>
      <dsp:spPr>
        <a:xfrm>
          <a:off x="5912571" y="975374"/>
          <a:ext cx="936977" cy="445916"/>
        </a:xfrm>
        <a:custGeom>
          <a:avLst/>
          <a:gdLst/>
          <a:ahLst/>
          <a:cxnLst/>
          <a:rect l="0" t="0" r="0" b="0"/>
          <a:pathLst>
            <a:path>
              <a:moveTo>
                <a:pt x="936977" y="0"/>
              </a:moveTo>
              <a:lnTo>
                <a:pt x="936977" y="303878"/>
              </a:lnTo>
              <a:lnTo>
                <a:pt x="0" y="303878"/>
              </a:lnTo>
              <a:lnTo>
                <a:pt x="0" y="44591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0F1CB7-C0D8-5F40-ADFA-DDEB4AE02009}">
      <dsp:nvSpPr>
        <dsp:cNvPr id="0" name=""/>
        <dsp:cNvSpPr/>
      </dsp:nvSpPr>
      <dsp:spPr>
        <a:xfrm>
          <a:off x="4038615" y="2394896"/>
          <a:ext cx="2810933" cy="445916"/>
        </a:xfrm>
        <a:custGeom>
          <a:avLst/>
          <a:gdLst/>
          <a:ahLst/>
          <a:cxnLst/>
          <a:rect l="0" t="0" r="0" b="0"/>
          <a:pathLst>
            <a:path>
              <a:moveTo>
                <a:pt x="0" y="0"/>
              </a:moveTo>
              <a:lnTo>
                <a:pt x="0" y="303878"/>
              </a:lnTo>
              <a:lnTo>
                <a:pt x="2810933" y="303878"/>
              </a:lnTo>
              <a:lnTo>
                <a:pt x="2810933" y="44591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BFA9AB-6F53-E749-89B1-35F4EC22586F}">
      <dsp:nvSpPr>
        <dsp:cNvPr id="0" name=""/>
        <dsp:cNvSpPr/>
      </dsp:nvSpPr>
      <dsp:spPr>
        <a:xfrm>
          <a:off x="4038615" y="2394896"/>
          <a:ext cx="936977" cy="445916"/>
        </a:xfrm>
        <a:custGeom>
          <a:avLst/>
          <a:gdLst/>
          <a:ahLst/>
          <a:cxnLst/>
          <a:rect l="0" t="0" r="0" b="0"/>
          <a:pathLst>
            <a:path>
              <a:moveTo>
                <a:pt x="0" y="0"/>
              </a:moveTo>
              <a:lnTo>
                <a:pt x="0" y="303878"/>
              </a:lnTo>
              <a:lnTo>
                <a:pt x="936977" y="303878"/>
              </a:lnTo>
              <a:lnTo>
                <a:pt x="936977" y="44591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F05386-843D-2C4B-9572-3B6797E78ADF}">
      <dsp:nvSpPr>
        <dsp:cNvPr id="0" name=""/>
        <dsp:cNvSpPr/>
      </dsp:nvSpPr>
      <dsp:spPr>
        <a:xfrm>
          <a:off x="3101638" y="2394896"/>
          <a:ext cx="936977" cy="445916"/>
        </a:xfrm>
        <a:custGeom>
          <a:avLst/>
          <a:gdLst/>
          <a:ahLst/>
          <a:cxnLst/>
          <a:rect l="0" t="0" r="0" b="0"/>
          <a:pathLst>
            <a:path>
              <a:moveTo>
                <a:pt x="936977" y="0"/>
              </a:moveTo>
              <a:lnTo>
                <a:pt x="936977" y="303878"/>
              </a:lnTo>
              <a:lnTo>
                <a:pt x="0" y="303878"/>
              </a:lnTo>
              <a:lnTo>
                <a:pt x="0" y="44591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64063-2F29-D649-81BC-EA4C3E467BA1}">
      <dsp:nvSpPr>
        <dsp:cNvPr id="0" name=""/>
        <dsp:cNvSpPr/>
      </dsp:nvSpPr>
      <dsp:spPr>
        <a:xfrm>
          <a:off x="1227682" y="2394896"/>
          <a:ext cx="2810933" cy="445916"/>
        </a:xfrm>
        <a:custGeom>
          <a:avLst/>
          <a:gdLst/>
          <a:ahLst/>
          <a:cxnLst/>
          <a:rect l="0" t="0" r="0" b="0"/>
          <a:pathLst>
            <a:path>
              <a:moveTo>
                <a:pt x="2810933" y="0"/>
              </a:moveTo>
              <a:lnTo>
                <a:pt x="2810933" y="303878"/>
              </a:lnTo>
              <a:lnTo>
                <a:pt x="0" y="303878"/>
              </a:lnTo>
              <a:lnTo>
                <a:pt x="0" y="44591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4EF0F3-0C90-E44C-B314-4089198D8C27}">
      <dsp:nvSpPr>
        <dsp:cNvPr id="0" name=""/>
        <dsp:cNvSpPr/>
      </dsp:nvSpPr>
      <dsp:spPr>
        <a:xfrm>
          <a:off x="4038615" y="975374"/>
          <a:ext cx="2810933" cy="445916"/>
        </a:xfrm>
        <a:custGeom>
          <a:avLst/>
          <a:gdLst/>
          <a:ahLst/>
          <a:cxnLst/>
          <a:rect l="0" t="0" r="0" b="0"/>
          <a:pathLst>
            <a:path>
              <a:moveTo>
                <a:pt x="2810933" y="0"/>
              </a:moveTo>
              <a:lnTo>
                <a:pt x="2810933" y="303878"/>
              </a:lnTo>
              <a:lnTo>
                <a:pt x="0" y="303878"/>
              </a:lnTo>
              <a:lnTo>
                <a:pt x="0" y="44591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7745A8-BF88-0043-99A7-B06996BDD222}">
      <dsp:nvSpPr>
        <dsp:cNvPr id="0" name=""/>
        <dsp:cNvSpPr/>
      </dsp:nvSpPr>
      <dsp:spPr>
        <a:xfrm>
          <a:off x="6082931" y="1769"/>
          <a:ext cx="1533236" cy="9736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00C74-8ADD-D84E-9465-DDF002D79A62}">
      <dsp:nvSpPr>
        <dsp:cNvPr id="0" name=""/>
        <dsp:cNvSpPr/>
      </dsp:nvSpPr>
      <dsp:spPr>
        <a:xfrm>
          <a:off x="6253290" y="163611"/>
          <a:ext cx="1533236" cy="9736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OpenLMIS</a:t>
          </a:r>
          <a:r>
            <a:rPr lang="en-US" sz="1400" kern="1200" dirty="0"/>
            <a:t> </a:t>
          </a:r>
        </a:p>
      </dsp:txBody>
      <dsp:txXfrm>
        <a:off x="6281806" y="192127"/>
        <a:ext cx="1476204" cy="916573"/>
      </dsp:txXfrm>
    </dsp:sp>
    <dsp:sp modelId="{4BEBE218-1C0A-9B48-8E03-1F049172BD2F}">
      <dsp:nvSpPr>
        <dsp:cNvPr id="0" name=""/>
        <dsp:cNvSpPr/>
      </dsp:nvSpPr>
      <dsp:spPr>
        <a:xfrm>
          <a:off x="3271997" y="1421291"/>
          <a:ext cx="1533236" cy="9736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42E65-98EA-C247-99A7-42AD265B2442}">
      <dsp:nvSpPr>
        <dsp:cNvPr id="0" name=""/>
        <dsp:cNvSpPr/>
      </dsp:nvSpPr>
      <dsp:spPr>
        <a:xfrm>
          <a:off x="3442357" y="1583132"/>
          <a:ext cx="1533236" cy="9736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Licensing &amp; Customer Support Fees</a:t>
          </a:r>
        </a:p>
      </dsp:txBody>
      <dsp:txXfrm>
        <a:off x="3470873" y="1611648"/>
        <a:ext cx="1476204" cy="916573"/>
      </dsp:txXfrm>
    </dsp:sp>
    <dsp:sp modelId="{CA0F83E1-61A0-B849-B7E9-B86E69C88320}">
      <dsp:nvSpPr>
        <dsp:cNvPr id="0" name=""/>
        <dsp:cNvSpPr/>
      </dsp:nvSpPr>
      <dsp:spPr>
        <a:xfrm>
          <a:off x="461064" y="2840812"/>
          <a:ext cx="1533236" cy="9736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3F9A8-F0F6-8249-8539-7B2AEF80D257}">
      <dsp:nvSpPr>
        <dsp:cNvPr id="0" name=""/>
        <dsp:cNvSpPr/>
      </dsp:nvSpPr>
      <dsp:spPr>
        <a:xfrm>
          <a:off x="631423" y="3002654"/>
          <a:ext cx="1533236" cy="9736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Direct Sales (Private Health)</a:t>
          </a:r>
        </a:p>
      </dsp:txBody>
      <dsp:txXfrm>
        <a:off x="659939" y="3031170"/>
        <a:ext cx="1476204" cy="916573"/>
      </dsp:txXfrm>
    </dsp:sp>
    <dsp:sp modelId="{A2C962AA-22D2-484B-B825-A2262953C259}">
      <dsp:nvSpPr>
        <dsp:cNvPr id="0" name=""/>
        <dsp:cNvSpPr/>
      </dsp:nvSpPr>
      <dsp:spPr>
        <a:xfrm>
          <a:off x="2335019" y="2840812"/>
          <a:ext cx="1533236" cy="9736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EE1D3-784C-8840-98D3-0940F17343C5}">
      <dsp:nvSpPr>
        <dsp:cNvPr id="0" name=""/>
        <dsp:cNvSpPr/>
      </dsp:nvSpPr>
      <dsp:spPr>
        <a:xfrm>
          <a:off x="2505379" y="3002654"/>
          <a:ext cx="1533236" cy="9736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Indirect Sales / Channel Partners (Private Health)</a:t>
          </a:r>
        </a:p>
      </dsp:txBody>
      <dsp:txXfrm>
        <a:off x="2533895" y="3031170"/>
        <a:ext cx="1476204" cy="916573"/>
      </dsp:txXfrm>
    </dsp:sp>
    <dsp:sp modelId="{A990B1F9-1A9A-F440-BF6E-B4B1E294B017}">
      <dsp:nvSpPr>
        <dsp:cNvPr id="0" name=""/>
        <dsp:cNvSpPr/>
      </dsp:nvSpPr>
      <dsp:spPr>
        <a:xfrm>
          <a:off x="4208975" y="2840812"/>
          <a:ext cx="1533236" cy="9736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CFCB3-5B9F-B041-9DDC-0F670A87EC7E}">
      <dsp:nvSpPr>
        <dsp:cNvPr id="0" name=""/>
        <dsp:cNvSpPr/>
      </dsp:nvSpPr>
      <dsp:spPr>
        <a:xfrm>
          <a:off x="4379335" y="3002654"/>
          <a:ext cx="1533236" cy="9736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Sales* </a:t>
          </a:r>
        </a:p>
        <a:p>
          <a:pPr marL="0" lvl="0" indent="0" algn="ctr" defTabSz="622300">
            <a:lnSpc>
              <a:spcPct val="90000"/>
            </a:lnSpc>
            <a:spcBef>
              <a:spcPct val="0"/>
            </a:spcBef>
            <a:spcAft>
              <a:spcPct val="35000"/>
            </a:spcAft>
            <a:buNone/>
          </a:pPr>
          <a:r>
            <a:rPr lang="en-US" sz="1400" kern="1200" dirty="0"/>
            <a:t>(Public Health)</a:t>
          </a:r>
        </a:p>
      </dsp:txBody>
      <dsp:txXfrm>
        <a:off x="4407851" y="3031170"/>
        <a:ext cx="1476204" cy="916573"/>
      </dsp:txXfrm>
    </dsp:sp>
    <dsp:sp modelId="{660AD66E-09F9-5845-A778-D67BC51FA49E}">
      <dsp:nvSpPr>
        <dsp:cNvPr id="0" name=""/>
        <dsp:cNvSpPr/>
      </dsp:nvSpPr>
      <dsp:spPr>
        <a:xfrm>
          <a:off x="6082931" y="2840812"/>
          <a:ext cx="1533236" cy="9736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7C513-E62D-3A49-B3CA-DB3EE8E73155}">
      <dsp:nvSpPr>
        <dsp:cNvPr id="0" name=""/>
        <dsp:cNvSpPr/>
      </dsp:nvSpPr>
      <dsp:spPr>
        <a:xfrm>
          <a:off x="6253290" y="3002654"/>
          <a:ext cx="1533236" cy="9736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Sales </a:t>
          </a:r>
        </a:p>
        <a:p>
          <a:pPr marL="0" lvl="0" indent="0" algn="ctr" defTabSz="622300">
            <a:lnSpc>
              <a:spcPct val="90000"/>
            </a:lnSpc>
            <a:spcBef>
              <a:spcPct val="0"/>
            </a:spcBef>
            <a:spcAft>
              <a:spcPct val="35000"/>
            </a:spcAft>
            <a:buNone/>
          </a:pPr>
          <a:r>
            <a:rPr lang="en-US" sz="1400" kern="1200" dirty="0"/>
            <a:t>(New Industry Segments)</a:t>
          </a:r>
        </a:p>
      </dsp:txBody>
      <dsp:txXfrm>
        <a:off x="6281806" y="3031170"/>
        <a:ext cx="1476204" cy="916573"/>
      </dsp:txXfrm>
    </dsp:sp>
    <dsp:sp modelId="{4FCFFA1E-C0F4-2A41-9084-6B681CC5DAC1}">
      <dsp:nvSpPr>
        <dsp:cNvPr id="0" name=""/>
        <dsp:cNvSpPr/>
      </dsp:nvSpPr>
      <dsp:spPr>
        <a:xfrm>
          <a:off x="5145953" y="1421291"/>
          <a:ext cx="1533236" cy="9736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630E7-F405-B747-8ED3-9B976626D70E}">
      <dsp:nvSpPr>
        <dsp:cNvPr id="0" name=""/>
        <dsp:cNvSpPr/>
      </dsp:nvSpPr>
      <dsp:spPr>
        <a:xfrm>
          <a:off x="5316312" y="1583132"/>
          <a:ext cx="1533236" cy="9736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Training / Certification</a:t>
          </a:r>
        </a:p>
        <a:p>
          <a:pPr marL="0" lvl="0" indent="0" algn="ctr" defTabSz="622300">
            <a:lnSpc>
              <a:spcPct val="90000"/>
            </a:lnSpc>
            <a:spcBef>
              <a:spcPct val="0"/>
            </a:spcBef>
            <a:spcAft>
              <a:spcPct val="35000"/>
            </a:spcAft>
            <a:buNone/>
          </a:pPr>
          <a:r>
            <a:rPr lang="en-US" sz="1400" kern="1200" dirty="0"/>
            <a:t>Consulting Fees</a:t>
          </a:r>
        </a:p>
      </dsp:txBody>
      <dsp:txXfrm>
        <a:off x="5344828" y="1611648"/>
        <a:ext cx="1476204" cy="916573"/>
      </dsp:txXfrm>
    </dsp:sp>
    <dsp:sp modelId="{C7C6AF95-67E1-4943-A6F5-7B551B33EF3E}">
      <dsp:nvSpPr>
        <dsp:cNvPr id="0" name=""/>
        <dsp:cNvSpPr/>
      </dsp:nvSpPr>
      <dsp:spPr>
        <a:xfrm>
          <a:off x="7019909" y="1421291"/>
          <a:ext cx="1533236" cy="9736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B8556-16D0-7A47-B770-826892857E01}">
      <dsp:nvSpPr>
        <dsp:cNvPr id="0" name=""/>
        <dsp:cNvSpPr/>
      </dsp:nvSpPr>
      <dsp:spPr>
        <a:xfrm>
          <a:off x="7190268" y="1583132"/>
          <a:ext cx="1533236" cy="9736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Conference </a:t>
          </a:r>
        </a:p>
        <a:p>
          <a:pPr marL="0" lvl="0" indent="0" algn="ctr" defTabSz="622300">
            <a:lnSpc>
              <a:spcPct val="90000"/>
            </a:lnSpc>
            <a:spcBef>
              <a:spcPct val="0"/>
            </a:spcBef>
            <a:spcAft>
              <a:spcPct val="35000"/>
            </a:spcAft>
            <a:buNone/>
          </a:pPr>
          <a:r>
            <a:rPr lang="en-US" sz="1400" kern="1200" dirty="0"/>
            <a:t>Fees</a:t>
          </a:r>
        </a:p>
      </dsp:txBody>
      <dsp:txXfrm>
        <a:off x="7218784" y="1611648"/>
        <a:ext cx="1476204" cy="916573"/>
      </dsp:txXfrm>
    </dsp:sp>
    <dsp:sp modelId="{F24F238E-4FB3-BE49-B927-AE7616F7F95D}">
      <dsp:nvSpPr>
        <dsp:cNvPr id="0" name=""/>
        <dsp:cNvSpPr/>
      </dsp:nvSpPr>
      <dsp:spPr>
        <a:xfrm>
          <a:off x="8893864" y="1421291"/>
          <a:ext cx="1533236" cy="9736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36DA8E-CD9B-6148-865F-ABEDBE661344}">
      <dsp:nvSpPr>
        <dsp:cNvPr id="0" name=""/>
        <dsp:cNvSpPr/>
      </dsp:nvSpPr>
      <dsp:spPr>
        <a:xfrm>
          <a:off x="9064224" y="1583132"/>
          <a:ext cx="1533236" cy="9736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Advertisement Fees</a:t>
          </a:r>
        </a:p>
      </dsp:txBody>
      <dsp:txXfrm>
        <a:off x="9092740" y="1611648"/>
        <a:ext cx="1476204" cy="9165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SzPct val="116666"/>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116666"/>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SzPct val="116666"/>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SzPct val="116666"/>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SzPct val="116666"/>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SzPct val="116666"/>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SzPct val="116666"/>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SzPct val="116666"/>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SzPct val="116666"/>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US" dirty="0"/>
          </a:p>
        </p:txBody>
      </p:sp>
      <p:sp>
        <p:nvSpPr>
          <p:cNvPr id="4" name="Slide Number Placeholder 3"/>
          <p:cNvSpPr>
            <a:spLocks noGrp="1"/>
          </p:cNvSpPr>
          <p:nvPr>
            <p:ph type="sldNum" sz="quarter" idx="10"/>
          </p:nvPr>
        </p:nvSpPr>
        <p:spPr/>
        <p:txBody>
          <a:bodyPr/>
          <a:lstStyle/>
          <a:p>
            <a:fld id="{C8AD58AD-5788-4A6B-9A5B-A9E8A8F38FF3}" type="slidenum">
              <a:rPr lang="en-US" smtClean="0"/>
              <a:t>1</a:t>
            </a:fld>
            <a:endParaRPr lang="en-US"/>
          </a:p>
        </p:txBody>
      </p:sp>
    </p:spTree>
    <p:extLst>
      <p:ext uri="{BB962C8B-B14F-4D97-AF65-F5344CB8AC3E}">
        <p14:creationId xmlns:p14="http://schemas.microsoft.com/office/powerpoint/2010/main" val="39881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Shape 132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lang="en-US" dirty="0"/>
          </a:p>
          <a:p>
            <a:pPr lvl="0" rtl="0">
              <a:spcBef>
                <a:spcPts val="0"/>
              </a:spcBef>
              <a:buNone/>
            </a:pPr>
            <a:r>
              <a:rPr lang="en-US" dirty="0"/>
              <a:t>Kim</a:t>
            </a:r>
          </a:p>
          <a:p>
            <a:pPr lvl="0" rtl="0">
              <a:spcBef>
                <a:spcPts val="0"/>
              </a:spcBef>
              <a:buNone/>
            </a:pPr>
            <a:endParaRPr lang="en-US" dirty="0"/>
          </a:p>
        </p:txBody>
      </p:sp>
      <p:sp>
        <p:nvSpPr>
          <p:cNvPr id="1323" name="Shape 13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888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Brian / Rebecca</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248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662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5"/>
          </p:nvPr>
        </p:nvSpPr>
        <p:spPr/>
        <p:txBody>
          <a:bodyPr/>
          <a:lstStyle/>
          <a:p>
            <a:fld id="{C8AD58AD-5788-4A6B-9A5B-A9E8A8F38FF3}" type="slidenum">
              <a:rPr lang="en-US" smtClean="0"/>
              <a:t>5</a:t>
            </a:fld>
            <a:endParaRPr lang="en-US"/>
          </a:p>
        </p:txBody>
      </p:sp>
    </p:spTree>
    <p:extLst>
      <p:ext uri="{BB962C8B-B14F-4D97-AF65-F5344CB8AC3E}">
        <p14:creationId xmlns:p14="http://schemas.microsoft.com/office/powerpoint/2010/main" val="101417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Emily</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99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Alice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481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i="0" dirty="0">
                <a:latin typeface="Arial" panose="020B0604020202020204" pitchFamily="34" charset="0"/>
                <a:cs typeface="Arial" panose="020B0604020202020204" pitchFamily="34" charset="0"/>
              </a:rPr>
              <a:t>Resonance</a:t>
            </a:r>
          </a:p>
        </p:txBody>
      </p:sp>
      <p:sp>
        <p:nvSpPr>
          <p:cNvPr id="4" name="Slide Number Placeholder 3"/>
          <p:cNvSpPr>
            <a:spLocks noGrp="1"/>
          </p:cNvSpPr>
          <p:nvPr>
            <p:ph type="sldNum" sz="quarter" idx="10"/>
          </p:nvPr>
        </p:nvSpPr>
        <p:spPr/>
        <p:txBody>
          <a:bodyPr/>
          <a:lstStyle/>
          <a:p>
            <a:fld id="{C8AD58AD-5788-4A6B-9A5B-A9E8A8F38FF3}" type="slidenum">
              <a:rPr lang="en-US" smtClean="0"/>
              <a:t>8</a:t>
            </a:fld>
            <a:endParaRPr lang="en-US"/>
          </a:p>
        </p:txBody>
      </p:sp>
    </p:spTree>
    <p:extLst>
      <p:ext uri="{BB962C8B-B14F-4D97-AF65-F5344CB8AC3E}">
        <p14:creationId xmlns:p14="http://schemas.microsoft.com/office/powerpoint/2010/main" val="14465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t" anchorCtr="0">
            <a:noAutofit/>
          </a:bodyPr>
          <a:lstStyle/>
          <a:p>
            <a:pPr marL="0" marR="0" lvl="0" indent="-88899" algn="l" rtl="0">
              <a:spcBef>
                <a:spcPts val="0"/>
              </a:spcBef>
              <a:buClr>
                <a:schemeClr val="dk1"/>
              </a:buClr>
              <a:buSzPts val="1400"/>
              <a:buFont typeface="Calibri"/>
              <a:buNone/>
            </a:pPr>
            <a:endParaRPr lang="en-US" sz="1200" b="0" i="0" u="none" strike="noStrike" cap="none">
              <a:solidFill>
                <a:schemeClr val="dk1"/>
              </a:solidFill>
              <a:latin typeface="Arial" panose="020B0604020202020204" pitchFamily="34" charset="0"/>
              <a:cs typeface="Arial" panose="020B0604020202020204" pitchFamily="34" charset="0"/>
              <a:sym typeface="Calibri"/>
            </a:endParaRPr>
          </a:p>
        </p:txBody>
      </p:sp>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748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C423DD-76FF-469A-8914-56421FF46355}"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421948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4DC247-D46A-4946-A1CB-EA58C062CF18}" type="datetime1">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288682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E41BC3-A64F-4EA7-A37B-9C2F8A6B13A3}" type="datetime1">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17475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06FAD-35E9-4A7D-931E-0EA007702430}"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335748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8E33F-865C-4D31-9397-723F30216DFF}"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353055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952169" y="2295974"/>
            <a:ext cx="2290990" cy="2290990"/>
          </a:xfrm>
          <a:custGeom>
            <a:avLst/>
            <a:gdLst>
              <a:gd name="connsiteX0" fmla="*/ 1145495 w 2290990"/>
              <a:gd name="connsiteY0" fmla="*/ 0 h 2290990"/>
              <a:gd name="connsiteX1" fmla="*/ 2290990 w 2290990"/>
              <a:gd name="connsiteY1" fmla="*/ 1145495 h 2290990"/>
              <a:gd name="connsiteX2" fmla="*/ 1145495 w 2290990"/>
              <a:gd name="connsiteY2" fmla="*/ 2290990 h 2290990"/>
              <a:gd name="connsiteX3" fmla="*/ 0 w 2290990"/>
              <a:gd name="connsiteY3" fmla="*/ 1145495 h 2290990"/>
              <a:gd name="connsiteX4" fmla="*/ 1145495 w 2290990"/>
              <a:gd name="connsiteY4" fmla="*/ 0 h 2290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990" h="2290990">
                <a:moveTo>
                  <a:pt x="1145495" y="0"/>
                </a:moveTo>
                <a:cubicBezTo>
                  <a:pt x="1778134" y="0"/>
                  <a:pt x="2290990" y="512856"/>
                  <a:pt x="2290990" y="1145495"/>
                </a:cubicBezTo>
                <a:cubicBezTo>
                  <a:pt x="2290990" y="1778134"/>
                  <a:pt x="1778134" y="2290990"/>
                  <a:pt x="1145495" y="2290990"/>
                </a:cubicBezTo>
                <a:cubicBezTo>
                  <a:pt x="512856" y="2290990"/>
                  <a:pt x="0" y="1778134"/>
                  <a:pt x="0" y="1145495"/>
                </a:cubicBezTo>
                <a:cubicBezTo>
                  <a:pt x="0" y="512856"/>
                  <a:pt x="512856" y="0"/>
                  <a:pt x="1145495" y="0"/>
                </a:cubicBez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0" name="Picture Placeholder 9"/>
          <p:cNvSpPr>
            <a:spLocks noGrp="1"/>
          </p:cNvSpPr>
          <p:nvPr>
            <p:ph type="pic" sz="quarter" idx="11"/>
          </p:nvPr>
        </p:nvSpPr>
        <p:spPr>
          <a:xfrm>
            <a:off x="0" y="0"/>
            <a:ext cx="12192000" cy="3441469"/>
          </a:xfrm>
          <a:custGeom>
            <a:avLst/>
            <a:gdLst>
              <a:gd name="connsiteX0" fmla="*/ 0 w 12192000"/>
              <a:gd name="connsiteY0" fmla="*/ 0 h 3441469"/>
              <a:gd name="connsiteX1" fmla="*/ 12192000 w 12192000"/>
              <a:gd name="connsiteY1" fmla="*/ 0 h 3441469"/>
              <a:gd name="connsiteX2" fmla="*/ 12192000 w 12192000"/>
              <a:gd name="connsiteY2" fmla="*/ 3441469 h 3441469"/>
              <a:gd name="connsiteX3" fmla="*/ 7475361 w 12192000"/>
              <a:gd name="connsiteY3" fmla="*/ 3441469 h 3441469"/>
              <a:gd name="connsiteX4" fmla="*/ 6096001 w 12192000"/>
              <a:gd name="connsiteY4" fmla="*/ 2062109 h 3441469"/>
              <a:gd name="connsiteX5" fmla="*/ 4716641 w 12192000"/>
              <a:gd name="connsiteY5" fmla="*/ 3441469 h 3441469"/>
              <a:gd name="connsiteX6" fmla="*/ 0 w 12192000"/>
              <a:gd name="connsiteY6" fmla="*/ 3441469 h 344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41469">
                <a:moveTo>
                  <a:pt x="0" y="0"/>
                </a:moveTo>
                <a:lnTo>
                  <a:pt x="12192000" y="0"/>
                </a:lnTo>
                <a:lnTo>
                  <a:pt x="12192000" y="3441469"/>
                </a:lnTo>
                <a:lnTo>
                  <a:pt x="7475361" y="3441469"/>
                </a:lnTo>
                <a:cubicBezTo>
                  <a:pt x="7475361" y="2679670"/>
                  <a:pt x="6857800" y="2062109"/>
                  <a:pt x="6096001" y="2062109"/>
                </a:cubicBezTo>
                <a:cubicBezTo>
                  <a:pt x="5334202" y="2062109"/>
                  <a:pt x="4716641" y="2679670"/>
                  <a:pt x="4716641" y="3441469"/>
                </a:cubicBezTo>
                <a:lnTo>
                  <a:pt x="0" y="344146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68588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0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912813" y="-435835"/>
            <a:ext cx="4603567" cy="5645151"/>
          </a:xfrm>
          <a:custGeom>
            <a:avLst/>
            <a:gdLst>
              <a:gd name="connsiteX0" fmla="*/ 4232608 w 4603567"/>
              <a:gd name="connsiteY0" fmla="*/ 0 h 5645151"/>
              <a:gd name="connsiteX1" fmla="*/ 4603567 w 4603567"/>
              <a:gd name="connsiteY1" fmla="*/ 352367 h 5645151"/>
              <a:gd name="connsiteX2" fmla="*/ 4603567 w 4603567"/>
              <a:gd name="connsiteY2" fmla="*/ 5292784 h 5645151"/>
              <a:gd name="connsiteX3" fmla="*/ 4232608 w 4603567"/>
              <a:gd name="connsiteY3" fmla="*/ 5645151 h 5645151"/>
              <a:gd name="connsiteX4" fmla="*/ 3861649 w 4603567"/>
              <a:gd name="connsiteY4" fmla="*/ 5292784 h 5645151"/>
              <a:gd name="connsiteX5" fmla="*/ 3861649 w 4603567"/>
              <a:gd name="connsiteY5" fmla="*/ 352367 h 5645151"/>
              <a:gd name="connsiteX6" fmla="*/ 4232608 w 4603567"/>
              <a:gd name="connsiteY6" fmla="*/ 0 h 5645151"/>
              <a:gd name="connsiteX7" fmla="*/ 3459778 w 4603567"/>
              <a:gd name="connsiteY7" fmla="*/ 0 h 5645151"/>
              <a:gd name="connsiteX8" fmla="*/ 3829901 w 4603567"/>
              <a:gd name="connsiteY8" fmla="*/ 352429 h 5645151"/>
              <a:gd name="connsiteX9" fmla="*/ 3829901 w 4603567"/>
              <a:gd name="connsiteY9" fmla="*/ 4151310 h 5645151"/>
              <a:gd name="connsiteX10" fmla="*/ 3459778 w 4603567"/>
              <a:gd name="connsiteY10" fmla="*/ 4503738 h 5645151"/>
              <a:gd name="connsiteX11" fmla="*/ 3089654 w 4603567"/>
              <a:gd name="connsiteY11" fmla="*/ 4151310 h 5645151"/>
              <a:gd name="connsiteX12" fmla="*/ 3089654 w 4603567"/>
              <a:gd name="connsiteY12" fmla="*/ 352429 h 5645151"/>
              <a:gd name="connsiteX13" fmla="*/ 3459778 w 4603567"/>
              <a:gd name="connsiteY13" fmla="*/ 0 h 5645151"/>
              <a:gd name="connsiteX14" fmla="*/ 2687782 w 4603567"/>
              <a:gd name="connsiteY14" fmla="*/ 0 h 5645151"/>
              <a:gd name="connsiteX15" fmla="*/ 3057905 w 4603567"/>
              <a:gd name="connsiteY15" fmla="*/ 352375 h 5645151"/>
              <a:gd name="connsiteX16" fmla="*/ 3057905 w 4603567"/>
              <a:gd name="connsiteY16" fmla="*/ 4651426 h 5645151"/>
              <a:gd name="connsiteX17" fmla="*/ 2687782 w 4603567"/>
              <a:gd name="connsiteY17" fmla="*/ 5003801 h 5645151"/>
              <a:gd name="connsiteX18" fmla="*/ 2317658 w 4603567"/>
              <a:gd name="connsiteY18" fmla="*/ 4651426 h 5645151"/>
              <a:gd name="connsiteX19" fmla="*/ 2317658 w 4603567"/>
              <a:gd name="connsiteY19" fmla="*/ 352375 h 5645151"/>
              <a:gd name="connsiteX20" fmla="*/ 2687782 w 4603567"/>
              <a:gd name="connsiteY20" fmla="*/ 0 h 5645151"/>
              <a:gd name="connsiteX21" fmla="*/ 1914950 w 4603567"/>
              <a:gd name="connsiteY21" fmla="*/ 0 h 5645151"/>
              <a:gd name="connsiteX22" fmla="*/ 2285909 w 4603567"/>
              <a:gd name="connsiteY22" fmla="*/ 352368 h 5645151"/>
              <a:gd name="connsiteX23" fmla="*/ 2285909 w 4603567"/>
              <a:gd name="connsiteY23" fmla="*/ 5292784 h 5645151"/>
              <a:gd name="connsiteX24" fmla="*/ 1914950 w 4603567"/>
              <a:gd name="connsiteY24" fmla="*/ 5645151 h 5645151"/>
              <a:gd name="connsiteX25" fmla="*/ 1543991 w 4603567"/>
              <a:gd name="connsiteY25" fmla="*/ 5292784 h 5645151"/>
              <a:gd name="connsiteX26" fmla="*/ 1543991 w 4603567"/>
              <a:gd name="connsiteY26" fmla="*/ 352368 h 5645151"/>
              <a:gd name="connsiteX27" fmla="*/ 1914950 w 4603567"/>
              <a:gd name="connsiteY27" fmla="*/ 0 h 5645151"/>
              <a:gd name="connsiteX28" fmla="*/ 1142955 w 4603567"/>
              <a:gd name="connsiteY28" fmla="*/ 0 h 5645151"/>
              <a:gd name="connsiteX29" fmla="*/ 1513914 w 4603567"/>
              <a:gd name="connsiteY29" fmla="*/ 352361 h 5645151"/>
              <a:gd name="connsiteX30" fmla="*/ 1513914 w 4603567"/>
              <a:gd name="connsiteY30" fmla="*/ 4215241 h 5645151"/>
              <a:gd name="connsiteX31" fmla="*/ 1142955 w 4603567"/>
              <a:gd name="connsiteY31" fmla="*/ 4567238 h 5645151"/>
              <a:gd name="connsiteX32" fmla="*/ 771996 w 4603567"/>
              <a:gd name="connsiteY32" fmla="*/ 4215241 h 5645151"/>
              <a:gd name="connsiteX33" fmla="*/ 771996 w 4603567"/>
              <a:gd name="connsiteY33" fmla="*/ 352361 h 5645151"/>
              <a:gd name="connsiteX34" fmla="*/ 1142955 w 4603567"/>
              <a:gd name="connsiteY34" fmla="*/ 0 h 5645151"/>
              <a:gd name="connsiteX35" fmla="*/ 370959 w 4603567"/>
              <a:gd name="connsiteY35" fmla="*/ 0 h 5645151"/>
              <a:gd name="connsiteX36" fmla="*/ 741918 w 4603567"/>
              <a:gd name="connsiteY36" fmla="*/ 352368 h 5645151"/>
              <a:gd name="connsiteX37" fmla="*/ 741918 w 4603567"/>
              <a:gd name="connsiteY37" fmla="*/ 5292784 h 5645151"/>
              <a:gd name="connsiteX38" fmla="*/ 370959 w 4603567"/>
              <a:gd name="connsiteY38" fmla="*/ 5645151 h 5645151"/>
              <a:gd name="connsiteX39" fmla="*/ 0 w 4603567"/>
              <a:gd name="connsiteY39" fmla="*/ 5292784 h 5645151"/>
              <a:gd name="connsiteX40" fmla="*/ 0 w 4603567"/>
              <a:gd name="connsiteY40" fmla="*/ 352368 h 5645151"/>
              <a:gd name="connsiteX41" fmla="*/ 370959 w 4603567"/>
              <a:gd name="connsiteY41" fmla="*/ 0 h 564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03567" h="5645151">
                <a:moveTo>
                  <a:pt x="4232608" y="0"/>
                </a:moveTo>
                <a:cubicBezTo>
                  <a:pt x="4436655" y="0"/>
                  <a:pt x="4603567" y="158547"/>
                  <a:pt x="4603567" y="352367"/>
                </a:cubicBezTo>
                <a:lnTo>
                  <a:pt x="4603567" y="5292784"/>
                </a:lnTo>
                <a:cubicBezTo>
                  <a:pt x="4603567" y="5486604"/>
                  <a:pt x="4436655" y="5645151"/>
                  <a:pt x="4232608" y="5645151"/>
                </a:cubicBezTo>
                <a:cubicBezTo>
                  <a:pt x="4028562" y="5645151"/>
                  <a:pt x="3861649" y="5486604"/>
                  <a:pt x="3861649" y="5292784"/>
                </a:cubicBezTo>
                <a:lnTo>
                  <a:pt x="3861649" y="352367"/>
                </a:lnTo>
                <a:cubicBezTo>
                  <a:pt x="3861649" y="158547"/>
                  <a:pt x="4028562" y="0"/>
                  <a:pt x="4232608" y="0"/>
                </a:cubicBezTo>
                <a:close/>
                <a:moveTo>
                  <a:pt x="3459778" y="0"/>
                </a:moveTo>
                <a:cubicBezTo>
                  <a:pt x="3663365" y="0"/>
                  <a:pt x="3829901" y="158575"/>
                  <a:pt x="3829901" y="352429"/>
                </a:cubicBezTo>
                <a:lnTo>
                  <a:pt x="3829901" y="4151310"/>
                </a:lnTo>
                <a:cubicBezTo>
                  <a:pt x="3829901" y="4345164"/>
                  <a:pt x="3663365" y="4503738"/>
                  <a:pt x="3459778" y="4503738"/>
                </a:cubicBezTo>
                <a:cubicBezTo>
                  <a:pt x="3256191" y="4503738"/>
                  <a:pt x="3089654" y="4345164"/>
                  <a:pt x="3089654" y="4151310"/>
                </a:cubicBezTo>
                <a:lnTo>
                  <a:pt x="3089654" y="352429"/>
                </a:lnTo>
                <a:cubicBezTo>
                  <a:pt x="3089654" y="158575"/>
                  <a:pt x="3256191" y="0"/>
                  <a:pt x="3459778" y="0"/>
                </a:cubicBezTo>
                <a:close/>
                <a:moveTo>
                  <a:pt x="2687782" y="0"/>
                </a:moveTo>
                <a:cubicBezTo>
                  <a:pt x="2891369" y="0"/>
                  <a:pt x="3057905" y="158551"/>
                  <a:pt x="3057905" y="352375"/>
                </a:cubicBezTo>
                <a:lnTo>
                  <a:pt x="3057905" y="4651426"/>
                </a:lnTo>
                <a:cubicBezTo>
                  <a:pt x="3057905" y="4845251"/>
                  <a:pt x="2891369" y="5003801"/>
                  <a:pt x="2687782" y="5003801"/>
                </a:cubicBezTo>
                <a:cubicBezTo>
                  <a:pt x="2484195" y="5003801"/>
                  <a:pt x="2317658" y="4845251"/>
                  <a:pt x="2317658" y="4651426"/>
                </a:cubicBezTo>
                <a:lnTo>
                  <a:pt x="2317658" y="352375"/>
                </a:lnTo>
                <a:cubicBezTo>
                  <a:pt x="2317658" y="158551"/>
                  <a:pt x="2484195" y="0"/>
                  <a:pt x="2687782" y="0"/>
                </a:cubicBezTo>
                <a:close/>
                <a:moveTo>
                  <a:pt x="1914950" y="0"/>
                </a:moveTo>
                <a:cubicBezTo>
                  <a:pt x="2118997" y="0"/>
                  <a:pt x="2285909" y="158548"/>
                  <a:pt x="2285909" y="352368"/>
                </a:cubicBezTo>
                <a:lnTo>
                  <a:pt x="2285909" y="5292784"/>
                </a:lnTo>
                <a:cubicBezTo>
                  <a:pt x="2285909" y="5486604"/>
                  <a:pt x="2118997" y="5645151"/>
                  <a:pt x="1914950" y="5645151"/>
                </a:cubicBezTo>
                <a:cubicBezTo>
                  <a:pt x="1710904" y="5645151"/>
                  <a:pt x="1543991" y="5486604"/>
                  <a:pt x="1543991" y="5292784"/>
                </a:cubicBezTo>
                <a:lnTo>
                  <a:pt x="1543991" y="352368"/>
                </a:lnTo>
                <a:cubicBezTo>
                  <a:pt x="1543991" y="158548"/>
                  <a:pt x="1710904" y="0"/>
                  <a:pt x="1914950" y="0"/>
                </a:cubicBezTo>
                <a:close/>
                <a:moveTo>
                  <a:pt x="1142955" y="0"/>
                </a:moveTo>
                <a:cubicBezTo>
                  <a:pt x="1347002" y="0"/>
                  <a:pt x="1513914" y="158545"/>
                  <a:pt x="1513914" y="352361"/>
                </a:cubicBezTo>
                <a:lnTo>
                  <a:pt x="1513914" y="4215241"/>
                </a:lnTo>
                <a:cubicBezTo>
                  <a:pt x="1513914" y="4408694"/>
                  <a:pt x="1347002" y="4567238"/>
                  <a:pt x="1142955" y="4567238"/>
                </a:cubicBezTo>
                <a:cubicBezTo>
                  <a:pt x="938909" y="4567238"/>
                  <a:pt x="771996" y="4408694"/>
                  <a:pt x="771996" y="4215241"/>
                </a:cubicBezTo>
                <a:lnTo>
                  <a:pt x="771996" y="352361"/>
                </a:lnTo>
                <a:cubicBezTo>
                  <a:pt x="771996" y="158545"/>
                  <a:pt x="938909" y="0"/>
                  <a:pt x="1142955" y="0"/>
                </a:cubicBezTo>
                <a:close/>
                <a:moveTo>
                  <a:pt x="370959" y="0"/>
                </a:moveTo>
                <a:cubicBezTo>
                  <a:pt x="575006" y="0"/>
                  <a:pt x="741918" y="158548"/>
                  <a:pt x="741918" y="352368"/>
                </a:cubicBezTo>
                <a:lnTo>
                  <a:pt x="741918" y="5292784"/>
                </a:lnTo>
                <a:cubicBezTo>
                  <a:pt x="741918" y="5486604"/>
                  <a:pt x="575006" y="5645151"/>
                  <a:pt x="370959" y="5645151"/>
                </a:cubicBezTo>
                <a:cubicBezTo>
                  <a:pt x="166912" y="5645151"/>
                  <a:pt x="0" y="5486604"/>
                  <a:pt x="0" y="5292784"/>
                </a:cubicBezTo>
                <a:lnTo>
                  <a:pt x="0" y="352368"/>
                </a:lnTo>
                <a:cubicBezTo>
                  <a:pt x="0" y="158548"/>
                  <a:pt x="166912" y="0"/>
                  <a:pt x="370959" y="0"/>
                </a:cubicBez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7324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9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152400"/>
            <a:ext cx="58928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FC518DDF-EA73-4032-8735-398A46E5360F}" type="datetime1">
              <a:rPr lang="en-US" smtClean="0"/>
              <a:t>10/7/2019</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914400" y="2057402"/>
            <a:ext cx="48768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914400" y="486964"/>
            <a:ext cx="4876395" cy="1311128"/>
          </a:xfrm>
        </p:spPr>
        <p:txBody>
          <a:bodyPr wrap="square" anchor="b" anchorCtr="0">
            <a:spAutoFit/>
          </a:bodyPr>
          <a:lstStyle>
            <a:lvl1pPr>
              <a:defRPr>
                <a:solidFill>
                  <a:srgbClr val="BA0C2F"/>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10494089" y="1436283"/>
            <a:ext cx="2743200" cy="175433"/>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383479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6036733" cy="6858000"/>
          </a:xfrm>
        </p:spPr>
        <p:txBody>
          <a:bodyPr>
            <a:normAutofit/>
          </a:bodyPr>
          <a:lstStyle>
            <a:lvl1pPr>
              <a:defRPr sz="1125">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14268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3352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8BA0BF86-94BB-4217-B8D1-A8D7187BFB68}" type="datetime1">
              <a:rPr lang="en-US" smtClean="0"/>
              <a:t>10/7/2019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914805" y="669869"/>
            <a:ext cx="10363200" cy="701731"/>
          </a:xfrm>
        </p:spPr>
        <p:txBody>
          <a:bodyPr anchor="b" anchorCtr="0">
            <a:spAutoFit/>
          </a:bodyPr>
          <a:lstStyle>
            <a:lvl1pPr>
              <a:defRPr>
                <a:solidFill>
                  <a:srgbClr val="BA0C2F"/>
                </a:solidFill>
              </a:defRPr>
            </a:lvl1pPr>
          </a:lstStyle>
          <a:p>
            <a:r>
              <a:rPr lang="en-US"/>
              <a:t>CLICK TO EDIT MASTER TITLE STYLE</a:t>
            </a:r>
          </a:p>
        </p:txBody>
      </p:sp>
      <p:sp>
        <p:nvSpPr>
          <p:cNvPr id="10" name="Content Placeholder 3"/>
          <p:cNvSpPr>
            <a:spLocks noGrp="1"/>
          </p:cNvSpPr>
          <p:nvPr>
            <p:ph sz="half" idx="13"/>
          </p:nvPr>
        </p:nvSpPr>
        <p:spPr>
          <a:xfrm>
            <a:off x="4419398"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9086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14190-163F-4F90-AE32-84A3785C6FED}"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2628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0" y="0"/>
                </a:moveTo>
                <a:lnTo>
                  <a:pt x="6858000" y="0"/>
                </a:lnTo>
                <a:lnTo>
                  <a:pt x="6858000" y="685800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911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2597" y="-1"/>
            <a:ext cx="4438054" cy="6858000"/>
          </a:xfrm>
          <a:custGeom>
            <a:avLst/>
            <a:gdLst>
              <a:gd name="connsiteX0" fmla="*/ 2393011 w 4438054"/>
              <a:gd name="connsiteY0" fmla="*/ 2617063 h 6858000"/>
              <a:gd name="connsiteX1" fmla="*/ 4438054 w 4438054"/>
              <a:gd name="connsiteY1" fmla="*/ 2617063 h 6858000"/>
              <a:gd name="connsiteX2" fmla="*/ 3756373 w 4438054"/>
              <a:gd name="connsiteY2" fmla="*/ 6858000 h 6858000"/>
              <a:gd name="connsiteX3" fmla="*/ 1711330 w 4438054"/>
              <a:gd name="connsiteY3" fmla="*/ 6858000 h 6858000"/>
              <a:gd name="connsiteX4" fmla="*/ 681681 w 4438054"/>
              <a:gd name="connsiteY4" fmla="*/ 0 h 6858000"/>
              <a:gd name="connsiteX5" fmla="*/ 2726724 w 4438054"/>
              <a:gd name="connsiteY5" fmla="*/ 0 h 6858000"/>
              <a:gd name="connsiteX6" fmla="*/ 2045043 w 4438054"/>
              <a:gd name="connsiteY6" fmla="*/ 4240937 h 6858000"/>
              <a:gd name="connsiteX7" fmla="*/ 0 w 4438054"/>
              <a:gd name="connsiteY7" fmla="*/ 42409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8054" h="6858000">
                <a:moveTo>
                  <a:pt x="2393011" y="2617063"/>
                </a:moveTo>
                <a:lnTo>
                  <a:pt x="4438054" y="2617063"/>
                </a:lnTo>
                <a:lnTo>
                  <a:pt x="3756373" y="6858000"/>
                </a:lnTo>
                <a:lnTo>
                  <a:pt x="1711330" y="6858000"/>
                </a:lnTo>
                <a:close/>
                <a:moveTo>
                  <a:pt x="681681" y="0"/>
                </a:moveTo>
                <a:lnTo>
                  <a:pt x="2726724" y="0"/>
                </a:lnTo>
                <a:lnTo>
                  <a:pt x="2045043" y="4240937"/>
                </a:lnTo>
                <a:lnTo>
                  <a:pt x="0" y="4240937"/>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87073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38_Custom Layout">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xfrm>
            <a:off x="1629369" y="1189727"/>
            <a:ext cx="3952594" cy="4478546"/>
          </a:xfrm>
          <a:custGeom>
            <a:avLst/>
            <a:gdLst>
              <a:gd name="connsiteX0" fmla="*/ 821064 w 1574800"/>
              <a:gd name="connsiteY0" fmla="*/ 1354138 h 1784351"/>
              <a:gd name="connsiteX1" fmla="*/ 1547473 w 1574800"/>
              <a:gd name="connsiteY1" fmla="*/ 1354138 h 1784351"/>
              <a:gd name="connsiteX2" fmla="*/ 1549400 w 1574800"/>
              <a:gd name="connsiteY2" fmla="*/ 1361820 h 1784351"/>
              <a:gd name="connsiteX3" fmla="*/ 813357 w 1574800"/>
              <a:gd name="connsiteY3" fmla="*/ 1784351 h 1784351"/>
              <a:gd name="connsiteX4" fmla="*/ 792162 w 1574800"/>
              <a:gd name="connsiteY4" fmla="*/ 1772828 h 1784351"/>
              <a:gd name="connsiteX5" fmla="*/ 792162 w 1574800"/>
              <a:gd name="connsiteY5" fmla="*/ 1381026 h 1784351"/>
              <a:gd name="connsiteX6" fmla="*/ 821064 w 1574800"/>
              <a:gd name="connsiteY6" fmla="*/ 1354138 h 1784351"/>
              <a:gd name="connsiteX7" fmla="*/ 30840 w 1574800"/>
              <a:gd name="connsiteY7" fmla="*/ 1354138 h 1784351"/>
              <a:gd name="connsiteX8" fmla="*/ 755323 w 1574800"/>
              <a:gd name="connsiteY8" fmla="*/ 1354138 h 1784351"/>
              <a:gd name="connsiteX9" fmla="*/ 784225 w 1574800"/>
              <a:gd name="connsiteY9" fmla="*/ 1381026 h 1784351"/>
              <a:gd name="connsiteX10" fmla="*/ 784225 w 1574800"/>
              <a:gd name="connsiteY10" fmla="*/ 1772828 h 1784351"/>
              <a:gd name="connsiteX11" fmla="*/ 763030 w 1574800"/>
              <a:gd name="connsiteY11" fmla="*/ 1784351 h 1784351"/>
              <a:gd name="connsiteX12" fmla="*/ 26987 w 1574800"/>
              <a:gd name="connsiteY12" fmla="*/ 1361820 h 1784351"/>
              <a:gd name="connsiteX13" fmla="*/ 30840 w 1574800"/>
              <a:gd name="connsiteY13" fmla="*/ 1354138 h 1784351"/>
              <a:gd name="connsiteX14" fmla="*/ 788194 w 1574800"/>
              <a:gd name="connsiteY14" fmla="*/ 1336675 h 1784351"/>
              <a:gd name="connsiteX15" fmla="*/ 793977 w 1574800"/>
              <a:gd name="connsiteY15" fmla="*/ 1338629 h 1784351"/>
              <a:gd name="connsiteX16" fmla="*/ 801688 w 1574800"/>
              <a:gd name="connsiteY16" fmla="*/ 1350352 h 1784351"/>
              <a:gd name="connsiteX17" fmla="*/ 788194 w 1574800"/>
              <a:gd name="connsiteY17" fmla="*/ 1362075 h 1784351"/>
              <a:gd name="connsiteX18" fmla="*/ 774700 w 1574800"/>
              <a:gd name="connsiteY18" fmla="*/ 1350352 h 1784351"/>
              <a:gd name="connsiteX19" fmla="*/ 782411 w 1574800"/>
              <a:gd name="connsiteY19" fmla="*/ 1338629 h 1784351"/>
              <a:gd name="connsiteX20" fmla="*/ 788194 w 1574800"/>
              <a:gd name="connsiteY20" fmla="*/ 1336675 h 1784351"/>
              <a:gd name="connsiteX21" fmla="*/ 1171929 w 1574800"/>
              <a:gd name="connsiteY21" fmla="*/ 693738 h 1784351"/>
              <a:gd name="connsiteX22" fmla="*/ 1183481 w 1574800"/>
              <a:gd name="connsiteY22" fmla="*/ 697589 h 1784351"/>
              <a:gd name="connsiteX23" fmla="*/ 1196959 w 1574800"/>
              <a:gd name="connsiteY23" fmla="*/ 693738 h 1784351"/>
              <a:gd name="connsiteX24" fmla="*/ 1558925 w 1574800"/>
              <a:gd name="connsiteY24" fmla="*/ 1323431 h 1784351"/>
              <a:gd name="connsiteX25" fmla="*/ 1547373 w 1574800"/>
              <a:gd name="connsiteY25" fmla="*/ 1344613 h 1784351"/>
              <a:gd name="connsiteX26" fmla="*/ 819589 w 1574800"/>
              <a:gd name="connsiteY26" fmla="*/ 1344613 h 1784351"/>
              <a:gd name="connsiteX27" fmla="*/ 808037 w 1574800"/>
              <a:gd name="connsiteY27" fmla="*/ 1323431 h 1784351"/>
              <a:gd name="connsiteX28" fmla="*/ 1171929 w 1574800"/>
              <a:gd name="connsiteY28" fmla="*/ 693738 h 1784351"/>
              <a:gd name="connsiteX29" fmla="*/ 379253 w 1574800"/>
              <a:gd name="connsiteY29" fmla="*/ 693738 h 1784351"/>
              <a:gd name="connsiteX30" fmla="*/ 392737 w 1574800"/>
              <a:gd name="connsiteY30" fmla="*/ 697590 h 1784351"/>
              <a:gd name="connsiteX31" fmla="*/ 404294 w 1574800"/>
              <a:gd name="connsiteY31" fmla="*/ 693738 h 1784351"/>
              <a:gd name="connsiteX32" fmla="*/ 768350 w 1574800"/>
              <a:gd name="connsiteY32" fmla="*/ 1323431 h 1784351"/>
              <a:gd name="connsiteX33" fmla="*/ 754867 w 1574800"/>
              <a:gd name="connsiteY33" fmla="*/ 1344613 h 1784351"/>
              <a:gd name="connsiteX34" fmla="*/ 32533 w 1574800"/>
              <a:gd name="connsiteY34" fmla="*/ 1344613 h 1784351"/>
              <a:gd name="connsiteX35" fmla="*/ 32533 w 1574800"/>
              <a:gd name="connsiteY35" fmla="*/ 1342687 h 1784351"/>
              <a:gd name="connsiteX36" fmla="*/ 19050 w 1574800"/>
              <a:gd name="connsiteY36" fmla="*/ 1317654 h 1784351"/>
              <a:gd name="connsiteX37" fmla="*/ 379253 w 1574800"/>
              <a:gd name="connsiteY37" fmla="*/ 693738 h 1784351"/>
              <a:gd name="connsiteX38" fmla="*/ 424302 w 1574800"/>
              <a:gd name="connsiteY38" fmla="*/ 669925 h 1784351"/>
              <a:gd name="connsiteX39" fmla="*/ 1152086 w 1574800"/>
              <a:gd name="connsiteY39" fmla="*/ 669925 h 1784351"/>
              <a:gd name="connsiteX40" fmla="*/ 1163638 w 1574800"/>
              <a:gd name="connsiteY40" fmla="*/ 691056 h 1784351"/>
              <a:gd name="connsiteX41" fmla="*/ 799746 w 1574800"/>
              <a:gd name="connsiteY41" fmla="*/ 1319213 h 1784351"/>
              <a:gd name="connsiteX42" fmla="*/ 776642 w 1574800"/>
              <a:gd name="connsiteY42" fmla="*/ 1319213 h 1784351"/>
              <a:gd name="connsiteX43" fmla="*/ 412750 w 1574800"/>
              <a:gd name="connsiteY43" fmla="*/ 691056 h 1784351"/>
              <a:gd name="connsiteX44" fmla="*/ 424302 w 1574800"/>
              <a:gd name="connsiteY44" fmla="*/ 669925 h 1784351"/>
              <a:gd name="connsiteX45" fmla="*/ 1183298 w 1574800"/>
              <a:gd name="connsiteY45" fmla="*/ 652463 h 1784351"/>
              <a:gd name="connsiteX46" fmla="*/ 1195021 w 1574800"/>
              <a:gd name="connsiteY46" fmla="*/ 658246 h 1784351"/>
              <a:gd name="connsiteX47" fmla="*/ 1196975 w 1574800"/>
              <a:gd name="connsiteY47" fmla="*/ 665957 h 1784351"/>
              <a:gd name="connsiteX48" fmla="*/ 1191114 w 1574800"/>
              <a:gd name="connsiteY48" fmla="*/ 677523 h 1784351"/>
              <a:gd name="connsiteX49" fmla="*/ 1177437 w 1574800"/>
              <a:gd name="connsiteY49" fmla="*/ 677523 h 1784351"/>
              <a:gd name="connsiteX50" fmla="*/ 1171575 w 1574800"/>
              <a:gd name="connsiteY50" fmla="*/ 665957 h 1784351"/>
              <a:gd name="connsiteX51" fmla="*/ 1177437 w 1574800"/>
              <a:gd name="connsiteY51" fmla="*/ 654391 h 1784351"/>
              <a:gd name="connsiteX52" fmla="*/ 1183298 w 1574800"/>
              <a:gd name="connsiteY52" fmla="*/ 652463 h 1784351"/>
              <a:gd name="connsiteX53" fmla="*/ 393089 w 1574800"/>
              <a:gd name="connsiteY53" fmla="*/ 652463 h 1784351"/>
              <a:gd name="connsiteX54" fmla="*/ 398951 w 1574800"/>
              <a:gd name="connsiteY54" fmla="*/ 654391 h 1784351"/>
              <a:gd name="connsiteX55" fmla="*/ 404812 w 1574800"/>
              <a:gd name="connsiteY55" fmla="*/ 665957 h 1784351"/>
              <a:gd name="connsiteX56" fmla="*/ 398951 w 1574800"/>
              <a:gd name="connsiteY56" fmla="*/ 677524 h 1784351"/>
              <a:gd name="connsiteX57" fmla="*/ 385274 w 1574800"/>
              <a:gd name="connsiteY57" fmla="*/ 677524 h 1784351"/>
              <a:gd name="connsiteX58" fmla="*/ 379412 w 1574800"/>
              <a:gd name="connsiteY58" fmla="*/ 665957 h 1784351"/>
              <a:gd name="connsiteX59" fmla="*/ 381366 w 1574800"/>
              <a:gd name="connsiteY59" fmla="*/ 658246 h 1784351"/>
              <a:gd name="connsiteX60" fmla="*/ 393089 w 1574800"/>
              <a:gd name="connsiteY60" fmla="*/ 652463 h 1784351"/>
              <a:gd name="connsiteX61" fmla="*/ 1555535 w 1574800"/>
              <a:gd name="connsiteY61" fmla="*/ 457200 h 1784351"/>
              <a:gd name="connsiteX62" fmla="*/ 1574800 w 1574800"/>
              <a:gd name="connsiteY62" fmla="*/ 468745 h 1784351"/>
              <a:gd name="connsiteX63" fmla="*/ 1574800 w 1574800"/>
              <a:gd name="connsiteY63" fmla="*/ 1317289 h 1784351"/>
              <a:gd name="connsiteX64" fmla="*/ 1569021 w 1574800"/>
              <a:gd name="connsiteY64" fmla="*/ 1319213 h 1784351"/>
              <a:gd name="connsiteX65" fmla="*/ 1204912 w 1574800"/>
              <a:gd name="connsiteY65" fmla="*/ 690021 h 1784351"/>
              <a:gd name="connsiteX66" fmla="*/ 1216471 w 1574800"/>
              <a:gd name="connsiteY66" fmla="*/ 665007 h 1784351"/>
              <a:gd name="connsiteX67" fmla="*/ 1214545 w 1574800"/>
              <a:gd name="connsiteY67" fmla="*/ 653462 h 1784351"/>
              <a:gd name="connsiteX68" fmla="*/ 1555535 w 1574800"/>
              <a:gd name="connsiteY68" fmla="*/ 457200 h 1784351"/>
              <a:gd name="connsiteX69" fmla="*/ 21172 w 1574800"/>
              <a:gd name="connsiteY69" fmla="*/ 457200 h 1784351"/>
              <a:gd name="connsiteX70" fmla="*/ 361851 w 1574800"/>
              <a:gd name="connsiteY70" fmla="*/ 653407 h 1784351"/>
              <a:gd name="connsiteX71" fmla="*/ 359926 w 1574800"/>
              <a:gd name="connsiteY71" fmla="*/ 664948 h 1784351"/>
              <a:gd name="connsiteX72" fmla="*/ 371475 w 1574800"/>
              <a:gd name="connsiteY72" fmla="*/ 689955 h 1784351"/>
              <a:gd name="connsiteX73" fmla="*/ 11548 w 1574800"/>
              <a:gd name="connsiteY73" fmla="*/ 1311275 h 1784351"/>
              <a:gd name="connsiteX74" fmla="*/ 0 w 1574800"/>
              <a:gd name="connsiteY74" fmla="*/ 1309352 h 1784351"/>
              <a:gd name="connsiteX75" fmla="*/ 0 w 1574800"/>
              <a:gd name="connsiteY75" fmla="*/ 468742 h 1784351"/>
              <a:gd name="connsiteX76" fmla="*/ 21172 w 1574800"/>
              <a:gd name="connsiteY76" fmla="*/ 457200 h 1784351"/>
              <a:gd name="connsiteX77" fmla="*/ 776642 w 1574800"/>
              <a:gd name="connsiteY77" fmla="*/ 11113 h 1784351"/>
              <a:gd name="connsiteX78" fmla="*/ 788194 w 1574800"/>
              <a:gd name="connsiteY78" fmla="*/ 13035 h 1784351"/>
              <a:gd name="connsiteX79" fmla="*/ 799746 w 1574800"/>
              <a:gd name="connsiteY79" fmla="*/ 11113 h 1784351"/>
              <a:gd name="connsiteX80" fmla="*/ 1163638 w 1574800"/>
              <a:gd name="connsiteY80" fmla="*/ 639594 h 1784351"/>
              <a:gd name="connsiteX81" fmla="*/ 1152086 w 1574800"/>
              <a:gd name="connsiteY81" fmla="*/ 658813 h 1784351"/>
              <a:gd name="connsiteX82" fmla="*/ 424302 w 1574800"/>
              <a:gd name="connsiteY82" fmla="*/ 658813 h 1784351"/>
              <a:gd name="connsiteX83" fmla="*/ 412750 w 1574800"/>
              <a:gd name="connsiteY83" fmla="*/ 639594 h 1784351"/>
              <a:gd name="connsiteX84" fmla="*/ 776642 w 1574800"/>
              <a:gd name="connsiteY84" fmla="*/ 11113 h 1784351"/>
              <a:gd name="connsiteX85" fmla="*/ 813814 w 1574800"/>
              <a:gd name="connsiteY85" fmla="*/ 0 h 1784351"/>
              <a:gd name="connsiteX86" fmla="*/ 1549400 w 1574800"/>
              <a:gd name="connsiteY86" fmla="*/ 425194 h 1784351"/>
              <a:gd name="connsiteX87" fmla="*/ 1547475 w 1574800"/>
              <a:gd name="connsiteY87" fmla="*/ 436738 h 1784351"/>
              <a:gd name="connsiteX88" fmla="*/ 1549400 w 1574800"/>
              <a:gd name="connsiteY88" fmla="*/ 448282 h 1784351"/>
              <a:gd name="connsiteX89" fmla="*/ 1210491 w 1574800"/>
              <a:gd name="connsiteY89" fmla="*/ 644525 h 1784351"/>
              <a:gd name="connsiteX90" fmla="*/ 1183533 w 1574800"/>
              <a:gd name="connsiteY90" fmla="*/ 632981 h 1784351"/>
              <a:gd name="connsiteX91" fmla="*/ 1171979 w 1574800"/>
              <a:gd name="connsiteY91" fmla="*/ 634905 h 1784351"/>
              <a:gd name="connsiteX92" fmla="*/ 808037 w 1574800"/>
              <a:gd name="connsiteY92" fmla="*/ 5772 h 1784351"/>
              <a:gd name="connsiteX93" fmla="*/ 813814 w 1574800"/>
              <a:gd name="connsiteY93" fmla="*/ 0 h 1784351"/>
              <a:gd name="connsiteX94" fmla="*/ 762573 w 1574800"/>
              <a:gd name="connsiteY94" fmla="*/ 0 h 1784351"/>
              <a:gd name="connsiteX95" fmla="*/ 768350 w 1574800"/>
              <a:gd name="connsiteY95" fmla="*/ 5772 h 1784351"/>
              <a:gd name="connsiteX96" fmla="*/ 404408 w 1574800"/>
              <a:gd name="connsiteY96" fmla="*/ 634906 h 1784351"/>
              <a:gd name="connsiteX97" fmla="*/ 365896 w 1574800"/>
              <a:gd name="connsiteY97" fmla="*/ 644525 h 1784351"/>
              <a:gd name="connsiteX98" fmla="*/ 26987 w 1574800"/>
              <a:gd name="connsiteY98" fmla="*/ 448282 h 1784351"/>
              <a:gd name="connsiteX99" fmla="*/ 28912 w 1574800"/>
              <a:gd name="connsiteY99" fmla="*/ 436738 h 1784351"/>
              <a:gd name="connsiteX100" fmla="*/ 26987 w 1574800"/>
              <a:gd name="connsiteY100" fmla="*/ 425194 h 1784351"/>
              <a:gd name="connsiteX101" fmla="*/ 762573 w 1574800"/>
              <a:gd name="connsiteY101" fmla="*/ 0 h 178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574800" h="1784351">
                <a:moveTo>
                  <a:pt x="821064" y="1354138"/>
                </a:moveTo>
                <a:cubicBezTo>
                  <a:pt x="821064" y="1354138"/>
                  <a:pt x="821064" y="1354138"/>
                  <a:pt x="1547473" y="1354138"/>
                </a:cubicBezTo>
                <a:cubicBezTo>
                  <a:pt x="1547473" y="1356059"/>
                  <a:pt x="1549400" y="1359900"/>
                  <a:pt x="1549400" y="1361820"/>
                </a:cubicBezTo>
                <a:cubicBezTo>
                  <a:pt x="1549400" y="1361820"/>
                  <a:pt x="1549400" y="1361820"/>
                  <a:pt x="813357" y="1784351"/>
                </a:cubicBezTo>
                <a:cubicBezTo>
                  <a:pt x="807577" y="1778589"/>
                  <a:pt x="801796" y="1774748"/>
                  <a:pt x="792162" y="1772828"/>
                </a:cubicBezTo>
                <a:cubicBezTo>
                  <a:pt x="792162" y="1772828"/>
                  <a:pt x="792162" y="1772828"/>
                  <a:pt x="792162" y="1381026"/>
                </a:cubicBezTo>
                <a:cubicBezTo>
                  <a:pt x="807577" y="1379106"/>
                  <a:pt x="819138" y="1367582"/>
                  <a:pt x="821064" y="1354138"/>
                </a:cubicBezTo>
                <a:close/>
                <a:moveTo>
                  <a:pt x="30840" y="1354138"/>
                </a:moveTo>
                <a:cubicBezTo>
                  <a:pt x="30840" y="1354138"/>
                  <a:pt x="30840" y="1354138"/>
                  <a:pt x="755323" y="1354138"/>
                </a:cubicBezTo>
                <a:cubicBezTo>
                  <a:pt x="757250" y="1367582"/>
                  <a:pt x="768811" y="1379106"/>
                  <a:pt x="784225" y="1381026"/>
                </a:cubicBezTo>
                <a:cubicBezTo>
                  <a:pt x="784225" y="1381026"/>
                  <a:pt x="784225" y="1381026"/>
                  <a:pt x="784225" y="1772828"/>
                </a:cubicBezTo>
                <a:cubicBezTo>
                  <a:pt x="774591" y="1774748"/>
                  <a:pt x="766884" y="1778589"/>
                  <a:pt x="763030" y="1784351"/>
                </a:cubicBezTo>
                <a:cubicBezTo>
                  <a:pt x="763030" y="1784351"/>
                  <a:pt x="763030" y="1784351"/>
                  <a:pt x="26987" y="1361820"/>
                </a:cubicBezTo>
                <a:cubicBezTo>
                  <a:pt x="28914" y="1359900"/>
                  <a:pt x="28914" y="1356059"/>
                  <a:pt x="30840" y="1354138"/>
                </a:cubicBezTo>
                <a:close/>
                <a:moveTo>
                  <a:pt x="788194" y="1336675"/>
                </a:moveTo>
                <a:cubicBezTo>
                  <a:pt x="790122" y="1336675"/>
                  <a:pt x="792050" y="1336675"/>
                  <a:pt x="793977" y="1338629"/>
                </a:cubicBezTo>
                <a:cubicBezTo>
                  <a:pt x="797833" y="1340583"/>
                  <a:pt x="801688" y="1344490"/>
                  <a:pt x="801688" y="1350352"/>
                </a:cubicBezTo>
                <a:cubicBezTo>
                  <a:pt x="801688" y="1356214"/>
                  <a:pt x="795905" y="1362075"/>
                  <a:pt x="788194" y="1362075"/>
                </a:cubicBezTo>
                <a:cubicBezTo>
                  <a:pt x="780483" y="1362075"/>
                  <a:pt x="774700" y="1356214"/>
                  <a:pt x="774700" y="1350352"/>
                </a:cubicBezTo>
                <a:cubicBezTo>
                  <a:pt x="774700" y="1344490"/>
                  <a:pt x="776628" y="1340583"/>
                  <a:pt x="782411" y="1338629"/>
                </a:cubicBezTo>
                <a:cubicBezTo>
                  <a:pt x="784339" y="1336675"/>
                  <a:pt x="786267" y="1336675"/>
                  <a:pt x="788194" y="1336675"/>
                </a:cubicBezTo>
                <a:close/>
                <a:moveTo>
                  <a:pt x="1171929" y="693738"/>
                </a:moveTo>
                <a:cubicBezTo>
                  <a:pt x="1175780" y="695664"/>
                  <a:pt x="1179631" y="697589"/>
                  <a:pt x="1183481" y="697589"/>
                </a:cubicBezTo>
                <a:cubicBezTo>
                  <a:pt x="1189257" y="697589"/>
                  <a:pt x="1193108" y="695664"/>
                  <a:pt x="1196959" y="693738"/>
                </a:cubicBezTo>
                <a:cubicBezTo>
                  <a:pt x="1196959" y="693738"/>
                  <a:pt x="1196959" y="693738"/>
                  <a:pt x="1558925" y="1323431"/>
                </a:cubicBezTo>
                <a:cubicBezTo>
                  <a:pt x="1553149" y="1329208"/>
                  <a:pt x="1549298" y="1336910"/>
                  <a:pt x="1547373" y="1344613"/>
                </a:cubicBezTo>
                <a:cubicBezTo>
                  <a:pt x="1547373" y="1344613"/>
                  <a:pt x="1547373" y="1344613"/>
                  <a:pt x="819589" y="1344613"/>
                </a:cubicBezTo>
                <a:cubicBezTo>
                  <a:pt x="819589" y="1336910"/>
                  <a:pt x="815739" y="1329208"/>
                  <a:pt x="808037" y="1323431"/>
                </a:cubicBezTo>
                <a:cubicBezTo>
                  <a:pt x="808037" y="1323431"/>
                  <a:pt x="808037" y="1323431"/>
                  <a:pt x="1171929" y="693738"/>
                </a:cubicBezTo>
                <a:close/>
                <a:moveTo>
                  <a:pt x="379253" y="693738"/>
                </a:moveTo>
                <a:cubicBezTo>
                  <a:pt x="383106" y="695664"/>
                  <a:pt x="386958" y="697590"/>
                  <a:pt x="392737" y="697590"/>
                </a:cubicBezTo>
                <a:cubicBezTo>
                  <a:pt x="396590" y="697590"/>
                  <a:pt x="400442" y="695664"/>
                  <a:pt x="404294" y="693738"/>
                </a:cubicBezTo>
                <a:cubicBezTo>
                  <a:pt x="404294" y="693738"/>
                  <a:pt x="404294" y="693738"/>
                  <a:pt x="768350" y="1323431"/>
                </a:cubicBezTo>
                <a:cubicBezTo>
                  <a:pt x="760645" y="1329208"/>
                  <a:pt x="756793" y="1336910"/>
                  <a:pt x="754867" y="1344613"/>
                </a:cubicBezTo>
                <a:cubicBezTo>
                  <a:pt x="754867" y="1344613"/>
                  <a:pt x="754867" y="1344613"/>
                  <a:pt x="32533" y="1344613"/>
                </a:cubicBezTo>
                <a:cubicBezTo>
                  <a:pt x="32533" y="1344613"/>
                  <a:pt x="32533" y="1342687"/>
                  <a:pt x="32533" y="1342687"/>
                </a:cubicBezTo>
                <a:cubicBezTo>
                  <a:pt x="32533" y="1333059"/>
                  <a:pt x="26755" y="1323431"/>
                  <a:pt x="19050" y="1317654"/>
                </a:cubicBezTo>
                <a:cubicBezTo>
                  <a:pt x="19050" y="1317654"/>
                  <a:pt x="19050" y="1317654"/>
                  <a:pt x="379253" y="693738"/>
                </a:cubicBezTo>
                <a:close/>
                <a:moveTo>
                  <a:pt x="424302" y="669925"/>
                </a:moveTo>
                <a:cubicBezTo>
                  <a:pt x="424302" y="669925"/>
                  <a:pt x="424302" y="669925"/>
                  <a:pt x="1152086" y="669925"/>
                </a:cubicBezTo>
                <a:cubicBezTo>
                  <a:pt x="1152086" y="677609"/>
                  <a:pt x="1157862" y="685293"/>
                  <a:pt x="1163638" y="691056"/>
                </a:cubicBezTo>
                <a:cubicBezTo>
                  <a:pt x="1163638" y="691056"/>
                  <a:pt x="1163638" y="691056"/>
                  <a:pt x="799746" y="1319213"/>
                </a:cubicBezTo>
                <a:cubicBezTo>
                  <a:pt x="792045" y="1315371"/>
                  <a:pt x="784344" y="1315371"/>
                  <a:pt x="776642" y="1319213"/>
                </a:cubicBezTo>
                <a:cubicBezTo>
                  <a:pt x="776642" y="1319213"/>
                  <a:pt x="776642" y="1319213"/>
                  <a:pt x="412750" y="691056"/>
                </a:cubicBezTo>
                <a:cubicBezTo>
                  <a:pt x="418526" y="685293"/>
                  <a:pt x="422377" y="677609"/>
                  <a:pt x="424302" y="669925"/>
                </a:cubicBezTo>
                <a:close/>
                <a:moveTo>
                  <a:pt x="1183298" y="652463"/>
                </a:moveTo>
                <a:cubicBezTo>
                  <a:pt x="1189160" y="652463"/>
                  <a:pt x="1193068" y="654391"/>
                  <a:pt x="1195021" y="658246"/>
                </a:cubicBezTo>
                <a:cubicBezTo>
                  <a:pt x="1196975" y="660174"/>
                  <a:pt x="1196975" y="664029"/>
                  <a:pt x="1196975" y="665957"/>
                </a:cubicBezTo>
                <a:cubicBezTo>
                  <a:pt x="1196975" y="669812"/>
                  <a:pt x="1195021" y="675596"/>
                  <a:pt x="1191114" y="677523"/>
                </a:cubicBezTo>
                <a:cubicBezTo>
                  <a:pt x="1187206" y="679451"/>
                  <a:pt x="1181344" y="679451"/>
                  <a:pt x="1177437" y="677523"/>
                </a:cubicBezTo>
                <a:cubicBezTo>
                  <a:pt x="1173529" y="673668"/>
                  <a:pt x="1171575" y="669812"/>
                  <a:pt x="1171575" y="665957"/>
                </a:cubicBezTo>
                <a:cubicBezTo>
                  <a:pt x="1171575" y="660174"/>
                  <a:pt x="1173529" y="656318"/>
                  <a:pt x="1177437" y="654391"/>
                </a:cubicBezTo>
                <a:cubicBezTo>
                  <a:pt x="1179391" y="652463"/>
                  <a:pt x="1181344" y="652463"/>
                  <a:pt x="1183298" y="652463"/>
                </a:cubicBezTo>
                <a:close/>
                <a:moveTo>
                  <a:pt x="393089" y="652463"/>
                </a:moveTo>
                <a:cubicBezTo>
                  <a:pt x="395043" y="652463"/>
                  <a:pt x="396997" y="652463"/>
                  <a:pt x="398951" y="654391"/>
                </a:cubicBezTo>
                <a:cubicBezTo>
                  <a:pt x="402858" y="656319"/>
                  <a:pt x="404812" y="660174"/>
                  <a:pt x="404812" y="665957"/>
                </a:cubicBezTo>
                <a:cubicBezTo>
                  <a:pt x="404812" y="669813"/>
                  <a:pt x="402858" y="673668"/>
                  <a:pt x="398951" y="677524"/>
                </a:cubicBezTo>
                <a:cubicBezTo>
                  <a:pt x="395043" y="679451"/>
                  <a:pt x="389181" y="679451"/>
                  <a:pt x="385274" y="677524"/>
                </a:cubicBezTo>
                <a:cubicBezTo>
                  <a:pt x="381366" y="673668"/>
                  <a:pt x="379412" y="669813"/>
                  <a:pt x="379412" y="665957"/>
                </a:cubicBezTo>
                <a:cubicBezTo>
                  <a:pt x="379412" y="664030"/>
                  <a:pt x="379412" y="660174"/>
                  <a:pt x="381366" y="658246"/>
                </a:cubicBezTo>
                <a:cubicBezTo>
                  <a:pt x="383320" y="654391"/>
                  <a:pt x="387228" y="652463"/>
                  <a:pt x="393089" y="652463"/>
                </a:cubicBezTo>
                <a:close/>
                <a:moveTo>
                  <a:pt x="1555535" y="457200"/>
                </a:moveTo>
                <a:cubicBezTo>
                  <a:pt x="1559388" y="462973"/>
                  <a:pt x="1567094" y="466821"/>
                  <a:pt x="1574800" y="468745"/>
                </a:cubicBezTo>
                <a:cubicBezTo>
                  <a:pt x="1574800" y="468745"/>
                  <a:pt x="1574800" y="468745"/>
                  <a:pt x="1574800" y="1317289"/>
                </a:cubicBezTo>
                <a:cubicBezTo>
                  <a:pt x="1572874" y="1317289"/>
                  <a:pt x="1570947" y="1319213"/>
                  <a:pt x="1569021" y="1319213"/>
                </a:cubicBezTo>
                <a:cubicBezTo>
                  <a:pt x="1569021" y="1319213"/>
                  <a:pt x="1569021" y="1319213"/>
                  <a:pt x="1204912" y="690021"/>
                </a:cubicBezTo>
                <a:cubicBezTo>
                  <a:pt x="1212618" y="684248"/>
                  <a:pt x="1216471" y="674628"/>
                  <a:pt x="1216471" y="665007"/>
                </a:cubicBezTo>
                <a:cubicBezTo>
                  <a:pt x="1216471" y="661159"/>
                  <a:pt x="1216471" y="657310"/>
                  <a:pt x="1214545" y="653462"/>
                </a:cubicBezTo>
                <a:cubicBezTo>
                  <a:pt x="1214545" y="653462"/>
                  <a:pt x="1214545" y="653462"/>
                  <a:pt x="1555535" y="457200"/>
                </a:cubicBezTo>
                <a:close/>
                <a:moveTo>
                  <a:pt x="21172" y="457200"/>
                </a:moveTo>
                <a:cubicBezTo>
                  <a:pt x="21172" y="457200"/>
                  <a:pt x="21172" y="457200"/>
                  <a:pt x="361851" y="653407"/>
                </a:cubicBezTo>
                <a:cubicBezTo>
                  <a:pt x="359926" y="657254"/>
                  <a:pt x="359926" y="661101"/>
                  <a:pt x="359926" y="664948"/>
                </a:cubicBezTo>
                <a:cubicBezTo>
                  <a:pt x="359926" y="674566"/>
                  <a:pt x="363776" y="684184"/>
                  <a:pt x="371475" y="689955"/>
                </a:cubicBezTo>
                <a:cubicBezTo>
                  <a:pt x="371475" y="689955"/>
                  <a:pt x="371475" y="689955"/>
                  <a:pt x="11548" y="1311275"/>
                </a:cubicBezTo>
                <a:cubicBezTo>
                  <a:pt x="9623" y="1311275"/>
                  <a:pt x="3849" y="1309352"/>
                  <a:pt x="0" y="1309352"/>
                </a:cubicBezTo>
                <a:cubicBezTo>
                  <a:pt x="0" y="1309352"/>
                  <a:pt x="0" y="1309352"/>
                  <a:pt x="0" y="468742"/>
                </a:cubicBezTo>
                <a:cubicBezTo>
                  <a:pt x="9623" y="466818"/>
                  <a:pt x="17322" y="462971"/>
                  <a:pt x="21172" y="457200"/>
                </a:cubicBezTo>
                <a:close/>
                <a:moveTo>
                  <a:pt x="776642" y="11113"/>
                </a:moveTo>
                <a:cubicBezTo>
                  <a:pt x="780493" y="11113"/>
                  <a:pt x="784344" y="13035"/>
                  <a:pt x="788194" y="13035"/>
                </a:cubicBezTo>
                <a:cubicBezTo>
                  <a:pt x="792045" y="13035"/>
                  <a:pt x="795896" y="11113"/>
                  <a:pt x="799746" y="11113"/>
                </a:cubicBezTo>
                <a:cubicBezTo>
                  <a:pt x="799746" y="11113"/>
                  <a:pt x="799746" y="11113"/>
                  <a:pt x="1163638" y="639594"/>
                </a:cubicBezTo>
                <a:cubicBezTo>
                  <a:pt x="1157862" y="643437"/>
                  <a:pt x="1152086" y="651125"/>
                  <a:pt x="1152086" y="658813"/>
                </a:cubicBezTo>
                <a:cubicBezTo>
                  <a:pt x="1152086" y="658813"/>
                  <a:pt x="1152086" y="658813"/>
                  <a:pt x="424302" y="658813"/>
                </a:cubicBezTo>
                <a:cubicBezTo>
                  <a:pt x="422377" y="651125"/>
                  <a:pt x="418526" y="643437"/>
                  <a:pt x="412750" y="639594"/>
                </a:cubicBezTo>
                <a:cubicBezTo>
                  <a:pt x="412750" y="639594"/>
                  <a:pt x="412750" y="639594"/>
                  <a:pt x="776642" y="11113"/>
                </a:cubicBezTo>
                <a:close/>
                <a:moveTo>
                  <a:pt x="813814" y="0"/>
                </a:moveTo>
                <a:cubicBezTo>
                  <a:pt x="813814" y="0"/>
                  <a:pt x="813814" y="0"/>
                  <a:pt x="1549400" y="425194"/>
                </a:cubicBezTo>
                <a:cubicBezTo>
                  <a:pt x="1547475" y="429042"/>
                  <a:pt x="1547475" y="432890"/>
                  <a:pt x="1547475" y="436738"/>
                </a:cubicBezTo>
                <a:cubicBezTo>
                  <a:pt x="1547475" y="440586"/>
                  <a:pt x="1547475" y="444434"/>
                  <a:pt x="1549400" y="448282"/>
                </a:cubicBezTo>
                <a:cubicBezTo>
                  <a:pt x="1549400" y="448282"/>
                  <a:pt x="1549400" y="448282"/>
                  <a:pt x="1210491" y="644525"/>
                </a:cubicBezTo>
                <a:cubicBezTo>
                  <a:pt x="1202789" y="636829"/>
                  <a:pt x="1195086" y="632981"/>
                  <a:pt x="1183533" y="632981"/>
                </a:cubicBezTo>
                <a:cubicBezTo>
                  <a:pt x="1179682" y="632981"/>
                  <a:pt x="1175830" y="632981"/>
                  <a:pt x="1171979" y="634905"/>
                </a:cubicBezTo>
                <a:cubicBezTo>
                  <a:pt x="1171979" y="634905"/>
                  <a:pt x="1171979" y="634905"/>
                  <a:pt x="808037" y="5772"/>
                </a:cubicBezTo>
                <a:cubicBezTo>
                  <a:pt x="809963" y="3848"/>
                  <a:pt x="811888" y="1924"/>
                  <a:pt x="813814" y="0"/>
                </a:cubicBezTo>
                <a:close/>
                <a:moveTo>
                  <a:pt x="762573" y="0"/>
                </a:moveTo>
                <a:cubicBezTo>
                  <a:pt x="764499" y="1924"/>
                  <a:pt x="766425" y="3848"/>
                  <a:pt x="768350" y="5772"/>
                </a:cubicBezTo>
                <a:cubicBezTo>
                  <a:pt x="768350" y="5772"/>
                  <a:pt x="768350" y="5772"/>
                  <a:pt x="404408" y="634906"/>
                </a:cubicBezTo>
                <a:cubicBezTo>
                  <a:pt x="390929" y="631057"/>
                  <a:pt x="375524" y="634906"/>
                  <a:pt x="365896" y="644525"/>
                </a:cubicBezTo>
                <a:cubicBezTo>
                  <a:pt x="365896" y="644525"/>
                  <a:pt x="365896" y="644525"/>
                  <a:pt x="26987" y="448282"/>
                </a:cubicBezTo>
                <a:cubicBezTo>
                  <a:pt x="26987" y="444434"/>
                  <a:pt x="28912" y="440586"/>
                  <a:pt x="28912" y="436738"/>
                </a:cubicBezTo>
                <a:cubicBezTo>
                  <a:pt x="28912" y="432890"/>
                  <a:pt x="26987" y="429042"/>
                  <a:pt x="26987" y="425194"/>
                </a:cubicBezTo>
                <a:cubicBezTo>
                  <a:pt x="26987" y="425194"/>
                  <a:pt x="26987" y="425194"/>
                  <a:pt x="762573" y="0"/>
                </a:cubicBezTo>
                <a:close/>
              </a:path>
            </a:pathLst>
          </a:custGeom>
          <a:noFill/>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74110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60105C16-9AAB-49D0-8DAD-D91658A1C90C}"/>
              </a:ext>
            </a:extLst>
          </p:cNvPr>
          <p:cNvSpPr>
            <a:spLocks noGrp="1"/>
          </p:cNvSpPr>
          <p:nvPr>
            <p:ph type="ftr" sz="quarter" idx="11"/>
          </p:nvPr>
        </p:nvSpPr>
        <p:spPr>
          <a:xfrm>
            <a:off x="4038600" y="6356350"/>
            <a:ext cx="4114800" cy="365125"/>
          </a:xfrm>
          <a:prstGeom prst="rect">
            <a:avLst/>
          </a:prstGeom>
        </p:spPr>
        <p:txBody>
          <a:bodyPr/>
          <a:lstStyle>
            <a:lvl1pPr algn="ctr">
              <a:defRPr sz="1400">
                <a:solidFill>
                  <a:srgbClr val="2D285A"/>
                </a:solidFill>
                <a:latin typeface="+mj-lt"/>
              </a:defRPr>
            </a:lvl1pPr>
          </a:lstStyle>
          <a:p>
            <a:endParaRPr lang="en-US"/>
          </a:p>
        </p:txBody>
      </p:sp>
      <p:sp>
        <p:nvSpPr>
          <p:cNvPr id="7" name="Slide Number Placeholder 5">
            <a:extLst>
              <a:ext uri="{FF2B5EF4-FFF2-40B4-BE49-F238E27FC236}">
                <a16:creationId xmlns:a16="http://schemas.microsoft.com/office/drawing/2014/main" id="{CA0E6EC9-9AF1-4EC4-9A79-1BB81C51D734}"/>
              </a:ext>
            </a:extLst>
          </p:cNvPr>
          <p:cNvSpPr>
            <a:spLocks noGrp="1"/>
          </p:cNvSpPr>
          <p:nvPr>
            <p:ph type="sldNum" sz="quarter" idx="12"/>
          </p:nvPr>
        </p:nvSpPr>
        <p:spPr>
          <a:xfrm>
            <a:off x="8610600" y="6356350"/>
            <a:ext cx="2743200" cy="365125"/>
          </a:xfrm>
          <a:prstGeom prst="rect">
            <a:avLst/>
          </a:prstGeom>
        </p:spPr>
        <p:txBody>
          <a:bodyPr/>
          <a:lstStyle>
            <a:lvl1pPr>
              <a:defRPr sz="1400">
                <a:solidFill>
                  <a:srgbClr val="2D285A"/>
                </a:solidFill>
                <a:latin typeface="+mj-lt"/>
              </a:defRPr>
            </a:lvl1pPr>
          </a:lstStyle>
          <a:p>
            <a:fld id="{5CEB69FE-35E3-48FF-85BA-954F748D21A9}" type="slidenum">
              <a:rPr lang="en-US" smtClean="0"/>
              <a:pPr/>
              <a:t>‹#›</a:t>
            </a:fld>
            <a:endParaRPr lang="en-US"/>
          </a:p>
        </p:txBody>
      </p:sp>
      <p:sp>
        <p:nvSpPr>
          <p:cNvPr id="2" name="Title 1"/>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00461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46800" y="2180168"/>
            <a:ext cx="6045200" cy="2785533"/>
          </a:xfrm>
          <a:prstGeom prst="rect">
            <a:avLst/>
          </a:prstGeom>
        </p:spPr>
        <p:txBody>
          <a:bodyPr/>
          <a:lstStyle/>
          <a:p>
            <a:pPr lvl="0"/>
            <a:endParaRPr lang="en-US" noProof="0">
              <a:sym typeface="Helvetica" charset="0"/>
            </a:endParaRPr>
          </a:p>
        </p:txBody>
      </p:sp>
      <p:sp>
        <p:nvSpPr>
          <p:cNvPr id="2" name="Rectangle 1"/>
          <p:cNvSpPr/>
          <p:nvPr userDrawn="1"/>
        </p:nvSpPr>
        <p:spPr>
          <a:xfrm>
            <a:off x="614363" y="6357938"/>
            <a:ext cx="2200275" cy="2571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81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8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952169" y="2295974"/>
            <a:ext cx="2290990" cy="2290990"/>
          </a:xfrm>
          <a:custGeom>
            <a:avLst/>
            <a:gdLst>
              <a:gd name="connsiteX0" fmla="*/ 1145495 w 2290990"/>
              <a:gd name="connsiteY0" fmla="*/ 0 h 2290990"/>
              <a:gd name="connsiteX1" fmla="*/ 2290990 w 2290990"/>
              <a:gd name="connsiteY1" fmla="*/ 1145495 h 2290990"/>
              <a:gd name="connsiteX2" fmla="*/ 1145495 w 2290990"/>
              <a:gd name="connsiteY2" fmla="*/ 2290990 h 2290990"/>
              <a:gd name="connsiteX3" fmla="*/ 0 w 2290990"/>
              <a:gd name="connsiteY3" fmla="*/ 1145495 h 2290990"/>
              <a:gd name="connsiteX4" fmla="*/ 1145495 w 2290990"/>
              <a:gd name="connsiteY4" fmla="*/ 0 h 2290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990" h="2290990">
                <a:moveTo>
                  <a:pt x="1145495" y="0"/>
                </a:moveTo>
                <a:cubicBezTo>
                  <a:pt x="1778134" y="0"/>
                  <a:pt x="2290990" y="512856"/>
                  <a:pt x="2290990" y="1145495"/>
                </a:cubicBezTo>
                <a:cubicBezTo>
                  <a:pt x="2290990" y="1778134"/>
                  <a:pt x="1778134" y="2290990"/>
                  <a:pt x="1145495" y="2290990"/>
                </a:cubicBezTo>
                <a:cubicBezTo>
                  <a:pt x="512856" y="2290990"/>
                  <a:pt x="0" y="1778134"/>
                  <a:pt x="0" y="1145495"/>
                </a:cubicBezTo>
                <a:cubicBezTo>
                  <a:pt x="0" y="512856"/>
                  <a:pt x="512856" y="0"/>
                  <a:pt x="1145495" y="0"/>
                </a:cubicBez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0" name="Picture Placeholder 9"/>
          <p:cNvSpPr>
            <a:spLocks noGrp="1"/>
          </p:cNvSpPr>
          <p:nvPr>
            <p:ph type="pic" sz="quarter" idx="11"/>
          </p:nvPr>
        </p:nvSpPr>
        <p:spPr>
          <a:xfrm>
            <a:off x="0" y="0"/>
            <a:ext cx="12192000" cy="3441469"/>
          </a:xfrm>
          <a:custGeom>
            <a:avLst/>
            <a:gdLst>
              <a:gd name="connsiteX0" fmla="*/ 0 w 12192000"/>
              <a:gd name="connsiteY0" fmla="*/ 0 h 3441469"/>
              <a:gd name="connsiteX1" fmla="*/ 12192000 w 12192000"/>
              <a:gd name="connsiteY1" fmla="*/ 0 h 3441469"/>
              <a:gd name="connsiteX2" fmla="*/ 12192000 w 12192000"/>
              <a:gd name="connsiteY2" fmla="*/ 3441469 h 3441469"/>
              <a:gd name="connsiteX3" fmla="*/ 7475361 w 12192000"/>
              <a:gd name="connsiteY3" fmla="*/ 3441469 h 3441469"/>
              <a:gd name="connsiteX4" fmla="*/ 6096001 w 12192000"/>
              <a:gd name="connsiteY4" fmla="*/ 2062109 h 3441469"/>
              <a:gd name="connsiteX5" fmla="*/ 4716641 w 12192000"/>
              <a:gd name="connsiteY5" fmla="*/ 3441469 h 3441469"/>
              <a:gd name="connsiteX6" fmla="*/ 0 w 12192000"/>
              <a:gd name="connsiteY6" fmla="*/ 3441469 h 344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41469">
                <a:moveTo>
                  <a:pt x="0" y="0"/>
                </a:moveTo>
                <a:lnTo>
                  <a:pt x="12192000" y="0"/>
                </a:lnTo>
                <a:lnTo>
                  <a:pt x="12192000" y="3441469"/>
                </a:lnTo>
                <a:lnTo>
                  <a:pt x="7475361" y="3441469"/>
                </a:lnTo>
                <a:cubicBezTo>
                  <a:pt x="7475361" y="2679670"/>
                  <a:pt x="6857800" y="2062109"/>
                  <a:pt x="6096001" y="2062109"/>
                </a:cubicBezTo>
                <a:cubicBezTo>
                  <a:pt x="5334202" y="2062109"/>
                  <a:pt x="4716641" y="2679670"/>
                  <a:pt x="4716641" y="3441469"/>
                </a:cubicBezTo>
                <a:lnTo>
                  <a:pt x="0" y="344146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5" name="Footer Placeholder 4">
            <a:extLst>
              <a:ext uri="{FF2B5EF4-FFF2-40B4-BE49-F238E27FC236}">
                <a16:creationId xmlns:a16="http://schemas.microsoft.com/office/drawing/2014/main" id="{60105C16-9AAB-49D0-8DAD-D91658A1C90C}"/>
              </a:ext>
            </a:extLst>
          </p:cNvPr>
          <p:cNvSpPr>
            <a:spLocks noGrp="1"/>
          </p:cNvSpPr>
          <p:nvPr>
            <p:ph type="ftr" sz="quarter" idx="13"/>
          </p:nvPr>
        </p:nvSpPr>
        <p:spPr>
          <a:xfrm>
            <a:off x="4038600" y="6356350"/>
            <a:ext cx="4114800" cy="365125"/>
          </a:xfrm>
          <a:prstGeom prst="rect">
            <a:avLst/>
          </a:prstGeom>
        </p:spPr>
        <p:txBody>
          <a:bodyPr/>
          <a:lstStyle>
            <a:lvl1pPr algn="ctr">
              <a:defRPr sz="1400">
                <a:solidFill>
                  <a:srgbClr val="2D285A"/>
                </a:solidFill>
                <a:latin typeface="+mj-lt"/>
              </a:defRPr>
            </a:lvl1pPr>
          </a:lstStyle>
          <a:p>
            <a:endParaRPr lang="en-US"/>
          </a:p>
        </p:txBody>
      </p:sp>
      <p:sp>
        <p:nvSpPr>
          <p:cNvPr id="6" name="Slide Number Placeholder 5">
            <a:extLst>
              <a:ext uri="{FF2B5EF4-FFF2-40B4-BE49-F238E27FC236}">
                <a16:creationId xmlns:a16="http://schemas.microsoft.com/office/drawing/2014/main" id="{CA0E6EC9-9AF1-4EC4-9A79-1BB81C51D734}"/>
              </a:ext>
            </a:extLst>
          </p:cNvPr>
          <p:cNvSpPr>
            <a:spLocks noGrp="1"/>
          </p:cNvSpPr>
          <p:nvPr>
            <p:ph type="sldNum" sz="quarter" idx="14"/>
          </p:nvPr>
        </p:nvSpPr>
        <p:spPr>
          <a:xfrm>
            <a:off x="8610600" y="6356350"/>
            <a:ext cx="2743200" cy="365125"/>
          </a:xfrm>
          <a:prstGeom prst="rect">
            <a:avLst/>
          </a:prstGeom>
        </p:spPr>
        <p:txBody>
          <a:bodyPr/>
          <a:lstStyle>
            <a:lvl1pPr>
              <a:defRPr sz="1400">
                <a:solidFill>
                  <a:srgbClr val="2D285A"/>
                </a:solidFill>
                <a:latin typeface="+mj-lt"/>
              </a:defRPr>
            </a:lvl1pPr>
          </a:lstStyle>
          <a:p>
            <a:fld id="{5CEB69FE-35E3-48FF-85BA-954F748D21A9}" type="slidenum">
              <a:rPr lang="en-US" smtClean="0"/>
              <a:pPr/>
              <a:t>‹#›</a:t>
            </a:fld>
            <a:endParaRPr lang="en-US"/>
          </a:p>
        </p:txBody>
      </p:sp>
      <p:sp>
        <p:nvSpPr>
          <p:cNvPr id="2" name="Rectangle 1"/>
          <p:cNvSpPr/>
          <p:nvPr userDrawn="1"/>
        </p:nvSpPr>
        <p:spPr>
          <a:xfrm>
            <a:off x="528638" y="6356350"/>
            <a:ext cx="2300287" cy="2444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80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_&amp;_Sub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9617" y="135554"/>
            <a:ext cx="10527933" cy="727715"/>
          </a:xfrm>
          <a:prstGeom prst="rect">
            <a:avLst/>
          </a:prstGeom>
        </p:spPr>
        <p:txBody>
          <a:bodyPr vert="horz" lIns="0" tIns="0" rIns="0" bIns="0" rtlCol="0" anchor="ctr">
            <a:normAutofit/>
          </a:bodyPr>
          <a:lstStyle>
            <a:lvl1pPr>
              <a:defRPr sz="4000">
                <a:solidFill>
                  <a:schemeClr val="bg1"/>
                </a:solidFill>
              </a:defRPr>
            </a:lvl1pPr>
          </a:lstStyle>
          <a:p>
            <a:r>
              <a:rPr lang="en-US"/>
              <a:t>Title</a:t>
            </a:r>
          </a:p>
        </p:txBody>
      </p:sp>
      <p:sp>
        <p:nvSpPr>
          <p:cNvPr id="4" name="Text Placeholder 3"/>
          <p:cNvSpPr>
            <a:spLocks noGrp="1"/>
          </p:cNvSpPr>
          <p:nvPr>
            <p:ph type="body" sz="quarter" idx="12" hasCustomPrompt="1"/>
          </p:nvPr>
        </p:nvSpPr>
        <p:spPr>
          <a:xfrm>
            <a:off x="349616" y="869950"/>
            <a:ext cx="10527237" cy="399984"/>
          </a:xfrm>
          <a:prstGeom prst="rect">
            <a:avLst/>
          </a:prstGeom>
        </p:spPr>
        <p:txBody>
          <a:bodyPr lIns="0" tIns="0" rIns="0" bIns="0">
            <a:noAutofit/>
          </a:bodyPr>
          <a:lstStyle>
            <a:lvl1pPr>
              <a:lnSpc>
                <a:spcPts val="2000"/>
              </a:lnSpc>
              <a:defRPr sz="2000">
                <a:solidFill>
                  <a:srgbClr val="505050"/>
                </a:solidFill>
                <a:latin typeface="+mj-lt"/>
              </a:defRPr>
            </a:lvl1pPr>
          </a:lstStyle>
          <a:p>
            <a:pPr lvl="0"/>
            <a:r>
              <a:rPr lang="en-US"/>
              <a:t>Subtitle</a:t>
            </a:r>
          </a:p>
        </p:txBody>
      </p:sp>
    </p:spTree>
    <p:extLst>
      <p:ext uri="{BB962C8B-B14F-4D97-AF65-F5344CB8AC3E}">
        <p14:creationId xmlns:p14="http://schemas.microsoft.com/office/powerpoint/2010/main" val="21240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67228" y="2305877"/>
            <a:ext cx="10515600" cy="3871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9A0C6-C80E-4EA4-909B-1263271D0599}"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sp>
        <p:nvSpPr>
          <p:cNvPr id="7" name="Text Placeholder 6">
            <a:extLst>
              <a:ext uri="{FF2B5EF4-FFF2-40B4-BE49-F238E27FC236}">
                <a16:creationId xmlns:a16="http://schemas.microsoft.com/office/drawing/2014/main" id="{EFBFD2D1-7D60-41BA-85CE-D36C47711768}"/>
              </a:ext>
            </a:extLst>
          </p:cNvPr>
          <p:cNvSpPr>
            <a:spLocks noGrp="1"/>
          </p:cNvSpPr>
          <p:nvPr>
            <p:ph type="body" sz="quarter" idx="13"/>
          </p:nvPr>
        </p:nvSpPr>
        <p:spPr>
          <a:xfrm>
            <a:off x="895803" y="1521448"/>
            <a:ext cx="10515600" cy="784429"/>
          </a:xfrm>
        </p:spPr>
        <p:txBody>
          <a:bodyPr>
            <a:normAutofit/>
          </a:bodyPr>
          <a:lstStyle>
            <a:lvl1pPr marL="0" indent="0">
              <a:buNone/>
              <a:defRPr sz="1800">
                <a:solidFill>
                  <a:schemeClr val="tx1"/>
                </a:solidFill>
              </a:defRPr>
            </a:lvl1pPr>
          </a:lstStyle>
          <a:p>
            <a:pPr lvl="0"/>
            <a:r>
              <a:rPr lang="en-US"/>
              <a:t>Edit Master text styles</a:t>
            </a:r>
          </a:p>
        </p:txBody>
      </p:sp>
    </p:spTree>
    <p:extLst>
      <p:ext uri="{BB962C8B-B14F-4D97-AF65-F5344CB8AC3E}">
        <p14:creationId xmlns:p14="http://schemas.microsoft.com/office/powerpoint/2010/main" val="416145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43755" y="2002631"/>
            <a:ext cx="7110046" cy="2852737"/>
          </a:xfrm>
        </p:spPr>
        <p:txBody>
          <a:bodyPr anchor="ctr" anchorCtr="0"/>
          <a:lstStyle>
            <a:lvl1pPr algn="ctr">
              <a:defRPr sz="6000"/>
            </a:lvl1pPr>
          </a:lstStyle>
          <a:p>
            <a:r>
              <a:rPr lang="en-US"/>
              <a:t>Click to edit Master title style</a:t>
            </a:r>
          </a:p>
        </p:txBody>
      </p:sp>
      <p:sp>
        <p:nvSpPr>
          <p:cNvPr id="4" name="Date Placeholder 3"/>
          <p:cNvSpPr>
            <a:spLocks noGrp="1"/>
          </p:cNvSpPr>
          <p:nvPr>
            <p:ph type="dt" sz="half" idx="10"/>
          </p:nvPr>
        </p:nvSpPr>
        <p:spPr/>
        <p:txBody>
          <a:bodyPr/>
          <a:lstStyle/>
          <a:p>
            <a:fld id="{674E8696-C25B-4069-8C08-205C893EA0DC}"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pic>
        <p:nvPicPr>
          <p:cNvPr id="7" name="Picture 6">
            <a:extLst>
              <a:ext uri="{FF2B5EF4-FFF2-40B4-BE49-F238E27FC236}">
                <a16:creationId xmlns:a16="http://schemas.microsoft.com/office/drawing/2014/main" id="{5A3FF1DA-1BF5-4427-9A9D-799AD366CBDB}"/>
              </a:ext>
            </a:extLst>
          </p:cNvPr>
          <p:cNvPicPr>
            <a:picLocks noChangeAspect="1"/>
          </p:cNvPicPr>
          <p:nvPr userDrawn="1"/>
        </p:nvPicPr>
        <p:blipFill rotWithShape="1">
          <a:blip r:embed="rId2"/>
          <a:srcRect l="54696" t="9178" r="-2718" b="9178"/>
          <a:stretch/>
        </p:blipFill>
        <p:spPr>
          <a:xfrm>
            <a:off x="0" y="0"/>
            <a:ext cx="4038600" cy="6858000"/>
          </a:xfrm>
          <a:prstGeom prst="rect">
            <a:avLst/>
          </a:prstGeom>
        </p:spPr>
      </p:pic>
    </p:spTree>
    <p:extLst>
      <p:ext uri="{BB962C8B-B14F-4D97-AF65-F5344CB8AC3E}">
        <p14:creationId xmlns:p14="http://schemas.microsoft.com/office/powerpoint/2010/main" val="172861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FD0FF5-2A17-459B-A518-A8CAAF105FD3}" type="datetime1">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27300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502266-85B9-4537-8729-32F249EB2D79}" type="datetime1">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353667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92DAD-61D7-4558-AB87-5878D07181B6}" type="datetime1">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405295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2820F2-5C49-419E-B07C-9C4DB876B9C2}" type="datetime1">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03FEC-FFF6-7D40-9A7D-8845F2C542DC}" type="slidenum">
              <a:rPr lang="en-US" smtClean="0"/>
              <a:t>‹#›</a:t>
            </a:fld>
            <a:endParaRPr lang="en-US"/>
          </a:p>
        </p:txBody>
      </p:sp>
      <p:sp>
        <p:nvSpPr>
          <p:cNvPr id="7" name="Text Placeholder 6">
            <a:extLst>
              <a:ext uri="{FF2B5EF4-FFF2-40B4-BE49-F238E27FC236}">
                <a16:creationId xmlns:a16="http://schemas.microsoft.com/office/drawing/2014/main" id="{8B9FC3F4-F23E-4206-B7E8-641453FF57F4}"/>
              </a:ext>
            </a:extLst>
          </p:cNvPr>
          <p:cNvSpPr>
            <a:spLocks noGrp="1"/>
          </p:cNvSpPr>
          <p:nvPr>
            <p:ph type="body" sz="quarter" idx="13"/>
          </p:nvPr>
        </p:nvSpPr>
        <p:spPr>
          <a:xfrm>
            <a:off x="895803" y="1521448"/>
            <a:ext cx="10515600" cy="764552"/>
          </a:xfrm>
        </p:spPr>
        <p:txBody>
          <a:bodyPr>
            <a:normAutofit/>
          </a:bodyPr>
          <a:lstStyle>
            <a:lvl1pPr marL="0" indent="0">
              <a:buNone/>
              <a:defRPr sz="1800">
                <a:solidFill>
                  <a:schemeClr val="tx1"/>
                </a:solidFill>
              </a:defRPr>
            </a:lvl1pPr>
          </a:lstStyle>
          <a:p>
            <a:pPr lvl="0"/>
            <a:r>
              <a:rPr lang="en-US"/>
              <a:t>Edit Master text styles</a:t>
            </a:r>
          </a:p>
        </p:txBody>
      </p:sp>
    </p:spTree>
    <p:extLst>
      <p:ext uri="{BB962C8B-B14F-4D97-AF65-F5344CB8AC3E}">
        <p14:creationId xmlns:p14="http://schemas.microsoft.com/office/powerpoint/2010/main" val="298906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F5797-8EC9-40BC-8958-64D5BC68FBAF}" type="datetime1">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54644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228" y="365125"/>
            <a:ext cx="10515600" cy="1256411"/>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867228" y="2005781"/>
            <a:ext cx="10515600" cy="41711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E08C5-72E9-48B7-B4E7-6D518137A2A9}" type="datetime1">
              <a:rPr lang="en-US" smtClean="0"/>
              <a:t>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03FEC-FFF6-7D40-9A7D-8845F2C542DC}" type="slidenum">
              <a:rPr lang="en-US" smtClean="0"/>
              <a:t>‹#›</a:t>
            </a:fld>
            <a:endParaRPr lang="en-US"/>
          </a:p>
        </p:txBody>
      </p:sp>
      <p:sp>
        <p:nvSpPr>
          <p:cNvPr id="8" name="Rectangle 7">
            <a:extLst>
              <a:ext uri="{FF2B5EF4-FFF2-40B4-BE49-F238E27FC236}">
                <a16:creationId xmlns:a16="http://schemas.microsoft.com/office/drawing/2014/main" id="{033C5F6C-AED3-431E-BDCB-41E1F7EF6CA8}"/>
              </a:ext>
            </a:extLst>
          </p:cNvPr>
          <p:cNvSpPr/>
          <p:nvPr userDrawn="1"/>
        </p:nvSpPr>
        <p:spPr>
          <a:xfrm>
            <a:off x="979714" y="-19120"/>
            <a:ext cx="10232572" cy="2048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94291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930" r:id="rId3"/>
    <p:sldLayoutId id="2147483881" r:id="rId4"/>
    <p:sldLayoutId id="2147483882" r:id="rId5"/>
    <p:sldLayoutId id="2147483883" r:id="rId6"/>
    <p:sldLayoutId id="2147483884" r:id="rId7"/>
    <p:sldLayoutId id="2147483929"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5" r:id="rId18"/>
    <p:sldLayoutId id="2147483896" r:id="rId19"/>
    <p:sldLayoutId id="2147483897" r:id="rId20"/>
    <p:sldLayoutId id="2147483898" r:id="rId21"/>
    <p:sldLayoutId id="2147483899" r:id="rId22"/>
    <p:sldLayoutId id="2147483926" r:id="rId23"/>
    <p:sldLayoutId id="2147483928" r:id="rId24"/>
    <p:sldLayoutId id="2147483858" r:id="rId25"/>
    <p:sldLayoutId id="214748387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presentation/d/1VhKQyGmsCcGD-gnn3j-0v-_n_QZkcaWQXs_vpKE7Q8o/edit#slide=id.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mailto:jbernard@resonancegloba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 y="-46496"/>
            <a:ext cx="12184099" cy="3801439"/>
          </a:xfrm>
          <a:prstGeom prst="rect">
            <a:avLst/>
          </a:prstGeom>
        </p:spPr>
      </p:pic>
      <p:sp>
        <p:nvSpPr>
          <p:cNvPr id="4" name="Dodecagon 3"/>
          <p:cNvSpPr/>
          <p:nvPr/>
        </p:nvSpPr>
        <p:spPr>
          <a:xfrm>
            <a:off x="4574492" y="1541928"/>
            <a:ext cx="3052198" cy="3052198"/>
          </a:xfrm>
          <a:prstGeom prst="dodec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7"/>
          <p:cNvSpPr txBox="1">
            <a:spLocks noChangeArrowheads="1"/>
          </p:cNvSpPr>
          <p:nvPr/>
        </p:nvSpPr>
        <p:spPr bwMode="auto">
          <a:xfrm>
            <a:off x="2143211" y="4576198"/>
            <a:ext cx="7905690" cy="738664"/>
          </a:xfrm>
          <a:prstGeom prst="rect">
            <a:avLst/>
          </a:prstGeom>
          <a:noFill/>
          <a:ln w="9525">
            <a:noFill/>
            <a:miter lim="800000"/>
            <a:headEnd/>
            <a:tailEnd/>
          </a:ln>
        </p:spPr>
        <p:txBody>
          <a:bodyPr wrap="none" lIns="60960" tIns="30480" rIns="60960" bIns="30480">
            <a:spAutoFit/>
          </a:bodyPr>
          <a:lstStyle/>
          <a:p>
            <a:pPr algn="ctr" defTabSz="1450904"/>
            <a:r>
              <a:rPr lang="en-CA" sz="4400">
                <a:solidFill>
                  <a:schemeClr val="tx2"/>
                </a:solidFill>
                <a:latin typeface="Cambria" charset="0"/>
                <a:ea typeface="Cambria" charset="0"/>
                <a:cs typeface="Cambria" charset="0"/>
              </a:rPr>
              <a:t>OpenLMIS Sustainability Update</a:t>
            </a:r>
          </a:p>
        </p:txBody>
      </p:sp>
      <p:pic>
        <p:nvPicPr>
          <p:cNvPr id="8" name="Picture 7"/>
          <p:cNvPicPr>
            <a:picLocks noChangeAspect="1"/>
          </p:cNvPicPr>
          <p:nvPr/>
        </p:nvPicPr>
        <p:blipFill>
          <a:blip r:embed="rId4"/>
          <a:stretch>
            <a:fillRect/>
          </a:stretch>
        </p:blipFill>
        <p:spPr>
          <a:xfrm>
            <a:off x="4695791" y="1646815"/>
            <a:ext cx="2812840" cy="2812840"/>
          </a:xfrm>
          <a:prstGeom prst="rect">
            <a:avLst/>
          </a:prstGeom>
        </p:spPr>
      </p:pic>
      <p:sp>
        <p:nvSpPr>
          <p:cNvPr id="13" name="Subtitle 2"/>
          <p:cNvSpPr txBox="1">
            <a:spLocks/>
          </p:cNvSpPr>
          <p:nvPr/>
        </p:nvSpPr>
        <p:spPr>
          <a:xfrm>
            <a:off x="2641861" y="5308293"/>
            <a:ext cx="6908276" cy="33527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1600" b="1" spc="300">
                <a:solidFill>
                  <a:schemeClr val="accent3"/>
                </a:solidFill>
                <a:latin typeface="Calibri" charset="0"/>
                <a:ea typeface="Calibri" charset="0"/>
                <a:cs typeface="Calibri" charset="0"/>
              </a:rPr>
              <a:t>October 8, 2019</a:t>
            </a:r>
            <a:endParaRPr lang="en-US" sz="1600" b="1" spc="300" dirty="0">
              <a:solidFill>
                <a:schemeClr val="accent3"/>
              </a:solidFill>
              <a:latin typeface="Calibri" charset="0"/>
              <a:ea typeface="Calibri" charset="0"/>
              <a:cs typeface="Calibri" charset="0"/>
            </a:endParaRPr>
          </a:p>
        </p:txBody>
      </p:sp>
      <p:pic>
        <p:nvPicPr>
          <p:cNvPr id="14" name="Picture 13">
            <a:extLst>
              <a:ext uri="{FF2B5EF4-FFF2-40B4-BE49-F238E27FC236}">
                <a16:creationId xmlns:a16="http://schemas.microsoft.com/office/drawing/2014/main" id="{0D0B460A-C92E-B04B-A451-9362BDCE0851}"/>
              </a:ext>
            </a:extLst>
          </p:cNvPr>
          <p:cNvPicPr>
            <a:picLocks noChangeAspect="1"/>
          </p:cNvPicPr>
          <p:nvPr/>
        </p:nvPicPr>
        <p:blipFill>
          <a:blip r:embed="rId5"/>
          <a:stretch>
            <a:fillRect/>
          </a:stretch>
        </p:blipFill>
        <p:spPr>
          <a:xfrm>
            <a:off x="4741259" y="6136055"/>
            <a:ext cx="2709483" cy="516639"/>
          </a:xfrm>
          <a:prstGeom prst="rect">
            <a:avLst/>
          </a:prstGeom>
        </p:spPr>
      </p:pic>
    </p:spTree>
    <p:extLst>
      <p:ext uri="{BB962C8B-B14F-4D97-AF65-F5344CB8AC3E}">
        <p14:creationId xmlns:p14="http://schemas.microsoft.com/office/powerpoint/2010/main" val="24472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Shape 1325"/>
          <p:cNvSpPr txBox="1">
            <a:spLocks noGrp="1"/>
          </p:cNvSpPr>
          <p:nvPr>
            <p:ph type="title"/>
          </p:nvPr>
        </p:nvSpPr>
        <p:spPr>
          <a:xfrm>
            <a:off x="0" y="0"/>
            <a:ext cx="3437623" cy="6858000"/>
          </a:xfrm>
          <a:prstGeom prst="rect">
            <a:avLst/>
          </a:prstGeom>
          <a:solidFill>
            <a:schemeClr val="bg2"/>
          </a:solidFill>
          <a:ln>
            <a:noFill/>
          </a:ln>
        </p:spPr>
        <p:txBody>
          <a:bodyPr wrap="square" lIns="91425" tIns="45700" rIns="91425" bIns="45700" anchor="ctr" anchorCtr="0">
            <a:noAutofit/>
          </a:bodyPr>
          <a:lstStyle/>
          <a:p>
            <a:pPr marL="0" marR="0" lvl="0" indent="-342900" algn="ctr" rtl="0">
              <a:spcBef>
                <a:spcPts val="0"/>
              </a:spcBef>
              <a:buClr>
                <a:schemeClr val="dk1"/>
              </a:buClr>
              <a:buSzPct val="100000"/>
              <a:buFont typeface="Calibri"/>
              <a:buNone/>
            </a:pPr>
            <a:r>
              <a:rPr lang="en-US" sz="5400" b="0" i="0" u="none" strike="noStrike" cap="none" dirty="0">
                <a:latin typeface="Cambria" charset="0"/>
                <a:ea typeface="Cambria" charset="0"/>
                <a:cs typeface="Cambria" charset="0"/>
                <a:sym typeface="Calibri"/>
              </a:rPr>
              <a:t>Agenda</a:t>
            </a:r>
          </a:p>
        </p:txBody>
      </p:sp>
      <p:sp>
        <p:nvSpPr>
          <p:cNvPr id="6" name="Rectangle 5">
            <a:extLst>
              <a:ext uri="{FF2B5EF4-FFF2-40B4-BE49-F238E27FC236}">
                <a16:creationId xmlns:a16="http://schemas.microsoft.com/office/drawing/2014/main" id="{ECDFA5F6-BEAD-4ACB-BD54-68C37CFC7AAE}"/>
              </a:ext>
            </a:extLst>
          </p:cNvPr>
          <p:cNvSpPr/>
          <p:nvPr/>
        </p:nvSpPr>
        <p:spPr>
          <a:xfrm>
            <a:off x="3339548" y="0"/>
            <a:ext cx="892225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C33C70-698E-49B6-9F40-DF2ECD3BC725}"/>
              </a:ext>
            </a:extLst>
          </p:cNvPr>
          <p:cNvSpPr txBox="1"/>
          <p:nvPr/>
        </p:nvSpPr>
        <p:spPr>
          <a:xfrm>
            <a:off x="4003724" y="1513091"/>
            <a:ext cx="7053702" cy="3831818"/>
          </a:xfrm>
          <a:prstGeom prst="rect">
            <a:avLst/>
          </a:prstGeom>
          <a:noFill/>
        </p:spPr>
        <p:txBody>
          <a:bodyPr wrap="square" rtlCol="0" anchor="t">
            <a:spAutoFit/>
          </a:bodyPr>
          <a:lstStyle/>
          <a:p>
            <a:pPr marL="630238" indent="-630238">
              <a:spcAft>
                <a:spcPts val="1800"/>
              </a:spcAft>
              <a:buFont typeface="Wingdings" panose="05000000000000000000" pitchFamily="2" charset="2"/>
              <a:buChar char="q"/>
              <a:tabLst>
                <a:tab pos="2624138" algn="r"/>
                <a:tab pos="3140075" algn="l"/>
              </a:tabLst>
            </a:pPr>
            <a:r>
              <a:rPr lang="en-US" sz="2800" dirty="0">
                <a:solidFill>
                  <a:schemeClr val="bg1"/>
                </a:solidFill>
                <a:latin typeface="Calibri" panose="020F0502020204030204" pitchFamily="34" charset="0"/>
                <a:cs typeface="Calibri" panose="020F0502020204030204" pitchFamily="34" charset="0"/>
              </a:rPr>
              <a:t>Decision-Making &amp; Roles</a:t>
            </a:r>
          </a:p>
          <a:p>
            <a:pPr marL="630238" indent="-630238">
              <a:spcAft>
                <a:spcPts val="1800"/>
              </a:spcAft>
              <a:buFont typeface="Wingdings" panose="05000000000000000000" pitchFamily="2" charset="2"/>
              <a:buChar char="q"/>
              <a:tabLst>
                <a:tab pos="2624138" algn="r"/>
                <a:tab pos="3140075" algn="l"/>
              </a:tabLst>
            </a:pPr>
            <a:r>
              <a:rPr lang="en-US" sz="2800" dirty="0">
                <a:solidFill>
                  <a:schemeClr val="bg1"/>
                </a:solidFill>
                <a:latin typeface="Calibri" panose="020F0502020204030204" pitchFamily="34" charset="0"/>
                <a:cs typeface="Calibri" panose="020F0502020204030204" pitchFamily="34" charset="0"/>
              </a:rPr>
              <a:t>Timeline &amp; Expectations</a:t>
            </a:r>
          </a:p>
          <a:p>
            <a:pPr marL="630238" indent="-630238">
              <a:spcAft>
                <a:spcPts val="1800"/>
              </a:spcAft>
              <a:buFont typeface="Wingdings" panose="05000000000000000000" pitchFamily="2" charset="2"/>
              <a:buChar char="q"/>
              <a:tabLst>
                <a:tab pos="2624138" algn="r"/>
                <a:tab pos="3140075" algn="l"/>
              </a:tabLst>
            </a:pPr>
            <a:r>
              <a:rPr lang="en-US" sz="2800">
                <a:solidFill>
                  <a:schemeClr val="bg1"/>
                </a:solidFill>
                <a:latin typeface="Calibri" panose="020F0502020204030204" pitchFamily="34" charset="0"/>
                <a:cs typeface="Calibri" panose="020F0502020204030204" pitchFamily="34" charset="0"/>
              </a:rPr>
              <a:t>Workstreams – Where We Are Today</a:t>
            </a:r>
            <a:endParaRPr lang="en-US" sz="2800" dirty="0">
              <a:solidFill>
                <a:schemeClr val="bg1"/>
              </a:solidFill>
              <a:latin typeface="Calibri" panose="020F0502020204030204" pitchFamily="34" charset="0"/>
              <a:cs typeface="Calibri" panose="020F0502020204030204" pitchFamily="34" charset="0"/>
            </a:endParaRPr>
          </a:p>
          <a:p>
            <a:pPr marL="630238" indent="-630238">
              <a:spcAft>
                <a:spcPts val="1800"/>
              </a:spcAft>
              <a:buFont typeface="Wingdings" panose="05000000000000000000" pitchFamily="2" charset="2"/>
              <a:buChar char="q"/>
              <a:tabLst>
                <a:tab pos="2624138" algn="r"/>
                <a:tab pos="3140075" algn="l"/>
              </a:tabLst>
            </a:pPr>
            <a:r>
              <a:rPr lang="en-US" sz="2800" dirty="0">
                <a:solidFill>
                  <a:schemeClr val="bg1"/>
                </a:solidFill>
                <a:latin typeface="Calibri" panose="020F0502020204030204" pitchFamily="34" charset="0"/>
                <a:cs typeface="Calibri" panose="020F0502020204030204" pitchFamily="34" charset="0"/>
              </a:rPr>
              <a:t>Revenue </a:t>
            </a:r>
            <a:r>
              <a:rPr lang="en-US" sz="2800">
                <a:solidFill>
                  <a:schemeClr val="bg1"/>
                </a:solidFill>
                <a:latin typeface="Calibri" panose="020F0502020204030204" pitchFamily="34" charset="0"/>
                <a:cs typeface="Calibri" panose="020F0502020204030204" pitchFamily="34" charset="0"/>
              </a:rPr>
              <a:t>Streams </a:t>
            </a:r>
            <a:r>
              <a:rPr lang="en-US" sz="2800" dirty="0">
                <a:solidFill>
                  <a:schemeClr val="bg1"/>
                </a:solidFill>
                <a:latin typeface="Calibri" panose="020F0502020204030204" pitchFamily="34" charset="0"/>
                <a:cs typeface="Calibri" panose="020F0502020204030204" pitchFamily="34" charset="0"/>
              </a:rPr>
              <a:t>Overview</a:t>
            </a:r>
            <a:endParaRPr lang="en-US" sz="2800">
              <a:solidFill>
                <a:schemeClr val="bg1"/>
              </a:solidFill>
              <a:latin typeface="Calibri" panose="020F0502020204030204" pitchFamily="34" charset="0"/>
              <a:cs typeface="Calibri" panose="020F0502020204030204" pitchFamily="34" charset="0"/>
            </a:endParaRPr>
          </a:p>
          <a:p>
            <a:pPr marL="630238" indent="-630238">
              <a:spcAft>
                <a:spcPts val="1800"/>
              </a:spcAft>
              <a:buFont typeface="Wingdings" panose="05000000000000000000" pitchFamily="2" charset="2"/>
              <a:buChar char="q"/>
              <a:tabLst>
                <a:tab pos="2624138" algn="r"/>
                <a:tab pos="3140075" algn="l"/>
              </a:tabLst>
            </a:pPr>
            <a:r>
              <a:rPr lang="en-US" sz="2800">
                <a:solidFill>
                  <a:schemeClr val="bg1"/>
                </a:solidFill>
                <a:latin typeface="Calibri" panose="020F0502020204030204" pitchFamily="34" charset="0"/>
                <a:cs typeface="Calibri" panose="020F0502020204030204" pitchFamily="34" charset="0"/>
              </a:rPr>
              <a:t>Presentation of Private Health Prototype</a:t>
            </a:r>
            <a:endParaRPr lang="en-US" sz="2800" dirty="0">
              <a:solidFill>
                <a:schemeClr val="bg1"/>
              </a:solidFill>
              <a:latin typeface="Calibri" panose="020F0502020204030204" pitchFamily="34" charset="0"/>
              <a:cs typeface="Calibri" panose="020F0502020204030204" pitchFamily="34" charset="0"/>
            </a:endParaRPr>
          </a:p>
          <a:p>
            <a:pPr marL="630238" indent="-630238">
              <a:spcAft>
                <a:spcPts val="1800"/>
              </a:spcAft>
              <a:buFont typeface="Wingdings" panose="05000000000000000000" pitchFamily="2" charset="2"/>
              <a:buChar char="q"/>
              <a:tabLst>
                <a:tab pos="2624138" algn="r"/>
                <a:tab pos="3140075" algn="l"/>
              </a:tabLst>
            </a:pPr>
            <a:r>
              <a:rPr lang="en-US" sz="2800" dirty="0">
                <a:solidFill>
                  <a:schemeClr val="bg1"/>
                </a:solidFill>
                <a:latin typeface="Calibri" panose="020F0502020204030204" pitchFamily="34" charset="0"/>
                <a:cs typeface="Calibri" panose="020F0502020204030204" pitchFamily="34" charset="0"/>
              </a:rPr>
              <a:t>Next Steps</a:t>
            </a:r>
          </a:p>
        </p:txBody>
      </p:sp>
    </p:spTree>
    <p:extLst>
      <p:ext uri="{BB962C8B-B14F-4D97-AF65-F5344CB8AC3E}">
        <p14:creationId xmlns:p14="http://schemas.microsoft.com/office/powerpoint/2010/main" val="4162015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62F5-4015-EC47-8F29-9BD74B5AD3F7}"/>
              </a:ext>
            </a:extLst>
          </p:cNvPr>
          <p:cNvSpPr>
            <a:spLocks noGrp="1"/>
          </p:cNvSpPr>
          <p:nvPr>
            <p:ph type="title"/>
          </p:nvPr>
        </p:nvSpPr>
        <p:spPr>
          <a:xfrm>
            <a:off x="867228" y="365125"/>
            <a:ext cx="10515600" cy="1256411"/>
          </a:xfrm>
        </p:spPr>
        <p:txBody>
          <a:bodyPr>
            <a:normAutofit/>
          </a:bodyPr>
          <a:lstStyle/>
          <a:p>
            <a:r>
              <a:rPr lang="en-US" dirty="0"/>
              <a:t>Decision-Making &amp; Roles</a:t>
            </a:r>
          </a:p>
        </p:txBody>
      </p:sp>
      <p:sp>
        <p:nvSpPr>
          <p:cNvPr id="4" name="Content Placeholder 3">
            <a:extLst>
              <a:ext uri="{FF2B5EF4-FFF2-40B4-BE49-F238E27FC236}">
                <a16:creationId xmlns:a16="http://schemas.microsoft.com/office/drawing/2014/main" id="{11610574-D000-AB40-9A4D-52F7188DCD4E}"/>
              </a:ext>
            </a:extLst>
          </p:cNvPr>
          <p:cNvSpPr>
            <a:spLocks noGrp="1"/>
          </p:cNvSpPr>
          <p:nvPr>
            <p:ph idx="1"/>
          </p:nvPr>
        </p:nvSpPr>
        <p:spPr>
          <a:xfrm>
            <a:off x="867228" y="2005781"/>
            <a:ext cx="5834908" cy="4171182"/>
          </a:xfrm>
        </p:spPr>
        <p:txBody>
          <a:bodyPr>
            <a:normAutofit fontScale="85000" lnSpcReduction="10000"/>
          </a:bodyPr>
          <a:lstStyle/>
          <a:p>
            <a:r>
              <a:rPr lang="en-US" dirty="0"/>
              <a:t>The sustainability conversation has evolved over time and has had immense support by OpenLMIS community members, partners, and advisors and is now at a critical junction</a:t>
            </a:r>
          </a:p>
          <a:p>
            <a:endParaRPr lang="en-US" dirty="0"/>
          </a:p>
          <a:p>
            <a:r>
              <a:rPr lang="en-US" dirty="0"/>
              <a:t>With the Community Meeting quickly approaching, it is important that we come together to make informed, community-driven decisions over the next six weeks </a:t>
            </a:r>
          </a:p>
          <a:p>
            <a:endParaRPr lang="en-US" dirty="0"/>
          </a:p>
          <a:p>
            <a:r>
              <a:rPr lang="en-US" dirty="0"/>
              <a:t>This will enable us to make the most of our time at the meeting and ensure everyone (and their organizations) are well-positioned to transition to a sustainable future-state </a:t>
            </a:r>
          </a:p>
          <a:p>
            <a:endParaRPr lang="en-US" dirty="0"/>
          </a:p>
          <a:p>
            <a:r>
              <a:rPr lang="en-US" dirty="0"/>
              <a:t>We recognize the importance of everyone’s voice and given the nature of these conversations, the way that the Governance Committee makes decisions will shift in the coming weeks and we plan to loosely lean on the RAPID Framework to define the roles of different OpenLMIS partner organizations</a:t>
            </a:r>
          </a:p>
        </p:txBody>
      </p:sp>
      <p:sp>
        <p:nvSpPr>
          <p:cNvPr id="3" name="Slide Number Placeholder 2">
            <a:extLst>
              <a:ext uri="{FF2B5EF4-FFF2-40B4-BE49-F238E27FC236}">
                <a16:creationId xmlns:a16="http://schemas.microsoft.com/office/drawing/2014/main" id="{0A432058-F81B-F341-975E-B3B5652A30B3}"/>
              </a:ext>
            </a:extLst>
          </p:cNvPr>
          <p:cNvSpPr>
            <a:spLocks noGrp="1"/>
          </p:cNvSpPr>
          <p:nvPr>
            <p:ph type="sldNum" sz="quarter" idx="12"/>
          </p:nvPr>
        </p:nvSpPr>
        <p:spPr>
          <a:xfrm>
            <a:off x="8610600" y="6356350"/>
            <a:ext cx="2743200" cy="365125"/>
          </a:xfrm>
        </p:spPr>
        <p:txBody>
          <a:bodyPr/>
          <a:lstStyle/>
          <a:p>
            <a:fld id="{94403FEC-FFF6-7D40-9A7D-8845F2C542DC}" type="slidenum">
              <a:rPr lang="en-US" smtClean="0"/>
              <a:t>3</a:t>
            </a:fld>
            <a:endParaRPr lang="en-US"/>
          </a:p>
        </p:txBody>
      </p:sp>
      <p:grpSp>
        <p:nvGrpSpPr>
          <p:cNvPr id="9" name="Group 8">
            <a:extLst>
              <a:ext uri="{FF2B5EF4-FFF2-40B4-BE49-F238E27FC236}">
                <a16:creationId xmlns:a16="http://schemas.microsoft.com/office/drawing/2014/main" id="{4477356F-13C3-484C-B8AB-5C25A6054926}"/>
              </a:ext>
            </a:extLst>
          </p:cNvPr>
          <p:cNvGrpSpPr>
            <a:grpSpLocks noChangeAspect="1"/>
          </p:cNvGrpSpPr>
          <p:nvPr/>
        </p:nvGrpSpPr>
        <p:grpSpPr>
          <a:xfrm>
            <a:off x="7116126" y="2545913"/>
            <a:ext cx="3873822" cy="3376143"/>
            <a:chOff x="6865881" y="2044328"/>
            <a:chExt cx="4308556" cy="3755025"/>
          </a:xfrm>
        </p:grpSpPr>
        <p:sp>
          <p:nvSpPr>
            <p:cNvPr id="8" name="Rectangle 7">
              <a:extLst>
                <a:ext uri="{FF2B5EF4-FFF2-40B4-BE49-F238E27FC236}">
                  <a16:creationId xmlns:a16="http://schemas.microsoft.com/office/drawing/2014/main" id="{FA81B61B-604E-284B-9B1C-C51C5AF50492}"/>
                </a:ext>
              </a:extLst>
            </p:cNvPr>
            <p:cNvSpPr/>
            <p:nvPr/>
          </p:nvSpPr>
          <p:spPr>
            <a:xfrm>
              <a:off x="8318172" y="2044328"/>
              <a:ext cx="1405890" cy="12230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Recommend</a:t>
              </a:r>
            </a:p>
          </p:txBody>
        </p:sp>
        <p:sp>
          <p:nvSpPr>
            <p:cNvPr id="10" name="Rectangle 9">
              <a:extLst>
                <a:ext uri="{FF2B5EF4-FFF2-40B4-BE49-F238E27FC236}">
                  <a16:creationId xmlns:a16="http://schemas.microsoft.com/office/drawing/2014/main" id="{E818D5FA-EEC5-1B4A-9415-89B50807EC8F}"/>
                </a:ext>
              </a:extLst>
            </p:cNvPr>
            <p:cNvSpPr/>
            <p:nvPr/>
          </p:nvSpPr>
          <p:spPr>
            <a:xfrm>
              <a:off x="8318172" y="3315246"/>
              <a:ext cx="1405890" cy="122301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Decide</a:t>
              </a:r>
            </a:p>
          </p:txBody>
        </p:sp>
        <p:sp>
          <p:nvSpPr>
            <p:cNvPr id="12" name="Rectangle 11">
              <a:extLst>
                <a:ext uri="{FF2B5EF4-FFF2-40B4-BE49-F238E27FC236}">
                  <a16:creationId xmlns:a16="http://schemas.microsoft.com/office/drawing/2014/main" id="{8E9F150C-41E0-D747-A610-A00B468D1D69}"/>
                </a:ext>
              </a:extLst>
            </p:cNvPr>
            <p:cNvSpPr/>
            <p:nvPr/>
          </p:nvSpPr>
          <p:spPr>
            <a:xfrm>
              <a:off x="8318172" y="4576343"/>
              <a:ext cx="1405890" cy="12230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Perform</a:t>
              </a:r>
            </a:p>
          </p:txBody>
        </p:sp>
        <p:sp>
          <p:nvSpPr>
            <p:cNvPr id="13" name="Rectangle 12">
              <a:extLst>
                <a:ext uri="{FF2B5EF4-FFF2-40B4-BE49-F238E27FC236}">
                  <a16:creationId xmlns:a16="http://schemas.microsoft.com/office/drawing/2014/main" id="{CA28CB30-C58C-3D40-B638-90538ABB4BDB}"/>
                </a:ext>
              </a:extLst>
            </p:cNvPr>
            <p:cNvSpPr/>
            <p:nvPr/>
          </p:nvSpPr>
          <p:spPr>
            <a:xfrm>
              <a:off x="9768547" y="3315246"/>
              <a:ext cx="1405890" cy="12230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Agree</a:t>
              </a:r>
            </a:p>
          </p:txBody>
        </p:sp>
        <p:sp>
          <p:nvSpPr>
            <p:cNvPr id="14" name="Rectangle 13">
              <a:extLst>
                <a:ext uri="{FF2B5EF4-FFF2-40B4-BE49-F238E27FC236}">
                  <a16:creationId xmlns:a16="http://schemas.microsoft.com/office/drawing/2014/main" id="{591B960F-1AAB-3B45-92C4-2518A21404BD}"/>
                </a:ext>
              </a:extLst>
            </p:cNvPr>
            <p:cNvSpPr/>
            <p:nvPr/>
          </p:nvSpPr>
          <p:spPr>
            <a:xfrm>
              <a:off x="6865881" y="3315246"/>
              <a:ext cx="1405890" cy="12230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a:t>
              </a:r>
            </a:p>
          </p:txBody>
        </p:sp>
      </p:grpSp>
      <p:sp>
        <p:nvSpPr>
          <p:cNvPr id="15" name="TextBox 14">
            <a:extLst>
              <a:ext uri="{FF2B5EF4-FFF2-40B4-BE49-F238E27FC236}">
                <a16:creationId xmlns:a16="http://schemas.microsoft.com/office/drawing/2014/main" id="{75BA9D40-36D7-4E45-9FA5-E13E5F27B851}"/>
              </a:ext>
            </a:extLst>
          </p:cNvPr>
          <p:cNvSpPr txBox="1"/>
          <p:nvPr/>
        </p:nvSpPr>
        <p:spPr>
          <a:xfrm>
            <a:off x="6976375" y="2062711"/>
            <a:ext cx="4155045" cy="307777"/>
          </a:xfrm>
          <a:prstGeom prst="rect">
            <a:avLst/>
          </a:prstGeom>
          <a:noFill/>
        </p:spPr>
        <p:txBody>
          <a:bodyPr wrap="square" rtlCol="0">
            <a:spAutoFit/>
          </a:bodyPr>
          <a:lstStyle/>
          <a:p>
            <a:pPr algn="ctr"/>
            <a:r>
              <a:rPr lang="en-US" b="1" dirty="0">
                <a:solidFill>
                  <a:srgbClr val="2E2168"/>
                </a:solidFill>
              </a:rPr>
              <a:t>RAPID Framework for Decision-Making</a:t>
            </a:r>
          </a:p>
        </p:txBody>
      </p:sp>
      <p:grpSp>
        <p:nvGrpSpPr>
          <p:cNvPr id="16" name="Group 15">
            <a:extLst>
              <a:ext uri="{FF2B5EF4-FFF2-40B4-BE49-F238E27FC236}">
                <a16:creationId xmlns:a16="http://schemas.microsoft.com/office/drawing/2014/main" id="{33A2B2D9-093A-F945-89FC-178A092067D4}"/>
              </a:ext>
            </a:extLst>
          </p:cNvPr>
          <p:cNvGrpSpPr/>
          <p:nvPr/>
        </p:nvGrpSpPr>
        <p:grpSpPr>
          <a:xfrm>
            <a:off x="10054336" y="0"/>
            <a:ext cx="2137664" cy="727880"/>
            <a:chOff x="10054336" y="0"/>
            <a:chExt cx="2137664" cy="727880"/>
          </a:xfrm>
        </p:grpSpPr>
        <p:sp>
          <p:nvSpPr>
            <p:cNvPr id="17" name="Rectangle 16">
              <a:extLst>
                <a:ext uri="{FF2B5EF4-FFF2-40B4-BE49-F238E27FC236}">
                  <a16:creationId xmlns:a16="http://schemas.microsoft.com/office/drawing/2014/main" id="{29A6A507-BBAB-1D45-A92D-669CCB9CEC92}"/>
                </a:ext>
              </a:extLst>
            </p:cNvPr>
            <p:cNvSpPr/>
            <p:nvPr/>
          </p:nvSpPr>
          <p:spPr>
            <a:xfrm>
              <a:off x="10054336" y="0"/>
              <a:ext cx="2137664" cy="727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4192DBC-FCE1-C349-94F6-564057B863A1}"/>
                </a:ext>
              </a:extLst>
            </p:cNvPr>
            <p:cNvSpPr txBox="1"/>
            <p:nvPr/>
          </p:nvSpPr>
          <p:spPr>
            <a:xfrm>
              <a:off x="10842461" y="210051"/>
              <a:ext cx="1216660" cy="307777"/>
            </a:xfrm>
            <a:prstGeom prst="rect">
              <a:avLst/>
            </a:prstGeom>
            <a:noFill/>
          </p:spPr>
          <p:txBody>
            <a:bodyPr wrap="square" rtlCol="0">
              <a:spAutoFit/>
            </a:bodyPr>
            <a:lstStyle/>
            <a:p>
              <a:r>
                <a:rPr lang="en-US" sz="1400" b="1">
                  <a:solidFill>
                    <a:schemeClr val="bg2">
                      <a:lumMod val="75000"/>
                    </a:schemeClr>
                  </a:solidFill>
                </a:rPr>
                <a:t>Overview</a:t>
              </a:r>
            </a:p>
          </p:txBody>
        </p:sp>
        <p:pic>
          <p:nvPicPr>
            <p:cNvPr id="19" name="Picture 30" descr="Image result for circular arrow counterclockwise icon transparent background">
              <a:extLst>
                <a:ext uri="{FF2B5EF4-FFF2-40B4-BE49-F238E27FC236}">
                  <a16:creationId xmlns:a16="http://schemas.microsoft.com/office/drawing/2014/main" id="{291B727F-1C8D-8D4B-9A40-13A1373ACD8F}"/>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43168" y="126175"/>
              <a:ext cx="469829" cy="4698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6650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DCD4-3F75-1741-8841-FA15717D00E8}"/>
              </a:ext>
            </a:extLst>
          </p:cNvPr>
          <p:cNvSpPr>
            <a:spLocks noGrp="1"/>
          </p:cNvSpPr>
          <p:nvPr>
            <p:ph type="title"/>
          </p:nvPr>
        </p:nvSpPr>
        <p:spPr/>
        <p:txBody>
          <a:bodyPr/>
          <a:lstStyle/>
          <a:p>
            <a:r>
              <a:rPr lang="en-US" dirty="0"/>
              <a:t>Timeline &amp; Expectations</a:t>
            </a:r>
          </a:p>
        </p:txBody>
      </p:sp>
      <p:sp>
        <p:nvSpPr>
          <p:cNvPr id="3" name="Slide Number Placeholder 2">
            <a:extLst>
              <a:ext uri="{FF2B5EF4-FFF2-40B4-BE49-F238E27FC236}">
                <a16:creationId xmlns:a16="http://schemas.microsoft.com/office/drawing/2014/main" id="{0F049123-7AB2-7C4C-8FC1-2EF6B9518529}"/>
              </a:ext>
            </a:extLst>
          </p:cNvPr>
          <p:cNvSpPr>
            <a:spLocks noGrp="1"/>
          </p:cNvSpPr>
          <p:nvPr>
            <p:ph type="sldNum" sz="quarter" idx="12"/>
          </p:nvPr>
        </p:nvSpPr>
        <p:spPr/>
        <p:txBody>
          <a:bodyPr/>
          <a:lstStyle/>
          <a:p>
            <a:fld id="{94403FEC-FFF6-7D40-9A7D-8845F2C542DC}" type="slidenum">
              <a:rPr lang="en-US" smtClean="0"/>
              <a:t>4</a:t>
            </a:fld>
            <a:endParaRPr lang="en-US"/>
          </a:p>
        </p:txBody>
      </p:sp>
      <p:sp>
        <p:nvSpPr>
          <p:cNvPr id="4" name="Right Arrow 3">
            <a:extLst>
              <a:ext uri="{FF2B5EF4-FFF2-40B4-BE49-F238E27FC236}">
                <a16:creationId xmlns:a16="http://schemas.microsoft.com/office/drawing/2014/main" id="{4AC6107F-861D-4646-B81C-E35241EA8230}"/>
              </a:ext>
            </a:extLst>
          </p:cNvPr>
          <p:cNvSpPr/>
          <p:nvPr/>
        </p:nvSpPr>
        <p:spPr>
          <a:xfrm>
            <a:off x="751268" y="3596141"/>
            <a:ext cx="10689464" cy="50227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9283EFA-F3A7-AA49-A83D-BFA2A42DD1C2}"/>
              </a:ext>
            </a:extLst>
          </p:cNvPr>
          <p:cNvCxnSpPr>
            <a:cxnSpLocks/>
          </p:cNvCxnSpPr>
          <p:nvPr/>
        </p:nvCxnSpPr>
        <p:spPr>
          <a:xfrm>
            <a:off x="1652968" y="3365500"/>
            <a:ext cx="0" cy="1051123"/>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71C57D-FD7D-954F-89CE-1ACFCF8CC8E4}"/>
              </a:ext>
            </a:extLst>
          </p:cNvPr>
          <p:cNvCxnSpPr>
            <a:cxnSpLocks/>
          </p:cNvCxnSpPr>
          <p:nvPr/>
        </p:nvCxnSpPr>
        <p:spPr>
          <a:xfrm>
            <a:off x="3241060" y="3532641"/>
            <a:ext cx="0" cy="263838"/>
          </a:xfrm>
          <a:prstGeom prst="line">
            <a:avLst/>
          </a:prstGeom>
          <a:ln w="38100">
            <a:solidFill>
              <a:srgbClr val="2E2168"/>
            </a:solidFill>
            <a:prstDash val="soli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B215E1F-DF2C-064D-93C9-7F26E3992390}"/>
              </a:ext>
            </a:extLst>
          </p:cNvPr>
          <p:cNvSpPr txBox="1"/>
          <p:nvPr/>
        </p:nvSpPr>
        <p:spPr>
          <a:xfrm>
            <a:off x="574452" y="2548994"/>
            <a:ext cx="2157032" cy="738664"/>
          </a:xfrm>
          <a:prstGeom prst="rect">
            <a:avLst/>
          </a:prstGeom>
          <a:noFill/>
        </p:spPr>
        <p:txBody>
          <a:bodyPr wrap="square" rtlCol="0">
            <a:spAutoFit/>
          </a:bodyPr>
          <a:lstStyle/>
          <a:p>
            <a:pPr algn="ctr"/>
            <a:r>
              <a:rPr lang="en-US" b="1">
                <a:solidFill>
                  <a:schemeClr val="accent4"/>
                </a:solidFill>
              </a:rPr>
              <a:t>Governance Committee Meeting </a:t>
            </a:r>
          </a:p>
          <a:p>
            <a:pPr algn="ctr"/>
            <a:r>
              <a:rPr lang="en-US" b="1">
                <a:solidFill>
                  <a:schemeClr val="accent4"/>
                </a:solidFill>
              </a:rPr>
              <a:t>(Today)</a:t>
            </a:r>
          </a:p>
        </p:txBody>
      </p:sp>
      <p:sp>
        <p:nvSpPr>
          <p:cNvPr id="19" name="TextBox 18">
            <a:extLst>
              <a:ext uri="{FF2B5EF4-FFF2-40B4-BE49-F238E27FC236}">
                <a16:creationId xmlns:a16="http://schemas.microsoft.com/office/drawing/2014/main" id="{AD89D3AD-24FF-BA4B-A102-92346FD24D07}"/>
              </a:ext>
            </a:extLst>
          </p:cNvPr>
          <p:cNvSpPr txBox="1"/>
          <p:nvPr/>
        </p:nvSpPr>
        <p:spPr>
          <a:xfrm>
            <a:off x="2385725" y="2955394"/>
            <a:ext cx="1710670" cy="600164"/>
          </a:xfrm>
          <a:prstGeom prst="rect">
            <a:avLst/>
          </a:prstGeom>
          <a:noFill/>
        </p:spPr>
        <p:txBody>
          <a:bodyPr wrap="square" rtlCol="0">
            <a:spAutoFit/>
          </a:bodyPr>
          <a:lstStyle/>
          <a:p>
            <a:pPr algn="ctr"/>
            <a:r>
              <a:rPr lang="en-US" sz="1100" i="1">
                <a:solidFill>
                  <a:srgbClr val="2E2168"/>
                </a:solidFill>
              </a:rPr>
              <a:t>Donor Check-In, </a:t>
            </a:r>
          </a:p>
          <a:p>
            <a:pPr algn="ctr"/>
            <a:r>
              <a:rPr lang="en-US" sz="1100" i="1">
                <a:solidFill>
                  <a:srgbClr val="2E2168"/>
                </a:solidFill>
              </a:rPr>
              <a:t>Part I</a:t>
            </a:r>
          </a:p>
          <a:p>
            <a:pPr algn="ctr"/>
            <a:r>
              <a:rPr lang="en-US" sz="1100" i="1">
                <a:solidFill>
                  <a:srgbClr val="2E2168"/>
                </a:solidFill>
              </a:rPr>
              <a:t>(October 17)</a:t>
            </a:r>
          </a:p>
        </p:txBody>
      </p:sp>
      <p:sp>
        <p:nvSpPr>
          <p:cNvPr id="21" name="TextBox 20">
            <a:extLst>
              <a:ext uri="{FF2B5EF4-FFF2-40B4-BE49-F238E27FC236}">
                <a16:creationId xmlns:a16="http://schemas.microsoft.com/office/drawing/2014/main" id="{F2F22582-F8F6-C944-BEF3-B2EC976BDD3D}"/>
              </a:ext>
            </a:extLst>
          </p:cNvPr>
          <p:cNvSpPr txBox="1"/>
          <p:nvPr/>
        </p:nvSpPr>
        <p:spPr>
          <a:xfrm>
            <a:off x="3915736" y="2955394"/>
            <a:ext cx="1710670" cy="600164"/>
          </a:xfrm>
          <a:prstGeom prst="rect">
            <a:avLst/>
          </a:prstGeom>
          <a:noFill/>
        </p:spPr>
        <p:txBody>
          <a:bodyPr wrap="square" rtlCol="0">
            <a:spAutoFit/>
          </a:bodyPr>
          <a:lstStyle/>
          <a:p>
            <a:pPr algn="ctr"/>
            <a:r>
              <a:rPr lang="en-US" sz="1100" i="1">
                <a:solidFill>
                  <a:srgbClr val="2E2168"/>
                </a:solidFill>
              </a:rPr>
              <a:t>Donor Check-In, </a:t>
            </a:r>
          </a:p>
          <a:p>
            <a:pPr algn="ctr"/>
            <a:r>
              <a:rPr lang="en-US" sz="1100" i="1">
                <a:solidFill>
                  <a:srgbClr val="2E2168"/>
                </a:solidFill>
              </a:rPr>
              <a:t>Part II</a:t>
            </a:r>
          </a:p>
          <a:p>
            <a:pPr algn="ctr"/>
            <a:r>
              <a:rPr lang="en-US" sz="1100" i="1">
                <a:solidFill>
                  <a:srgbClr val="2E2168"/>
                </a:solidFill>
              </a:rPr>
              <a:t>(November 6)</a:t>
            </a:r>
          </a:p>
        </p:txBody>
      </p:sp>
      <p:cxnSp>
        <p:nvCxnSpPr>
          <p:cNvPr id="23" name="Straight Connector 22">
            <a:extLst>
              <a:ext uri="{FF2B5EF4-FFF2-40B4-BE49-F238E27FC236}">
                <a16:creationId xmlns:a16="http://schemas.microsoft.com/office/drawing/2014/main" id="{4C59A247-4730-3546-8959-EAF1FBBBFEC2}"/>
              </a:ext>
            </a:extLst>
          </p:cNvPr>
          <p:cNvCxnSpPr>
            <a:cxnSpLocks/>
          </p:cNvCxnSpPr>
          <p:nvPr/>
        </p:nvCxnSpPr>
        <p:spPr>
          <a:xfrm>
            <a:off x="4771071" y="3532641"/>
            <a:ext cx="0" cy="263838"/>
          </a:xfrm>
          <a:prstGeom prst="line">
            <a:avLst/>
          </a:prstGeom>
          <a:ln w="38100">
            <a:solidFill>
              <a:srgbClr val="2E2168"/>
            </a:solidFill>
            <a:prstDash val="solid"/>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42F3C61A-D9BA-274B-856C-70DE4F8AF4CE}"/>
              </a:ext>
            </a:extLst>
          </p:cNvPr>
          <p:cNvGrpSpPr/>
          <p:nvPr/>
        </p:nvGrpSpPr>
        <p:grpSpPr>
          <a:xfrm>
            <a:off x="7415770" y="2548994"/>
            <a:ext cx="2157032" cy="3525974"/>
            <a:chOff x="7460220" y="2548994"/>
            <a:chExt cx="2157032" cy="3525974"/>
          </a:xfrm>
        </p:grpSpPr>
        <p:cxnSp>
          <p:nvCxnSpPr>
            <p:cNvPr id="12" name="Straight Connector 11">
              <a:extLst>
                <a:ext uri="{FF2B5EF4-FFF2-40B4-BE49-F238E27FC236}">
                  <a16:creationId xmlns:a16="http://schemas.microsoft.com/office/drawing/2014/main" id="{81D501D5-A98A-D748-827B-D53DE935AF9D}"/>
                </a:ext>
              </a:extLst>
            </p:cNvPr>
            <p:cNvCxnSpPr>
              <a:cxnSpLocks/>
            </p:cNvCxnSpPr>
            <p:nvPr/>
          </p:nvCxnSpPr>
          <p:spPr>
            <a:xfrm>
              <a:off x="8538736" y="3365500"/>
              <a:ext cx="0" cy="1051123"/>
            </a:xfrm>
            <a:prstGeom prst="line">
              <a:avLst/>
            </a:prstGeom>
            <a:ln w="381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7CB47E1-D94C-7B45-843A-1752A643668A}"/>
                </a:ext>
              </a:extLst>
            </p:cNvPr>
            <p:cNvSpPr txBox="1"/>
            <p:nvPr/>
          </p:nvSpPr>
          <p:spPr>
            <a:xfrm>
              <a:off x="7460220" y="2548994"/>
              <a:ext cx="2157032" cy="738664"/>
            </a:xfrm>
            <a:prstGeom prst="rect">
              <a:avLst/>
            </a:prstGeom>
            <a:noFill/>
          </p:spPr>
          <p:txBody>
            <a:bodyPr wrap="square" rtlCol="0">
              <a:spAutoFit/>
            </a:bodyPr>
            <a:lstStyle/>
            <a:p>
              <a:pPr algn="ctr"/>
              <a:r>
                <a:rPr lang="en-US" b="1">
                  <a:solidFill>
                    <a:schemeClr val="accent3"/>
                  </a:solidFill>
                </a:rPr>
                <a:t>Community Endorsements</a:t>
              </a:r>
            </a:p>
            <a:p>
              <a:pPr algn="ctr"/>
              <a:r>
                <a:rPr lang="en-US" b="1">
                  <a:solidFill>
                    <a:schemeClr val="accent3"/>
                  </a:solidFill>
                </a:rPr>
                <a:t>(November 15)</a:t>
              </a:r>
            </a:p>
          </p:txBody>
        </p:sp>
        <p:sp>
          <p:nvSpPr>
            <p:cNvPr id="24" name="TextBox 23">
              <a:extLst>
                <a:ext uri="{FF2B5EF4-FFF2-40B4-BE49-F238E27FC236}">
                  <a16:creationId xmlns:a16="http://schemas.microsoft.com/office/drawing/2014/main" id="{1809BDF3-850A-5F4F-803E-460E65C5A2B9}"/>
                </a:ext>
              </a:extLst>
            </p:cNvPr>
            <p:cNvSpPr txBox="1"/>
            <p:nvPr/>
          </p:nvSpPr>
          <p:spPr>
            <a:xfrm>
              <a:off x="7745236" y="4474530"/>
              <a:ext cx="1587001" cy="1600438"/>
            </a:xfrm>
            <a:prstGeom prst="rect">
              <a:avLst/>
            </a:prstGeom>
            <a:noFill/>
          </p:spPr>
          <p:txBody>
            <a:bodyPr wrap="square" rtlCol="0">
              <a:spAutoFit/>
            </a:bodyPr>
            <a:lstStyle/>
            <a:p>
              <a:pPr algn="ctr"/>
              <a:r>
                <a:rPr lang="en-US" b="1" i="1">
                  <a:solidFill>
                    <a:schemeClr val="accent3"/>
                  </a:solidFill>
                </a:rPr>
                <a:t>Collect individual and organizational endorsements of a path forward via an online survery</a:t>
              </a:r>
            </a:p>
          </p:txBody>
        </p:sp>
      </p:grpSp>
      <p:grpSp>
        <p:nvGrpSpPr>
          <p:cNvPr id="42" name="Group 41">
            <a:extLst>
              <a:ext uri="{FF2B5EF4-FFF2-40B4-BE49-F238E27FC236}">
                <a16:creationId xmlns:a16="http://schemas.microsoft.com/office/drawing/2014/main" id="{A402406F-50AB-C44B-BAD4-F236BB0FD873}"/>
              </a:ext>
            </a:extLst>
          </p:cNvPr>
          <p:cNvGrpSpPr/>
          <p:nvPr/>
        </p:nvGrpSpPr>
        <p:grpSpPr>
          <a:xfrm>
            <a:off x="5394947" y="2548994"/>
            <a:ext cx="2157032" cy="3310531"/>
            <a:chOff x="5394947" y="2548994"/>
            <a:chExt cx="2157032" cy="3310531"/>
          </a:xfrm>
        </p:grpSpPr>
        <p:cxnSp>
          <p:nvCxnSpPr>
            <p:cNvPr id="10" name="Straight Connector 9">
              <a:extLst>
                <a:ext uri="{FF2B5EF4-FFF2-40B4-BE49-F238E27FC236}">
                  <a16:creationId xmlns:a16="http://schemas.microsoft.com/office/drawing/2014/main" id="{0B86A3A8-33E0-D04B-8043-5E77A7AB4807}"/>
                </a:ext>
              </a:extLst>
            </p:cNvPr>
            <p:cNvCxnSpPr>
              <a:cxnSpLocks/>
            </p:cNvCxnSpPr>
            <p:nvPr/>
          </p:nvCxnSpPr>
          <p:spPr>
            <a:xfrm>
              <a:off x="6473463" y="3365500"/>
              <a:ext cx="0" cy="1051123"/>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FE2863F-7B25-EA49-847F-9369C58394FE}"/>
                </a:ext>
              </a:extLst>
            </p:cNvPr>
            <p:cNvSpPr txBox="1"/>
            <p:nvPr/>
          </p:nvSpPr>
          <p:spPr>
            <a:xfrm>
              <a:off x="5394947" y="2548994"/>
              <a:ext cx="2157032" cy="738664"/>
            </a:xfrm>
            <a:prstGeom prst="rect">
              <a:avLst/>
            </a:prstGeom>
            <a:noFill/>
          </p:spPr>
          <p:txBody>
            <a:bodyPr wrap="square" rtlCol="0">
              <a:spAutoFit/>
            </a:bodyPr>
            <a:lstStyle/>
            <a:p>
              <a:pPr algn="ctr"/>
              <a:r>
                <a:rPr lang="en-US" b="1">
                  <a:solidFill>
                    <a:schemeClr val="accent4"/>
                  </a:solidFill>
                </a:rPr>
                <a:t>Governance Committee Meeting </a:t>
              </a:r>
            </a:p>
            <a:p>
              <a:pPr algn="ctr"/>
              <a:r>
                <a:rPr lang="en-US" b="1">
                  <a:solidFill>
                    <a:schemeClr val="accent4"/>
                  </a:solidFill>
                </a:rPr>
                <a:t>(November 12)</a:t>
              </a:r>
            </a:p>
          </p:txBody>
        </p:sp>
        <p:sp>
          <p:nvSpPr>
            <p:cNvPr id="25" name="TextBox 24">
              <a:extLst>
                <a:ext uri="{FF2B5EF4-FFF2-40B4-BE49-F238E27FC236}">
                  <a16:creationId xmlns:a16="http://schemas.microsoft.com/office/drawing/2014/main" id="{84B8301C-19B8-D741-B1BB-CA86EC0AF0ED}"/>
                </a:ext>
              </a:extLst>
            </p:cNvPr>
            <p:cNvSpPr txBox="1"/>
            <p:nvPr/>
          </p:nvSpPr>
          <p:spPr>
            <a:xfrm>
              <a:off x="5575606" y="4474530"/>
              <a:ext cx="1790700" cy="1384995"/>
            </a:xfrm>
            <a:prstGeom prst="rect">
              <a:avLst/>
            </a:prstGeom>
            <a:noFill/>
          </p:spPr>
          <p:txBody>
            <a:bodyPr wrap="square" rtlCol="0">
              <a:spAutoFit/>
            </a:bodyPr>
            <a:lstStyle/>
            <a:p>
              <a:pPr algn="ctr"/>
              <a:r>
                <a:rPr lang="en-US" b="1" i="1">
                  <a:solidFill>
                    <a:schemeClr val="accent4"/>
                  </a:solidFill>
                </a:rPr>
                <a:t>Present options for path forward and take a temperature check-style poll during the call</a:t>
              </a:r>
            </a:p>
          </p:txBody>
        </p:sp>
      </p:grpSp>
      <p:grpSp>
        <p:nvGrpSpPr>
          <p:cNvPr id="39" name="Group 38">
            <a:extLst>
              <a:ext uri="{FF2B5EF4-FFF2-40B4-BE49-F238E27FC236}">
                <a16:creationId xmlns:a16="http://schemas.microsoft.com/office/drawing/2014/main" id="{1D301F75-2F3D-694F-851D-4C4819DCE991}"/>
              </a:ext>
            </a:extLst>
          </p:cNvPr>
          <p:cNvGrpSpPr/>
          <p:nvPr/>
        </p:nvGrpSpPr>
        <p:grpSpPr>
          <a:xfrm>
            <a:off x="9436594" y="2548994"/>
            <a:ext cx="1980211" cy="3347296"/>
            <a:chOff x="9436594" y="2548994"/>
            <a:chExt cx="1980211" cy="3347296"/>
          </a:xfrm>
        </p:grpSpPr>
        <p:cxnSp>
          <p:nvCxnSpPr>
            <p:cNvPr id="11" name="Straight Connector 10">
              <a:extLst>
                <a:ext uri="{FF2B5EF4-FFF2-40B4-BE49-F238E27FC236}">
                  <a16:creationId xmlns:a16="http://schemas.microsoft.com/office/drawing/2014/main" id="{21AC8F36-B069-2C4F-8733-1CDF661CD9D6}"/>
                </a:ext>
              </a:extLst>
            </p:cNvPr>
            <p:cNvCxnSpPr>
              <a:cxnSpLocks/>
            </p:cNvCxnSpPr>
            <p:nvPr/>
          </p:nvCxnSpPr>
          <p:spPr>
            <a:xfrm>
              <a:off x="10426699" y="3365500"/>
              <a:ext cx="0" cy="1051123"/>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C7B780E-DADF-6A43-9C51-9FD2435B895D}"/>
                </a:ext>
              </a:extLst>
            </p:cNvPr>
            <p:cNvSpPr txBox="1"/>
            <p:nvPr/>
          </p:nvSpPr>
          <p:spPr>
            <a:xfrm>
              <a:off x="9436594" y="2548994"/>
              <a:ext cx="1980211" cy="738664"/>
            </a:xfrm>
            <a:prstGeom prst="rect">
              <a:avLst/>
            </a:prstGeom>
            <a:noFill/>
          </p:spPr>
          <p:txBody>
            <a:bodyPr wrap="square" rtlCol="0">
              <a:spAutoFit/>
            </a:bodyPr>
            <a:lstStyle/>
            <a:p>
              <a:pPr algn="ctr"/>
              <a:r>
                <a:rPr lang="en-US" b="1">
                  <a:solidFill>
                    <a:schemeClr val="accent4"/>
                  </a:solidFill>
                </a:rPr>
                <a:t>OpenLMIS Community Meeting </a:t>
              </a:r>
            </a:p>
            <a:p>
              <a:pPr algn="ctr"/>
              <a:r>
                <a:rPr lang="en-US" b="1">
                  <a:solidFill>
                    <a:schemeClr val="accent4"/>
                  </a:solidFill>
                </a:rPr>
                <a:t>(November 18-20)</a:t>
              </a:r>
            </a:p>
          </p:txBody>
        </p:sp>
        <p:sp>
          <p:nvSpPr>
            <p:cNvPr id="26" name="TextBox 25">
              <a:extLst>
                <a:ext uri="{FF2B5EF4-FFF2-40B4-BE49-F238E27FC236}">
                  <a16:creationId xmlns:a16="http://schemas.microsoft.com/office/drawing/2014/main" id="{212C807B-9B5C-864E-B3DF-1DAB8478C35C}"/>
                </a:ext>
              </a:extLst>
            </p:cNvPr>
            <p:cNvSpPr txBox="1"/>
            <p:nvPr/>
          </p:nvSpPr>
          <p:spPr>
            <a:xfrm>
              <a:off x="9733567" y="4511295"/>
              <a:ext cx="1386263" cy="1384995"/>
            </a:xfrm>
            <a:prstGeom prst="rect">
              <a:avLst/>
            </a:prstGeom>
            <a:noFill/>
          </p:spPr>
          <p:txBody>
            <a:bodyPr wrap="square" rtlCol="0">
              <a:spAutoFit/>
            </a:bodyPr>
            <a:lstStyle/>
            <a:p>
              <a:pPr algn="ctr"/>
              <a:r>
                <a:rPr lang="en-US" b="1" i="1">
                  <a:solidFill>
                    <a:schemeClr val="accent4"/>
                  </a:solidFill>
                </a:rPr>
                <a:t>Engage with the OpenLMIS community for transition and future-state planning</a:t>
              </a:r>
            </a:p>
          </p:txBody>
        </p:sp>
      </p:grpSp>
      <p:sp>
        <p:nvSpPr>
          <p:cNvPr id="27" name="TextBox 26">
            <a:extLst>
              <a:ext uri="{FF2B5EF4-FFF2-40B4-BE49-F238E27FC236}">
                <a16:creationId xmlns:a16="http://schemas.microsoft.com/office/drawing/2014/main" id="{AB711A91-472E-CF41-B295-BA74533D3295}"/>
              </a:ext>
            </a:extLst>
          </p:cNvPr>
          <p:cNvSpPr txBox="1"/>
          <p:nvPr/>
        </p:nvSpPr>
        <p:spPr>
          <a:xfrm>
            <a:off x="751268" y="4474530"/>
            <a:ext cx="1790700" cy="1169551"/>
          </a:xfrm>
          <a:prstGeom prst="rect">
            <a:avLst/>
          </a:prstGeom>
          <a:noFill/>
        </p:spPr>
        <p:txBody>
          <a:bodyPr wrap="square" rtlCol="0">
            <a:spAutoFit/>
          </a:bodyPr>
          <a:lstStyle/>
          <a:p>
            <a:pPr algn="ctr"/>
            <a:r>
              <a:rPr lang="en-US" b="1" i="1">
                <a:solidFill>
                  <a:schemeClr val="accent4"/>
                </a:solidFill>
              </a:rPr>
              <a:t>Share project update and demonstration of private health prototype</a:t>
            </a:r>
          </a:p>
        </p:txBody>
      </p:sp>
      <p:sp>
        <p:nvSpPr>
          <p:cNvPr id="43" name="TextBox 42">
            <a:extLst>
              <a:ext uri="{FF2B5EF4-FFF2-40B4-BE49-F238E27FC236}">
                <a16:creationId xmlns:a16="http://schemas.microsoft.com/office/drawing/2014/main" id="{5EB57387-EEC7-BB4D-B433-D4E1FCDCF9D4}"/>
              </a:ext>
            </a:extLst>
          </p:cNvPr>
          <p:cNvSpPr txBox="1"/>
          <p:nvPr/>
        </p:nvSpPr>
        <p:spPr>
          <a:xfrm>
            <a:off x="2802612" y="4511295"/>
            <a:ext cx="2512349" cy="600164"/>
          </a:xfrm>
          <a:prstGeom prst="rect">
            <a:avLst/>
          </a:prstGeom>
          <a:noFill/>
        </p:spPr>
        <p:txBody>
          <a:bodyPr wrap="square" rtlCol="0">
            <a:spAutoFit/>
          </a:bodyPr>
          <a:lstStyle/>
          <a:p>
            <a:pPr algn="ctr"/>
            <a:r>
              <a:rPr lang="en-US" sz="1100" i="1">
                <a:solidFill>
                  <a:srgbClr val="2E2168"/>
                </a:solidFill>
              </a:rPr>
              <a:t>Build options and create a package of information to share with the Governance Committee</a:t>
            </a:r>
          </a:p>
        </p:txBody>
      </p:sp>
      <p:sp>
        <p:nvSpPr>
          <p:cNvPr id="44" name="Left Brace 43">
            <a:extLst>
              <a:ext uri="{FF2B5EF4-FFF2-40B4-BE49-F238E27FC236}">
                <a16:creationId xmlns:a16="http://schemas.microsoft.com/office/drawing/2014/main" id="{5DCF0759-A1E1-284D-880F-D421DB315AFA}"/>
              </a:ext>
            </a:extLst>
          </p:cNvPr>
          <p:cNvSpPr/>
          <p:nvPr/>
        </p:nvSpPr>
        <p:spPr>
          <a:xfrm rot="16200000">
            <a:off x="3892706" y="2748655"/>
            <a:ext cx="382968" cy="3084433"/>
          </a:xfrm>
          <a:prstGeom prst="leftBrace">
            <a:avLst>
              <a:gd name="adj1" fmla="val 61392"/>
              <a:gd name="adj2" fmla="val 50000"/>
            </a:avLst>
          </a:prstGeom>
          <a:ln w="38100">
            <a:solidFill>
              <a:srgbClr val="2E21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Group 44">
            <a:extLst>
              <a:ext uri="{FF2B5EF4-FFF2-40B4-BE49-F238E27FC236}">
                <a16:creationId xmlns:a16="http://schemas.microsoft.com/office/drawing/2014/main" id="{4DD378A1-D91C-8C4E-8B06-7AC07DA6955A}"/>
              </a:ext>
            </a:extLst>
          </p:cNvPr>
          <p:cNvGrpSpPr/>
          <p:nvPr/>
        </p:nvGrpSpPr>
        <p:grpSpPr>
          <a:xfrm>
            <a:off x="10054336" y="0"/>
            <a:ext cx="2137664" cy="727880"/>
            <a:chOff x="10054336" y="0"/>
            <a:chExt cx="2137664" cy="727880"/>
          </a:xfrm>
        </p:grpSpPr>
        <p:sp>
          <p:nvSpPr>
            <p:cNvPr id="46" name="Rectangle 45">
              <a:extLst>
                <a:ext uri="{FF2B5EF4-FFF2-40B4-BE49-F238E27FC236}">
                  <a16:creationId xmlns:a16="http://schemas.microsoft.com/office/drawing/2014/main" id="{55DBCA52-9CE9-564D-8687-1FCD00C53822}"/>
                </a:ext>
              </a:extLst>
            </p:cNvPr>
            <p:cNvSpPr/>
            <p:nvPr/>
          </p:nvSpPr>
          <p:spPr>
            <a:xfrm>
              <a:off x="10054336" y="0"/>
              <a:ext cx="2137664" cy="727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824E8A8-46A5-0744-B6FA-DD70FC74E3D2}"/>
                </a:ext>
              </a:extLst>
            </p:cNvPr>
            <p:cNvSpPr txBox="1"/>
            <p:nvPr/>
          </p:nvSpPr>
          <p:spPr>
            <a:xfrm>
              <a:off x="10842461" y="210051"/>
              <a:ext cx="1216660" cy="307777"/>
            </a:xfrm>
            <a:prstGeom prst="rect">
              <a:avLst/>
            </a:prstGeom>
            <a:noFill/>
          </p:spPr>
          <p:txBody>
            <a:bodyPr wrap="square" rtlCol="0">
              <a:spAutoFit/>
            </a:bodyPr>
            <a:lstStyle/>
            <a:p>
              <a:r>
                <a:rPr lang="en-US" sz="1400" b="1">
                  <a:solidFill>
                    <a:schemeClr val="bg2">
                      <a:lumMod val="75000"/>
                    </a:schemeClr>
                  </a:solidFill>
                </a:rPr>
                <a:t>Overview</a:t>
              </a:r>
            </a:p>
          </p:txBody>
        </p:sp>
        <p:pic>
          <p:nvPicPr>
            <p:cNvPr id="48" name="Picture 30" descr="Image result for circular arrow counterclockwise icon transparent background">
              <a:extLst>
                <a:ext uri="{FF2B5EF4-FFF2-40B4-BE49-F238E27FC236}">
                  <a16:creationId xmlns:a16="http://schemas.microsoft.com/office/drawing/2014/main" id="{86014F05-0269-F940-A1C0-67BD65A654EA}"/>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43168" y="126175"/>
              <a:ext cx="469829" cy="4698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9439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DC4C2E2C-394B-F647-8C19-3637B642D704}"/>
              </a:ext>
            </a:extLst>
          </p:cNvPr>
          <p:cNvSpPr txBox="1"/>
          <p:nvPr/>
        </p:nvSpPr>
        <p:spPr>
          <a:xfrm>
            <a:off x="9332991" y="3267193"/>
            <a:ext cx="1945646" cy="3150092"/>
          </a:xfrm>
          <a:prstGeom prst="rect">
            <a:avLst/>
          </a:prstGeom>
          <a:noFill/>
          <a:ln w="12700">
            <a:solidFill>
              <a:schemeClr val="bg1">
                <a:lumMod val="50000"/>
              </a:schemeClr>
            </a:solidFill>
          </a:ln>
        </p:spPr>
        <p:txBody>
          <a:bodyPr wrap="square" rtlCol="0">
            <a:noAutofit/>
          </a:bodyPr>
          <a:lstStyle/>
          <a:p>
            <a:pPr marL="285750" indent="-285750">
              <a:buFont typeface="Wingdings" pitchFamily="2" charset="2"/>
              <a:buChar char="ü"/>
            </a:pPr>
            <a:r>
              <a:rPr lang="en-US" sz="1600">
                <a:solidFill>
                  <a:schemeClr val="bg1">
                    <a:lumMod val="65000"/>
                  </a:schemeClr>
                </a:solidFill>
              </a:rPr>
              <a:t>Workstream is complete, will deliver as part of handover</a:t>
            </a:r>
          </a:p>
          <a:p>
            <a:pPr marL="285750" indent="-285750">
              <a:buFont typeface="Wingdings" pitchFamily="2" charset="2"/>
              <a:buChar char="ü"/>
            </a:pPr>
            <a:endParaRPr lang="en-US" sz="1200">
              <a:solidFill>
                <a:schemeClr val="bg1">
                  <a:lumMod val="65000"/>
                </a:schemeClr>
              </a:solidFill>
            </a:endParaRPr>
          </a:p>
        </p:txBody>
      </p:sp>
      <p:sp>
        <p:nvSpPr>
          <p:cNvPr id="40" name="TextBox 39">
            <a:extLst>
              <a:ext uri="{FF2B5EF4-FFF2-40B4-BE49-F238E27FC236}">
                <a16:creationId xmlns:a16="http://schemas.microsoft.com/office/drawing/2014/main" id="{6B9BDB74-C9C6-1641-99D9-805BCC8B8708}"/>
              </a:ext>
            </a:extLst>
          </p:cNvPr>
          <p:cNvSpPr txBox="1"/>
          <p:nvPr/>
        </p:nvSpPr>
        <p:spPr>
          <a:xfrm>
            <a:off x="5146445" y="3267193"/>
            <a:ext cx="1835150" cy="3150092"/>
          </a:xfrm>
          <a:prstGeom prst="rect">
            <a:avLst/>
          </a:prstGeom>
          <a:noFill/>
          <a:ln w="12700">
            <a:solidFill>
              <a:srgbClr val="56868D"/>
            </a:solidFill>
          </a:ln>
        </p:spPr>
        <p:txBody>
          <a:bodyPr wrap="square" rtlCol="0">
            <a:noAutofit/>
          </a:bodyPr>
          <a:lstStyle/>
          <a:p>
            <a:pPr marL="285750" indent="-285750">
              <a:buFont typeface="Wingdings" pitchFamily="2" charset="2"/>
              <a:buChar char="§"/>
            </a:pPr>
            <a:r>
              <a:rPr lang="en-US" sz="1600"/>
              <a:t>Updating the revenue model for different scenarios</a:t>
            </a:r>
          </a:p>
          <a:p>
            <a:pPr marL="285750" indent="-285750">
              <a:buFont typeface="Wingdings" pitchFamily="2" charset="2"/>
              <a:buChar char="§"/>
            </a:pPr>
            <a:r>
              <a:rPr lang="en-US" sz="1600"/>
              <a:t>Continue to validate inputs and socialize model</a:t>
            </a:r>
          </a:p>
          <a:p>
            <a:pPr marL="285750" indent="-285750">
              <a:buFont typeface="Wingdings" pitchFamily="2" charset="2"/>
              <a:buChar char="§"/>
            </a:pPr>
            <a:r>
              <a:rPr lang="en-US" sz="1600"/>
              <a:t>Evaluating different mix of funders / investors</a:t>
            </a:r>
          </a:p>
          <a:p>
            <a:pPr marL="285750" indent="-285750">
              <a:buFont typeface="Wingdings" pitchFamily="2" charset="2"/>
              <a:buChar char="ü"/>
            </a:pPr>
            <a:endParaRPr lang="en-US" sz="1600"/>
          </a:p>
          <a:p>
            <a:pPr marL="285750" indent="-285750">
              <a:buFont typeface="Wingdings" pitchFamily="2" charset="2"/>
              <a:buChar char="ü"/>
            </a:pPr>
            <a:endParaRPr lang="en-US" sz="1200"/>
          </a:p>
        </p:txBody>
      </p:sp>
      <p:sp>
        <p:nvSpPr>
          <p:cNvPr id="6" name="TextBox 5">
            <a:extLst>
              <a:ext uri="{FF2B5EF4-FFF2-40B4-BE49-F238E27FC236}">
                <a16:creationId xmlns:a16="http://schemas.microsoft.com/office/drawing/2014/main" id="{00078335-C852-CD4D-8B25-0445758315F1}"/>
              </a:ext>
            </a:extLst>
          </p:cNvPr>
          <p:cNvSpPr txBox="1"/>
          <p:nvPr/>
        </p:nvSpPr>
        <p:spPr>
          <a:xfrm>
            <a:off x="887029" y="3267193"/>
            <a:ext cx="1835150" cy="3150093"/>
          </a:xfrm>
          <a:prstGeom prst="rect">
            <a:avLst/>
          </a:prstGeom>
          <a:noFill/>
          <a:ln w="12700">
            <a:solidFill>
              <a:srgbClr val="C00000"/>
            </a:solidFill>
          </a:ln>
        </p:spPr>
        <p:txBody>
          <a:bodyPr wrap="square" rtlCol="0">
            <a:noAutofit/>
          </a:bodyPr>
          <a:lstStyle/>
          <a:p>
            <a:pPr marL="285750" indent="-285750">
              <a:buFont typeface="Wingdings" pitchFamily="2" charset="2"/>
              <a:buChar char="§"/>
            </a:pPr>
            <a:r>
              <a:rPr lang="en-US" sz="1600"/>
              <a:t>Completed initial round of interviews</a:t>
            </a:r>
          </a:p>
          <a:p>
            <a:pPr marL="285750" indent="-285750">
              <a:buFont typeface="Wingdings" pitchFamily="2" charset="2"/>
              <a:buChar char="§"/>
            </a:pPr>
            <a:r>
              <a:rPr lang="en-US" sz="1600"/>
              <a:t>Provided inputs to VR who developed prototype; customer review sessions to take place this week</a:t>
            </a:r>
          </a:p>
          <a:p>
            <a:pPr marL="285750" indent="-285750">
              <a:buFont typeface="Wingdings" pitchFamily="2" charset="2"/>
              <a:buChar char="ü"/>
            </a:pPr>
            <a:endParaRPr lang="en-US" sz="1600"/>
          </a:p>
        </p:txBody>
      </p:sp>
      <p:sp>
        <p:nvSpPr>
          <p:cNvPr id="41" name="TextBox 40">
            <a:extLst>
              <a:ext uri="{FF2B5EF4-FFF2-40B4-BE49-F238E27FC236}">
                <a16:creationId xmlns:a16="http://schemas.microsoft.com/office/drawing/2014/main" id="{426D46C1-7E68-744F-A219-1821105744DD}"/>
              </a:ext>
            </a:extLst>
          </p:cNvPr>
          <p:cNvSpPr txBox="1"/>
          <p:nvPr/>
        </p:nvSpPr>
        <p:spPr>
          <a:xfrm>
            <a:off x="3036304" y="3267193"/>
            <a:ext cx="1835150" cy="3150092"/>
          </a:xfrm>
          <a:prstGeom prst="rect">
            <a:avLst/>
          </a:prstGeom>
          <a:noFill/>
          <a:ln w="12700">
            <a:solidFill>
              <a:schemeClr val="accent2"/>
            </a:solidFill>
          </a:ln>
        </p:spPr>
        <p:txBody>
          <a:bodyPr wrap="square" rtlCol="0">
            <a:noAutofit/>
          </a:bodyPr>
          <a:lstStyle/>
          <a:p>
            <a:pPr marL="285750" indent="-285750">
              <a:buFont typeface="Wingdings" pitchFamily="2" charset="2"/>
              <a:buChar char="§"/>
            </a:pPr>
            <a:r>
              <a:rPr lang="en-US" sz="1600"/>
              <a:t>Continue to have regular touch points with the community</a:t>
            </a:r>
          </a:p>
          <a:p>
            <a:pPr marL="285750" indent="-285750">
              <a:buFont typeface="Wingdings" pitchFamily="2" charset="2"/>
              <a:buChar char="§"/>
            </a:pPr>
            <a:r>
              <a:rPr lang="en-US" sz="1600"/>
              <a:t>Evaluating partnerships</a:t>
            </a:r>
          </a:p>
          <a:p>
            <a:pPr marL="285750" indent="-285750">
              <a:buFont typeface="Wingdings" pitchFamily="2" charset="2"/>
              <a:buChar char="§"/>
            </a:pPr>
            <a:r>
              <a:rPr lang="en-US" sz="1600"/>
              <a:t>Building out the details of a handover-style partnership with IQVIA</a:t>
            </a:r>
          </a:p>
        </p:txBody>
      </p:sp>
      <p:sp>
        <p:nvSpPr>
          <p:cNvPr id="39" name="TextBox 38">
            <a:extLst>
              <a:ext uri="{FF2B5EF4-FFF2-40B4-BE49-F238E27FC236}">
                <a16:creationId xmlns:a16="http://schemas.microsoft.com/office/drawing/2014/main" id="{84D10CA3-D2DF-E24E-804D-462984590BEB}"/>
              </a:ext>
            </a:extLst>
          </p:cNvPr>
          <p:cNvSpPr txBox="1"/>
          <p:nvPr/>
        </p:nvSpPr>
        <p:spPr>
          <a:xfrm>
            <a:off x="7246437" y="3267193"/>
            <a:ext cx="1835150" cy="3150092"/>
          </a:xfrm>
          <a:prstGeom prst="rect">
            <a:avLst/>
          </a:prstGeom>
          <a:noFill/>
          <a:ln w="12700">
            <a:solidFill>
              <a:schemeClr val="bg1">
                <a:lumMod val="50000"/>
              </a:schemeClr>
            </a:solidFill>
          </a:ln>
        </p:spPr>
        <p:txBody>
          <a:bodyPr wrap="square" rtlCol="0">
            <a:noAutofit/>
          </a:bodyPr>
          <a:lstStyle/>
          <a:p>
            <a:pPr marL="285750" indent="-285750">
              <a:buFont typeface="Wingdings" pitchFamily="2" charset="2"/>
              <a:buChar char="ü"/>
            </a:pPr>
            <a:r>
              <a:rPr lang="en-US" sz="1600">
                <a:solidFill>
                  <a:schemeClr val="bg1">
                    <a:lumMod val="65000"/>
                  </a:schemeClr>
                </a:solidFill>
              </a:rPr>
              <a:t>Workstream complete, will deliver as part of handover</a:t>
            </a:r>
          </a:p>
          <a:p>
            <a:pPr marL="285750" indent="-285750">
              <a:buFont typeface="Wingdings" pitchFamily="2" charset="2"/>
              <a:buChar char="ü"/>
            </a:pPr>
            <a:endParaRPr lang="en-US" sz="1600">
              <a:solidFill>
                <a:schemeClr val="bg1">
                  <a:lumMod val="65000"/>
                </a:schemeClr>
              </a:solidFill>
            </a:endParaRPr>
          </a:p>
          <a:p>
            <a:pPr marL="285750" indent="-285750">
              <a:buFont typeface="Wingdings" pitchFamily="2" charset="2"/>
              <a:buChar char="§"/>
            </a:pPr>
            <a:endParaRPr lang="en-US" sz="1600">
              <a:solidFill>
                <a:schemeClr val="bg1">
                  <a:lumMod val="65000"/>
                </a:schemeClr>
              </a:solidFill>
            </a:endParaRPr>
          </a:p>
        </p:txBody>
      </p:sp>
      <p:sp>
        <p:nvSpPr>
          <p:cNvPr id="3" name="Slide Number Placeholder 2">
            <a:extLst>
              <a:ext uri="{FF2B5EF4-FFF2-40B4-BE49-F238E27FC236}">
                <a16:creationId xmlns:a16="http://schemas.microsoft.com/office/drawing/2014/main" id="{683A270C-A0F9-7840-83F9-26778BD2994D}"/>
              </a:ext>
            </a:extLst>
          </p:cNvPr>
          <p:cNvSpPr>
            <a:spLocks noGrp="1"/>
          </p:cNvSpPr>
          <p:nvPr>
            <p:ph type="sldNum" sz="quarter" idx="12"/>
          </p:nvPr>
        </p:nvSpPr>
        <p:spPr>
          <a:xfrm>
            <a:off x="9283022" y="6420715"/>
            <a:ext cx="2743200" cy="365125"/>
          </a:xfrm>
        </p:spPr>
        <p:txBody>
          <a:bodyPr/>
          <a:lstStyle/>
          <a:p>
            <a:fld id="{94403FEC-FFF6-7D40-9A7D-8845F2C542DC}" type="slidenum">
              <a:rPr lang="en-US" smtClean="0"/>
              <a:t>5</a:t>
            </a:fld>
            <a:endParaRPr lang="en-US"/>
          </a:p>
        </p:txBody>
      </p:sp>
      <p:sp>
        <p:nvSpPr>
          <p:cNvPr id="2" name="Title 1">
            <a:extLst>
              <a:ext uri="{FF2B5EF4-FFF2-40B4-BE49-F238E27FC236}">
                <a16:creationId xmlns:a16="http://schemas.microsoft.com/office/drawing/2014/main" id="{590DDDE2-8CD3-154F-BD15-17557E61CE33}"/>
              </a:ext>
            </a:extLst>
          </p:cNvPr>
          <p:cNvSpPr>
            <a:spLocks noGrp="1"/>
          </p:cNvSpPr>
          <p:nvPr>
            <p:ph type="title"/>
          </p:nvPr>
        </p:nvSpPr>
        <p:spPr>
          <a:xfrm>
            <a:off x="867228" y="524782"/>
            <a:ext cx="10515600" cy="1256411"/>
          </a:xfrm>
        </p:spPr>
        <p:txBody>
          <a:bodyPr anchor="ctr"/>
          <a:lstStyle/>
          <a:p>
            <a:r>
              <a:rPr lang="en-US"/>
              <a:t>Workstreams – Where We Are Today</a:t>
            </a:r>
          </a:p>
        </p:txBody>
      </p:sp>
      <p:grpSp>
        <p:nvGrpSpPr>
          <p:cNvPr id="8" name="Group 7">
            <a:extLst>
              <a:ext uri="{FF2B5EF4-FFF2-40B4-BE49-F238E27FC236}">
                <a16:creationId xmlns:a16="http://schemas.microsoft.com/office/drawing/2014/main" id="{DA0EFF72-0213-9948-8465-40473FD2E809}"/>
              </a:ext>
            </a:extLst>
          </p:cNvPr>
          <p:cNvGrpSpPr/>
          <p:nvPr/>
        </p:nvGrpSpPr>
        <p:grpSpPr>
          <a:xfrm>
            <a:off x="887028" y="1783398"/>
            <a:ext cx="1835151" cy="1324181"/>
            <a:chOff x="412597" y="4142297"/>
            <a:chExt cx="1835151" cy="1324181"/>
          </a:xfrm>
        </p:grpSpPr>
        <p:sp>
          <p:nvSpPr>
            <p:cNvPr id="10" name="Rectangle 9">
              <a:extLst>
                <a:ext uri="{FF2B5EF4-FFF2-40B4-BE49-F238E27FC236}">
                  <a16:creationId xmlns:a16="http://schemas.microsoft.com/office/drawing/2014/main" id="{3A5939C0-87B4-4372-9DDB-787466202B12}"/>
                </a:ext>
              </a:extLst>
            </p:cNvPr>
            <p:cNvSpPr/>
            <p:nvPr/>
          </p:nvSpPr>
          <p:spPr>
            <a:xfrm>
              <a:off x="412598" y="4794179"/>
              <a:ext cx="1835150" cy="6722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2" descr="Related image">
              <a:extLst>
                <a:ext uri="{FF2B5EF4-FFF2-40B4-BE49-F238E27FC236}">
                  <a16:creationId xmlns:a16="http://schemas.microsoft.com/office/drawing/2014/main" id="{99B0816C-C1E3-40CC-A4E4-93C2EE36BA15}"/>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8401" y="4142297"/>
              <a:ext cx="523544" cy="5235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D0AB2A2-2482-4D3F-9FE7-FE27428E57A2}"/>
                </a:ext>
              </a:extLst>
            </p:cNvPr>
            <p:cNvSpPr txBox="1"/>
            <p:nvPr/>
          </p:nvSpPr>
          <p:spPr>
            <a:xfrm>
              <a:off x="412597" y="4949700"/>
              <a:ext cx="1835150" cy="349826"/>
            </a:xfrm>
            <a:prstGeom prst="rect">
              <a:avLst/>
            </a:prstGeom>
            <a:noFill/>
          </p:spPr>
          <p:txBody>
            <a:bodyPr wrap="square" rtlCol="0">
              <a:spAutoFit/>
            </a:bodyPr>
            <a:lstStyle/>
            <a:p>
              <a:pPr algn="ctr"/>
              <a:r>
                <a:rPr lang="en-US" sz="1600" b="1">
                  <a:solidFill>
                    <a:schemeClr val="accent3">
                      <a:lumMod val="75000"/>
                    </a:schemeClr>
                  </a:solidFill>
                </a:rPr>
                <a:t>Private Health</a:t>
              </a:r>
            </a:p>
          </p:txBody>
        </p:sp>
      </p:grpSp>
      <p:grpSp>
        <p:nvGrpSpPr>
          <p:cNvPr id="14" name="Group 13">
            <a:extLst>
              <a:ext uri="{FF2B5EF4-FFF2-40B4-BE49-F238E27FC236}">
                <a16:creationId xmlns:a16="http://schemas.microsoft.com/office/drawing/2014/main" id="{DCC337DB-DEB0-4148-888F-F64986477836}"/>
              </a:ext>
            </a:extLst>
          </p:cNvPr>
          <p:cNvGrpSpPr/>
          <p:nvPr/>
        </p:nvGrpSpPr>
        <p:grpSpPr>
          <a:xfrm>
            <a:off x="7246435" y="1790212"/>
            <a:ext cx="1835152" cy="1317367"/>
            <a:chOff x="2894963" y="4150895"/>
            <a:chExt cx="1835152" cy="1317367"/>
          </a:xfrm>
        </p:grpSpPr>
        <p:sp>
          <p:nvSpPr>
            <p:cNvPr id="28" name="Rectangle 27">
              <a:extLst>
                <a:ext uri="{FF2B5EF4-FFF2-40B4-BE49-F238E27FC236}">
                  <a16:creationId xmlns:a16="http://schemas.microsoft.com/office/drawing/2014/main" id="{A021E146-D7DF-4FDC-9011-4A3B5EACE955}"/>
                </a:ext>
              </a:extLst>
            </p:cNvPr>
            <p:cNvSpPr/>
            <p:nvPr/>
          </p:nvSpPr>
          <p:spPr>
            <a:xfrm>
              <a:off x="2894965" y="4795963"/>
              <a:ext cx="1835150" cy="672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88407984-D161-4013-96A0-F2290222FC64}"/>
                </a:ext>
              </a:extLst>
            </p:cNvPr>
            <p:cNvSpPr txBox="1"/>
            <p:nvPr/>
          </p:nvSpPr>
          <p:spPr>
            <a:xfrm>
              <a:off x="2894963" y="4964584"/>
              <a:ext cx="1835149" cy="338554"/>
            </a:xfrm>
            <a:prstGeom prst="rect">
              <a:avLst/>
            </a:prstGeom>
            <a:noFill/>
          </p:spPr>
          <p:txBody>
            <a:bodyPr wrap="square" rtlCol="0">
              <a:spAutoFit/>
            </a:bodyPr>
            <a:lstStyle/>
            <a:p>
              <a:pPr algn="ctr"/>
              <a:r>
                <a:rPr lang="en-US" sz="1600" b="1">
                  <a:solidFill>
                    <a:schemeClr val="bg1">
                      <a:lumMod val="65000"/>
                    </a:schemeClr>
                  </a:solidFill>
                </a:rPr>
                <a:t>Agriculture</a:t>
              </a:r>
            </a:p>
          </p:txBody>
        </p:sp>
        <p:pic>
          <p:nvPicPr>
            <p:cNvPr id="1030" name="Picture 6" descr="Image result for seedling icon transparent">
              <a:extLst>
                <a:ext uri="{FF2B5EF4-FFF2-40B4-BE49-F238E27FC236}">
                  <a16:creationId xmlns:a16="http://schemas.microsoft.com/office/drawing/2014/main" id="{1807E878-F16D-479C-A898-1AFCBB2EE9F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548055" y="4150895"/>
              <a:ext cx="528970" cy="5289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299ACACA-A10C-1D44-BE0C-77DEA0818669}"/>
              </a:ext>
            </a:extLst>
          </p:cNvPr>
          <p:cNvGrpSpPr/>
          <p:nvPr/>
        </p:nvGrpSpPr>
        <p:grpSpPr>
          <a:xfrm>
            <a:off x="5146445" y="1800573"/>
            <a:ext cx="1835156" cy="1307006"/>
            <a:chOff x="5377326" y="4159472"/>
            <a:chExt cx="1835156" cy="1307006"/>
          </a:xfrm>
        </p:grpSpPr>
        <p:sp>
          <p:nvSpPr>
            <p:cNvPr id="21" name="Rectangle 20">
              <a:extLst>
                <a:ext uri="{FF2B5EF4-FFF2-40B4-BE49-F238E27FC236}">
                  <a16:creationId xmlns:a16="http://schemas.microsoft.com/office/drawing/2014/main" id="{B71524D6-A7CE-4549-856A-C6FE447C385A}"/>
                </a:ext>
              </a:extLst>
            </p:cNvPr>
            <p:cNvSpPr/>
            <p:nvPr/>
          </p:nvSpPr>
          <p:spPr>
            <a:xfrm>
              <a:off x="5377332" y="4794179"/>
              <a:ext cx="1835150" cy="6722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0F4F2CD5-7C98-4D93-989C-27EEFA86283E}"/>
                </a:ext>
              </a:extLst>
            </p:cNvPr>
            <p:cNvSpPr txBox="1"/>
            <p:nvPr/>
          </p:nvSpPr>
          <p:spPr>
            <a:xfrm>
              <a:off x="5377326" y="4947411"/>
              <a:ext cx="1835149" cy="338554"/>
            </a:xfrm>
            <a:prstGeom prst="rect">
              <a:avLst/>
            </a:prstGeom>
            <a:noFill/>
          </p:spPr>
          <p:txBody>
            <a:bodyPr wrap="square" rtlCol="0">
              <a:spAutoFit/>
            </a:bodyPr>
            <a:lstStyle/>
            <a:p>
              <a:pPr algn="ctr"/>
              <a:r>
                <a:rPr lang="en-US" sz="1600" b="1">
                  <a:solidFill>
                    <a:schemeClr val="accent4">
                      <a:lumMod val="50000"/>
                    </a:schemeClr>
                  </a:solidFill>
                </a:rPr>
                <a:t>Financing</a:t>
              </a:r>
            </a:p>
          </p:txBody>
        </p:sp>
        <p:pic>
          <p:nvPicPr>
            <p:cNvPr id="1040" name="Picture 16" descr="Image result for growth chart icon">
              <a:extLst>
                <a:ext uri="{FF2B5EF4-FFF2-40B4-BE49-F238E27FC236}">
                  <a16:creationId xmlns:a16="http://schemas.microsoft.com/office/drawing/2014/main" id="{D5048294-44E6-4DF5-8635-A901956F216A}"/>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3135" y="4159472"/>
              <a:ext cx="523544" cy="5235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53FE0178-7851-F94C-8F2A-AD7791FF799A}"/>
              </a:ext>
            </a:extLst>
          </p:cNvPr>
          <p:cNvGrpSpPr/>
          <p:nvPr/>
        </p:nvGrpSpPr>
        <p:grpSpPr>
          <a:xfrm>
            <a:off x="3036304" y="1853281"/>
            <a:ext cx="1835163" cy="1254298"/>
            <a:chOff x="7859686" y="4212180"/>
            <a:chExt cx="1835163" cy="1254298"/>
          </a:xfrm>
        </p:grpSpPr>
        <p:sp>
          <p:nvSpPr>
            <p:cNvPr id="32" name="Rectangle 31">
              <a:extLst>
                <a:ext uri="{FF2B5EF4-FFF2-40B4-BE49-F238E27FC236}">
                  <a16:creationId xmlns:a16="http://schemas.microsoft.com/office/drawing/2014/main" id="{2469BC5A-59CF-4A93-BE4A-FD427EBBA012}"/>
                </a:ext>
              </a:extLst>
            </p:cNvPr>
            <p:cNvSpPr/>
            <p:nvPr/>
          </p:nvSpPr>
          <p:spPr>
            <a:xfrm>
              <a:off x="7859699" y="4794179"/>
              <a:ext cx="1835150" cy="6722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BBA29FF6-45B8-4036-B8E4-184F734BB54D}"/>
                </a:ext>
              </a:extLst>
            </p:cNvPr>
            <p:cNvSpPr txBox="1"/>
            <p:nvPr/>
          </p:nvSpPr>
          <p:spPr>
            <a:xfrm>
              <a:off x="7859686" y="4840562"/>
              <a:ext cx="1835149" cy="584775"/>
            </a:xfrm>
            <a:prstGeom prst="rect">
              <a:avLst/>
            </a:prstGeom>
            <a:noFill/>
          </p:spPr>
          <p:txBody>
            <a:bodyPr wrap="square" rtlCol="0">
              <a:spAutoFit/>
            </a:bodyPr>
            <a:lstStyle/>
            <a:p>
              <a:pPr algn="ctr"/>
              <a:r>
                <a:rPr lang="en-US" sz="1600" b="1">
                  <a:solidFill>
                    <a:schemeClr val="accent2"/>
                  </a:solidFill>
                </a:rPr>
                <a:t>Community &amp; Partnership</a:t>
              </a:r>
            </a:p>
          </p:txBody>
        </p:sp>
        <p:pic>
          <p:nvPicPr>
            <p:cNvPr id="37" name="Picture 34" descr="Related image">
              <a:extLst>
                <a:ext uri="{FF2B5EF4-FFF2-40B4-BE49-F238E27FC236}">
                  <a16:creationId xmlns:a16="http://schemas.microsoft.com/office/drawing/2014/main" id="{724E02B4-F4F9-4AC5-AE64-DF8DF4938BF8}"/>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12789" y="4212180"/>
              <a:ext cx="528970" cy="5289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C1143CA2-19B6-D045-B825-90457A0EBB72}"/>
              </a:ext>
            </a:extLst>
          </p:cNvPr>
          <p:cNvGrpSpPr/>
          <p:nvPr/>
        </p:nvGrpSpPr>
        <p:grpSpPr>
          <a:xfrm>
            <a:off x="9333019" y="1924375"/>
            <a:ext cx="1945618" cy="1183204"/>
            <a:chOff x="10150398" y="4283274"/>
            <a:chExt cx="1945618" cy="1183204"/>
          </a:xfrm>
        </p:grpSpPr>
        <p:sp>
          <p:nvSpPr>
            <p:cNvPr id="34" name="Rectangle 33">
              <a:extLst>
                <a:ext uri="{FF2B5EF4-FFF2-40B4-BE49-F238E27FC236}">
                  <a16:creationId xmlns:a16="http://schemas.microsoft.com/office/drawing/2014/main" id="{5829DE89-C297-4427-BD78-2ED3C32EAE42}"/>
                </a:ext>
              </a:extLst>
            </p:cNvPr>
            <p:cNvSpPr/>
            <p:nvPr/>
          </p:nvSpPr>
          <p:spPr>
            <a:xfrm>
              <a:off x="10150398" y="4794179"/>
              <a:ext cx="1945618" cy="672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501E7B15-D804-43C9-9E52-EFDAFF81F77C}"/>
                </a:ext>
              </a:extLst>
            </p:cNvPr>
            <p:cNvSpPr txBox="1"/>
            <p:nvPr/>
          </p:nvSpPr>
          <p:spPr>
            <a:xfrm>
              <a:off x="10213870" y="4968790"/>
              <a:ext cx="1835150" cy="338554"/>
            </a:xfrm>
            <a:prstGeom prst="rect">
              <a:avLst/>
            </a:prstGeom>
            <a:noFill/>
          </p:spPr>
          <p:txBody>
            <a:bodyPr wrap="square" rtlCol="0">
              <a:spAutoFit/>
            </a:bodyPr>
            <a:lstStyle/>
            <a:p>
              <a:pPr algn="ctr"/>
              <a:r>
                <a:rPr lang="en-US" sz="1600" b="1">
                  <a:solidFill>
                    <a:schemeClr val="bg1">
                      <a:lumMod val="65000"/>
                    </a:schemeClr>
                  </a:solidFill>
                </a:rPr>
                <a:t>GTM Planning</a:t>
              </a:r>
            </a:p>
          </p:txBody>
        </p:sp>
        <p:pic>
          <p:nvPicPr>
            <p:cNvPr id="38" name="Picture 26" descr="Related image">
              <a:extLst>
                <a:ext uri="{FF2B5EF4-FFF2-40B4-BE49-F238E27FC236}">
                  <a16:creationId xmlns:a16="http://schemas.microsoft.com/office/drawing/2014/main" id="{243E9AB8-E6C6-404C-9B22-23EA91410186}"/>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0959617" y="4283274"/>
              <a:ext cx="396591" cy="39659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a:extLst>
              <a:ext uri="{FF2B5EF4-FFF2-40B4-BE49-F238E27FC236}">
                <a16:creationId xmlns:a16="http://schemas.microsoft.com/office/drawing/2014/main" id="{BCD70980-6F02-594A-938A-BA00A2250805}"/>
              </a:ext>
            </a:extLst>
          </p:cNvPr>
          <p:cNvSpPr txBox="1"/>
          <p:nvPr/>
        </p:nvSpPr>
        <p:spPr>
          <a:xfrm>
            <a:off x="10578082" y="941693"/>
            <a:ext cx="1435302" cy="672299"/>
          </a:xfrm>
          <a:prstGeom prst="rect">
            <a:avLst/>
          </a:prstGeom>
          <a:noFill/>
          <a:ln w="12700">
            <a:solidFill>
              <a:srgbClr val="2D2166"/>
            </a:solidFill>
          </a:ln>
        </p:spPr>
        <p:txBody>
          <a:bodyPr wrap="square" rtlCol="0">
            <a:noAutofit/>
          </a:bodyPr>
          <a:lstStyle/>
          <a:p>
            <a:r>
              <a:rPr lang="en-US" sz="1200" u="sng"/>
              <a:t>Key:</a:t>
            </a:r>
          </a:p>
          <a:p>
            <a:pPr marL="285750" indent="-285750">
              <a:buFont typeface="Wingdings" pitchFamily="2" charset="2"/>
              <a:buChar char="§"/>
            </a:pPr>
            <a:r>
              <a:rPr lang="en-US" sz="1200"/>
              <a:t>= In Progress</a:t>
            </a:r>
          </a:p>
          <a:p>
            <a:pPr marL="285750" indent="-285750">
              <a:buFont typeface="Wingdings" pitchFamily="2" charset="2"/>
              <a:buChar char="ü"/>
            </a:pPr>
            <a:r>
              <a:rPr lang="en-US" sz="1200"/>
              <a:t>= Complete</a:t>
            </a:r>
          </a:p>
        </p:txBody>
      </p:sp>
      <p:grpSp>
        <p:nvGrpSpPr>
          <p:cNvPr id="48" name="Group 47">
            <a:extLst>
              <a:ext uri="{FF2B5EF4-FFF2-40B4-BE49-F238E27FC236}">
                <a16:creationId xmlns:a16="http://schemas.microsoft.com/office/drawing/2014/main" id="{D3D560A6-BDCC-9148-BB07-A8336DFA260A}"/>
              </a:ext>
            </a:extLst>
          </p:cNvPr>
          <p:cNvGrpSpPr/>
          <p:nvPr/>
        </p:nvGrpSpPr>
        <p:grpSpPr>
          <a:xfrm>
            <a:off x="10054336" y="0"/>
            <a:ext cx="2137664" cy="727880"/>
            <a:chOff x="10054336" y="0"/>
            <a:chExt cx="2137664" cy="727880"/>
          </a:xfrm>
        </p:grpSpPr>
        <p:sp>
          <p:nvSpPr>
            <p:cNvPr id="49" name="Rectangle 48">
              <a:extLst>
                <a:ext uri="{FF2B5EF4-FFF2-40B4-BE49-F238E27FC236}">
                  <a16:creationId xmlns:a16="http://schemas.microsoft.com/office/drawing/2014/main" id="{82A799C6-3513-7D43-8FDC-BB5D4C7DAF8D}"/>
                </a:ext>
              </a:extLst>
            </p:cNvPr>
            <p:cNvSpPr/>
            <p:nvPr/>
          </p:nvSpPr>
          <p:spPr>
            <a:xfrm>
              <a:off x="10054336" y="0"/>
              <a:ext cx="2137664" cy="727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294D56B9-6985-A34C-994F-209CDC17B25C}"/>
                </a:ext>
              </a:extLst>
            </p:cNvPr>
            <p:cNvSpPr txBox="1"/>
            <p:nvPr/>
          </p:nvSpPr>
          <p:spPr>
            <a:xfrm>
              <a:off x="10842461" y="210051"/>
              <a:ext cx="1216660" cy="307777"/>
            </a:xfrm>
            <a:prstGeom prst="rect">
              <a:avLst/>
            </a:prstGeom>
            <a:noFill/>
          </p:spPr>
          <p:txBody>
            <a:bodyPr wrap="square" rtlCol="0">
              <a:spAutoFit/>
            </a:bodyPr>
            <a:lstStyle/>
            <a:p>
              <a:r>
                <a:rPr lang="en-US" sz="1400" b="1">
                  <a:solidFill>
                    <a:schemeClr val="bg2">
                      <a:lumMod val="75000"/>
                    </a:schemeClr>
                  </a:solidFill>
                </a:rPr>
                <a:t>Overview</a:t>
              </a:r>
            </a:p>
          </p:txBody>
        </p:sp>
        <p:pic>
          <p:nvPicPr>
            <p:cNvPr id="51" name="Picture 30" descr="Image result for circular arrow counterclockwise icon transparent background">
              <a:extLst>
                <a:ext uri="{FF2B5EF4-FFF2-40B4-BE49-F238E27FC236}">
                  <a16:creationId xmlns:a16="http://schemas.microsoft.com/office/drawing/2014/main" id="{CB058B34-736E-C740-9B07-2FA5036BF748}"/>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43168" y="126175"/>
              <a:ext cx="469829" cy="4698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9166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D473-DC09-3E4D-93D8-3EF0B91FB149}"/>
              </a:ext>
            </a:extLst>
          </p:cNvPr>
          <p:cNvSpPr>
            <a:spLocks noGrp="1"/>
          </p:cNvSpPr>
          <p:nvPr>
            <p:ph type="title"/>
          </p:nvPr>
        </p:nvSpPr>
        <p:spPr>
          <a:xfrm>
            <a:off x="533400" y="447671"/>
            <a:ext cx="10782753" cy="769121"/>
          </a:xfrm>
        </p:spPr>
        <p:txBody>
          <a:bodyPr>
            <a:normAutofit/>
          </a:bodyPr>
          <a:lstStyle/>
          <a:p>
            <a:r>
              <a:rPr lang="en-US" sz="3600" dirty="0"/>
              <a:t>Revenue </a:t>
            </a:r>
            <a:r>
              <a:rPr lang="en-US" sz="3600"/>
              <a:t>Streams Overview</a:t>
            </a:r>
            <a:endParaRPr lang="en-US" sz="3600" dirty="0"/>
          </a:p>
        </p:txBody>
      </p:sp>
      <p:graphicFrame>
        <p:nvGraphicFramePr>
          <p:cNvPr id="4" name="Content Placeholder 3">
            <a:extLst>
              <a:ext uri="{FF2B5EF4-FFF2-40B4-BE49-F238E27FC236}">
                <a16:creationId xmlns:a16="http://schemas.microsoft.com/office/drawing/2014/main" id="{35969B7D-B3C1-E442-A647-FF303AF54288}"/>
              </a:ext>
            </a:extLst>
          </p:cNvPr>
          <p:cNvGraphicFramePr>
            <a:graphicFrameLocks noGrp="1"/>
          </p:cNvGraphicFramePr>
          <p:nvPr>
            <p:ph idx="1"/>
          </p:nvPr>
        </p:nvGraphicFramePr>
        <p:xfrm>
          <a:off x="626796" y="2118509"/>
          <a:ext cx="11058525" cy="3978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CBFD922E-D35D-DD4B-B045-2F1B91E9711A}"/>
              </a:ext>
            </a:extLst>
          </p:cNvPr>
          <p:cNvSpPr txBox="1">
            <a:spLocks/>
          </p:cNvSpPr>
          <p:nvPr/>
        </p:nvSpPr>
        <p:spPr>
          <a:xfrm>
            <a:off x="533400" y="1291163"/>
            <a:ext cx="11245319" cy="954107"/>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charset="2"/>
              <a:buChar char="ü"/>
              <a:defRPr sz="2400" kern="1200">
                <a:solidFill>
                  <a:schemeClr val="tx1"/>
                </a:solidFill>
                <a:latin typeface="+mj-lt"/>
                <a:ea typeface="+mn-ea"/>
                <a:cs typeface="+mn-cs"/>
              </a:defRPr>
            </a:lvl1pPr>
            <a:lvl2pPr marL="798513" indent="-341313" algn="l" defTabSz="914400" rtl="0" eaLnBrk="1" latinLnBrk="0" hangingPunct="1">
              <a:lnSpc>
                <a:spcPct val="90000"/>
              </a:lnSpc>
              <a:spcBef>
                <a:spcPts val="500"/>
              </a:spcBef>
              <a:buFont typeface="Arial" charset="0"/>
              <a:buChar char="•"/>
              <a:defRPr sz="2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charset="2"/>
              <a:buChar char="ü"/>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charset="2"/>
              <a:buChar char="ü"/>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65000"/>
                    <a:lumOff val="35000"/>
                  </a:schemeClr>
                </a:solidFill>
              </a:rPr>
              <a:t>OpenLMIS future state will include revenue from different sources to be sustainable, including revenue from current and future public health implementations</a:t>
            </a:r>
          </a:p>
        </p:txBody>
      </p:sp>
      <p:sp>
        <p:nvSpPr>
          <p:cNvPr id="6" name="Rectangle 5">
            <a:extLst>
              <a:ext uri="{FF2B5EF4-FFF2-40B4-BE49-F238E27FC236}">
                <a16:creationId xmlns:a16="http://schemas.microsoft.com/office/drawing/2014/main" id="{B4401E54-B77C-0643-9C8D-7FFB946DA8D3}"/>
              </a:ext>
            </a:extLst>
          </p:cNvPr>
          <p:cNvSpPr/>
          <p:nvPr/>
        </p:nvSpPr>
        <p:spPr>
          <a:xfrm>
            <a:off x="10054336" y="-14906"/>
            <a:ext cx="2137664" cy="7278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AB9E9DA-01C0-DF42-A2E7-298567FA0DC9}"/>
              </a:ext>
            </a:extLst>
          </p:cNvPr>
          <p:cNvSpPr txBox="1"/>
          <p:nvPr/>
        </p:nvSpPr>
        <p:spPr>
          <a:xfrm>
            <a:off x="10975340" y="208208"/>
            <a:ext cx="1216660" cy="307777"/>
          </a:xfrm>
          <a:prstGeom prst="rect">
            <a:avLst/>
          </a:prstGeom>
          <a:noFill/>
        </p:spPr>
        <p:txBody>
          <a:bodyPr wrap="square" rtlCol="0">
            <a:spAutoFit/>
          </a:bodyPr>
          <a:lstStyle/>
          <a:p>
            <a:r>
              <a:rPr lang="en-US" sz="1400" b="1">
                <a:solidFill>
                  <a:schemeClr val="accent4">
                    <a:lumMod val="75000"/>
                  </a:schemeClr>
                </a:solidFill>
              </a:rPr>
              <a:t>Financing</a:t>
            </a:r>
          </a:p>
        </p:txBody>
      </p:sp>
      <p:pic>
        <p:nvPicPr>
          <p:cNvPr id="8" name="Picture 16" descr="Image result for growth chart icon">
            <a:extLst>
              <a:ext uri="{FF2B5EF4-FFF2-40B4-BE49-F238E27FC236}">
                <a16:creationId xmlns:a16="http://schemas.microsoft.com/office/drawing/2014/main" id="{B2AC4C9E-7E56-FC42-81D0-C4EFC4B725F1}"/>
              </a:ext>
            </a:extLst>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66791" y="93367"/>
            <a:ext cx="523544" cy="52354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1">
            <a:extLst>
              <a:ext uri="{FF2B5EF4-FFF2-40B4-BE49-F238E27FC236}">
                <a16:creationId xmlns:a16="http://schemas.microsoft.com/office/drawing/2014/main" id="{1EA65DEA-D996-6F48-A823-15C70B8CF493}"/>
              </a:ext>
            </a:extLst>
          </p:cNvPr>
          <p:cNvSpPr>
            <a:spLocks noGrp="1"/>
          </p:cNvSpPr>
          <p:nvPr>
            <p:ph type="sldNum" sz="quarter" idx="12"/>
          </p:nvPr>
        </p:nvSpPr>
        <p:spPr>
          <a:xfrm>
            <a:off x="8682736" y="6311859"/>
            <a:ext cx="2743200" cy="365125"/>
          </a:xfrm>
        </p:spPr>
        <p:txBody>
          <a:bodyPr/>
          <a:lstStyle/>
          <a:p>
            <a:fld id="{94403FEC-FFF6-7D40-9A7D-8845F2C542DC}" type="slidenum">
              <a:rPr lang="en-US" smtClean="0"/>
              <a:t>6</a:t>
            </a:fld>
            <a:endParaRPr lang="en-US" dirty="0"/>
          </a:p>
        </p:txBody>
      </p:sp>
    </p:spTree>
    <p:extLst>
      <p:ext uri="{BB962C8B-B14F-4D97-AF65-F5344CB8AC3E}">
        <p14:creationId xmlns:p14="http://schemas.microsoft.com/office/powerpoint/2010/main" val="1057017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6C3-617A-7945-9E0A-3F75283D9932}"/>
              </a:ext>
            </a:extLst>
          </p:cNvPr>
          <p:cNvSpPr>
            <a:spLocks noGrp="1"/>
          </p:cNvSpPr>
          <p:nvPr>
            <p:ph type="title"/>
          </p:nvPr>
        </p:nvSpPr>
        <p:spPr/>
        <p:txBody>
          <a:bodyPr/>
          <a:lstStyle/>
          <a:p>
            <a:r>
              <a:rPr lang="en-US">
                <a:solidFill>
                  <a:srgbClr val="2E2168"/>
                </a:solidFill>
                <a:hlinkClick r:id="rId3">
                  <a:extLst>
                    <a:ext uri="{A12FA001-AC4F-418D-AE19-62706E023703}">
                      <ahyp:hlinkClr xmlns:ahyp="http://schemas.microsoft.com/office/drawing/2018/hyperlinkcolor" val="tx"/>
                    </a:ext>
                  </a:extLst>
                </a:hlinkClick>
              </a:rPr>
              <a:t>OpenLMIS Private Health Prototype</a:t>
            </a:r>
            <a:endParaRPr lang="en-US">
              <a:solidFill>
                <a:srgbClr val="2E2168"/>
              </a:solidFill>
            </a:endParaRPr>
          </a:p>
        </p:txBody>
      </p:sp>
      <p:sp>
        <p:nvSpPr>
          <p:cNvPr id="3" name="Slide Number Placeholder 2">
            <a:extLst>
              <a:ext uri="{FF2B5EF4-FFF2-40B4-BE49-F238E27FC236}">
                <a16:creationId xmlns:a16="http://schemas.microsoft.com/office/drawing/2014/main" id="{EB6E5D6A-A735-1742-8F4F-79F053BD0185}"/>
              </a:ext>
            </a:extLst>
          </p:cNvPr>
          <p:cNvSpPr>
            <a:spLocks noGrp="1"/>
          </p:cNvSpPr>
          <p:nvPr>
            <p:ph type="sldNum" sz="quarter" idx="12"/>
          </p:nvPr>
        </p:nvSpPr>
        <p:spPr/>
        <p:txBody>
          <a:bodyPr/>
          <a:lstStyle/>
          <a:p>
            <a:fld id="{94403FEC-FFF6-7D40-9A7D-8845F2C542DC}" type="slidenum">
              <a:rPr lang="en-US" smtClean="0"/>
              <a:t>7</a:t>
            </a:fld>
            <a:endParaRPr lang="en-US"/>
          </a:p>
        </p:txBody>
      </p:sp>
    </p:spTree>
    <p:extLst>
      <p:ext uri="{BB962C8B-B14F-4D97-AF65-F5344CB8AC3E}">
        <p14:creationId xmlns:p14="http://schemas.microsoft.com/office/powerpoint/2010/main" val="3480726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1533D4-18B6-4C10-B71A-B580F186768C}"/>
              </a:ext>
            </a:extLst>
          </p:cNvPr>
          <p:cNvSpPr/>
          <p:nvPr/>
        </p:nvSpPr>
        <p:spPr>
          <a:xfrm>
            <a:off x="5981225" y="3275112"/>
            <a:ext cx="234360" cy="307777"/>
          </a:xfrm>
          <a:prstGeom prst="rect">
            <a:avLst/>
          </a:prstGeom>
        </p:spPr>
        <p:txBody>
          <a:bodyPr wrap="none">
            <a:spAutoFit/>
          </a:bodyPr>
          <a:lstStyle/>
          <a:p>
            <a:r>
              <a:rPr lang="en-US">
                <a:latin typeface="Arial" panose="020B0604020202020204" pitchFamily="34" charset="0"/>
              </a:rPr>
              <a:t> </a:t>
            </a:r>
            <a:endParaRPr lang="en-US"/>
          </a:p>
        </p:txBody>
      </p:sp>
      <p:sp>
        <p:nvSpPr>
          <p:cNvPr id="5" name="Rectangle 4">
            <a:extLst>
              <a:ext uri="{FF2B5EF4-FFF2-40B4-BE49-F238E27FC236}">
                <a16:creationId xmlns:a16="http://schemas.microsoft.com/office/drawing/2014/main" id="{65C982C4-215C-41C4-AD15-7A340D1FA670}"/>
              </a:ext>
            </a:extLst>
          </p:cNvPr>
          <p:cNvSpPr/>
          <p:nvPr/>
        </p:nvSpPr>
        <p:spPr>
          <a:xfrm>
            <a:off x="5981225" y="3275112"/>
            <a:ext cx="234360" cy="307777"/>
          </a:xfrm>
          <a:prstGeom prst="rect">
            <a:avLst/>
          </a:prstGeom>
        </p:spPr>
        <p:txBody>
          <a:bodyPr wrap="none">
            <a:spAutoFit/>
          </a:bodyPr>
          <a:lstStyle/>
          <a:p>
            <a:r>
              <a:rPr lang="en-US">
                <a:latin typeface="Arial" panose="020B0604020202020204" pitchFamily="34" charset="0"/>
              </a:rPr>
              <a:t> </a:t>
            </a:r>
            <a:endParaRPr lang="en-US"/>
          </a:p>
        </p:txBody>
      </p:sp>
      <p:sp>
        <p:nvSpPr>
          <p:cNvPr id="8" name="Slide Number Placeholder 7">
            <a:extLst>
              <a:ext uri="{FF2B5EF4-FFF2-40B4-BE49-F238E27FC236}">
                <a16:creationId xmlns:a16="http://schemas.microsoft.com/office/drawing/2014/main" id="{A6E35379-51FD-4D93-98EA-A2DC33C2742E}"/>
              </a:ext>
            </a:extLst>
          </p:cNvPr>
          <p:cNvSpPr>
            <a:spLocks noGrp="1"/>
          </p:cNvSpPr>
          <p:nvPr>
            <p:ph type="sldNum" sz="quarter" idx="12"/>
          </p:nvPr>
        </p:nvSpPr>
        <p:spPr/>
        <p:txBody>
          <a:bodyPr/>
          <a:lstStyle/>
          <a:p>
            <a:fld id="{94403FEC-FFF6-7D40-9A7D-8845F2C542DC}" type="slidenum">
              <a:rPr lang="en-US" smtClean="0"/>
              <a:t>8</a:t>
            </a:fld>
            <a:endParaRPr lang="en-US"/>
          </a:p>
        </p:txBody>
      </p:sp>
      <p:sp>
        <p:nvSpPr>
          <p:cNvPr id="6" name="Title 5">
            <a:extLst>
              <a:ext uri="{FF2B5EF4-FFF2-40B4-BE49-F238E27FC236}">
                <a16:creationId xmlns:a16="http://schemas.microsoft.com/office/drawing/2014/main" id="{A24101A6-2F5B-4168-A988-F95C1ED16AAB}"/>
              </a:ext>
            </a:extLst>
          </p:cNvPr>
          <p:cNvSpPr>
            <a:spLocks noGrp="1"/>
          </p:cNvSpPr>
          <p:nvPr>
            <p:ph type="title" idx="4294967295"/>
          </p:nvPr>
        </p:nvSpPr>
        <p:spPr>
          <a:xfrm>
            <a:off x="5190304" y="912731"/>
            <a:ext cx="7110412" cy="695153"/>
          </a:xfrm>
        </p:spPr>
        <p:txBody>
          <a:bodyPr anchor="t">
            <a:normAutofit/>
          </a:bodyPr>
          <a:lstStyle/>
          <a:p>
            <a:r>
              <a:rPr lang="en-US" sz="4400">
                <a:solidFill>
                  <a:srgbClr val="002060"/>
                </a:solidFill>
                <a:latin typeface="Cambria" charset="0"/>
                <a:ea typeface="Cambria" charset="0"/>
                <a:cs typeface="Cambria" charset="0"/>
              </a:rPr>
              <a:t>Next Steps</a:t>
            </a:r>
            <a:endParaRPr lang="en-US" sz="4400"/>
          </a:p>
        </p:txBody>
      </p:sp>
      <p:sp>
        <p:nvSpPr>
          <p:cNvPr id="9" name="Content Placeholder 2">
            <a:extLst>
              <a:ext uri="{FF2B5EF4-FFF2-40B4-BE49-F238E27FC236}">
                <a16:creationId xmlns:a16="http://schemas.microsoft.com/office/drawing/2014/main" id="{FF8D6BD7-6703-4668-B2E3-67687660905A}"/>
              </a:ext>
            </a:extLst>
          </p:cNvPr>
          <p:cNvSpPr txBox="1">
            <a:spLocks/>
          </p:cNvSpPr>
          <p:nvPr/>
        </p:nvSpPr>
        <p:spPr>
          <a:xfrm>
            <a:off x="5191778" y="1952901"/>
            <a:ext cx="6323151" cy="3992368"/>
          </a:xfrm>
          <a:prstGeom prst="rect">
            <a:avLst/>
          </a:prstGeom>
        </p:spPr>
        <p:txBody>
          <a:bodyPr/>
          <a:lstStyle>
            <a:lvl1pPr marL="228600" indent="-228600" algn="l" defTabSz="914400" rtl="0" eaLnBrk="1" latinLnBrk="0" hangingPunct="1">
              <a:lnSpc>
                <a:spcPct val="100000"/>
              </a:lnSpc>
              <a:spcBef>
                <a:spcPts val="6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200"/>
              </a:spcBef>
              <a:spcAft>
                <a:spcPts val="1200"/>
              </a:spcAft>
            </a:pPr>
            <a:r>
              <a:rPr lang="en-US"/>
              <a:t>Prepare options to share with the Governance Committee at the next monthly meeting on November 12, </a:t>
            </a:r>
            <a:r>
              <a:rPr lang="en-US" b="1">
                <a:solidFill>
                  <a:srgbClr val="F9AD60"/>
                </a:solidFill>
              </a:rPr>
              <a:t>we highly encourage attendance!</a:t>
            </a:r>
          </a:p>
          <a:p>
            <a:pPr>
              <a:spcBef>
                <a:spcPts val="1200"/>
              </a:spcBef>
              <a:spcAft>
                <a:spcPts val="1200"/>
              </a:spcAft>
            </a:pPr>
            <a:r>
              <a:rPr lang="en-US"/>
              <a:t>Create advisory survey to be circulated following the meeting, which will be </a:t>
            </a:r>
            <a:r>
              <a:rPr lang="en-US" b="1">
                <a:solidFill>
                  <a:srgbClr val="F9AD60"/>
                </a:solidFill>
              </a:rPr>
              <a:t>due November 15</a:t>
            </a:r>
          </a:p>
          <a:p>
            <a:pPr>
              <a:spcBef>
                <a:spcPts val="1200"/>
              </a:spcBef>
              <a:spcAft>
                <a:spcPts val="1200"/>
              </a:spcAft>
            </a:pPr>
            <a:r>
              <a:rPr lang="en-US"/>
              <a:t>Determine the agenda for sustainability sessions at the Community Meeting in Johannesburg </a:t>
            </a:r>
          </a:p>
          <a:p>
            <a:pPr>
              <a:spcBef>
                <a:spcPts val="1200"/>
              </a:spcBef>
              <a:spcAft>
                <a:spcPts val="1200"/>
              </a:spcAft>
            </a:pPr>
            <a:r>
              <a:rPr lang="en-US"/>
              <a:t>Finalize content for the sustainability project handover</a:t>
            </a:r>
          </a:p>
          <a:p>
            <a:pPr>
              <a:spcBef>
                <a:spcPts val="1200"/>
              </a:spcBef>
              <a:spcAft>
                <a:spcPts val="1200"/>
              </a:spcAft>
            </a:pPr>
            <a:endParaRPr lang="en-US"/>
          </a:p>
          <a:p>
            <a:pPr>
              <a:spcAft>
                <a:spcPts val="600"/>
              </a:spcAft>
            </a:pPr>
            <a:endParaRPr lang="en-US"/>
          </a:p>
        </p:txBody>
      </p:sp>
      <p:pic>
        <p:nvPicPr>
          <p:cNvPr id="10" name="Picture 10" descr="A picture containing nature, rain&#10;&#10;Description generated with very high confidence">
            <a:extLst>
              <a:ext uri="{FF2B5EF4-FFF2-40B4-BE49-F238E27FC236}">
                <a16:creationId xmlns:a16="http://schemas.microsoft.com/office/drawing/2014/main" id="{DD10DB3A-75CD-471F-9615-06BC7AF1AFC6}"/>
              </a:ext>
            </a:extLst>
          </p:cNvPr>
          <p:cNvPicPr>
            <a:picLocks noChangeAspect="1"/>
          </p:cNvPicPr>
          <p:nvPr/>
        </p:nvPicPr>
        <p:blipFill rotWithShape="1">
          <a:blip r:embed="rId3"/>
          <a:srcRect r="48283" b="-4403"/>
          <a:stretch/>
        </p:blipFill>
        <p:spPr>
          <a:xfrm>
            <a:off x="539786" y="814588"/>
            <a:ext cx="4434544" cy="6043412"/>
          </a:xfrm>
          <a:prstGeom prst="rect">
            <a:avLst/>
          </a:prstGeom>
        </p:spPr>
      </p:pic>
    </p:spTree>
    <p:extLst>
      <p:ext uri="{BB962C8B-B14F-4D97-AF65-F5344CB8AC3E}">
        <p14:creationId xmlns:p14="http://schemas.microsoft.com/office/powerpoint/2010/main" val="221066175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877662" y="2412975"/>
            <a:ext cx="4825093" cy="1325700"/>
          </a:xfrm>
          <a:prstGeom prst="rect">
            <a:avLst/>
          </a:prstGeom>
          <a:noFill/>
          <a:ln w="9525" cap="flat" cmpd="sng">
            <a:noFill/>
            <a:prstDash val="solid"/>
            <a:round/>
            <a:headEnd type="none" w="med" len="med"/>
            <a:tailEnd type="none" w="med" len="med"/>
          </a:ln>
          <a:effectLst/>
        </p:spPr>
        <p:txBody>
          <a:bodyPr wrap="square" lIns="91425" tIns="45700" rIns="91425" bIns="45700" anchor="ctr" anchorCtr="0">
            <a:noAutofit/>
          </a:bodyPr>
          <a:lstStyle/>
          <a:p>
            <a:pPr marL="0" marR="0" lvl="0" indent="-381000" algn="ctr" rtl="0">
              <a:lnSpc>
                <a:spcPct val="100000"/>
              </a:lnSpc>
              <a:spcBef>
                <a:spcPts val="0"/>
              </a:spcBef>
              <a:spcAft>
                <a:spcPts val="0"/>
              </a:spcAft>
              <a:buClr>
                <a:schemeClr val="dk1"/>
              </a:buClr>
              <a:buSzPts val="6000"/>
              <a:buFont typeface="Calibri"/>
              <a:buNone/>
            </a:pPr>
            <a:r>
              <a:rPr lang="en-US" sz="6000" u="none" strike="noStrike" cap="none">
                <a:solidFill>
                  <a:schemeClr val="tx1">
                    <a:lumMod val="90000"/>
                    <a:lumOff val="10000"/>
                  </a:schemeClr>
                </a:solidFill>
                <a:latin typeface="Cambria" charset="0"/>
                <a:ea typeface="Cambria" charset="0"/>
                <a:cs typeface="Cambria" charset="0"/>
                <a:sym typeface="Calibri"/>
              </a:rPr>
              <a:t>Thank You!</a:t>
            </a:r>
          </a:p>
        </p:txBody>
      </p:sp>
      <p:sp>
        <p:nvSpPr>
          <p:cNvPr id="5" name="Content Placeholder 2">
            <a:extLst>
              <a:ext uri="{FF2B5EF4-FFF2-40B4-BE49-F238E27FC236}">
                <a16:creationId xmlns:a16="http://schemas.microsoft.com/office/drawing/2014/main" id="{64097486-F3A0-4E34-88DE-0B0CC0B49A7E}"/>
              </a:ext>
            </a:extLst>
          </p:cNvPr>
          <p:cNvSpPr txBox="1">
            <a:spLocks/>
          </p:cNvSpPr>
          <p:nvPr/>
        </p:nvSpPr>
        <p:spPr>
          <a:xfrm>
            <a:off x="3307116" y="3915651"/>
            <a:ext cx="2418289" cy="1118382"/>
          </a:xfrm>
          <a:prstGeom prst="rect">
            <a:avLst/>
          </a:prstGeom>
          <a:solidFill>
            <a:srgbClr val="FFFFFF">
              <a:alpha val="0"/>
            </a:srgbClr>
          </a:solidFill>
        </p:spPr>
        <p:txBody>
          <a:bodyPr vert="horz" wrap="none"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6360" lvl="1" algn="r">
              <a:spcBef>
                <a:spcPts val="0"/>
              </a:spcBef>
              <a:buFont typeface="Arial"/>
              <a:buNone/>
            </a:pPr>
            <a:r>
              <a:rPr lang="en-US" sz="1200" b="1" spc="300">
                <a:latin typeface="Arial" panose="020B0604020202020204" pitchFamily="34" charset="0"/>
                <a:ea typeface="Lato" charset="0"/>
                <a:cs typeface="Arial" panose="020B0604020202020204" pitchFamily="34" charset="0"/>
              </a:rPr>
              <a:t>JAMES BERNARD</a:t>
            </a:r>
          </a:p>
          <a:p>
            <a:pPr marL="106360" lvl="1" algn="r">
              <a:spcBef>
                <a:spcPts val="0"/>
              </a:spcBef>
              <a:buFont typeface="Arial"/>
              <a:buNone/>
            </a:pPr>
            <a:r>
              <a:rPr lang="en-US" sz="1200" i="1">
                <a:latin typeface="Arial" panose="020B0604020202020204" pitchFamily="34" charset="0"/>
                <a:ea typeface="Heuristica" charset="0"/>
                <a:cs typeface="Arial" panose="020B0604020202020204" pitchFamily="34" charset="0"/>
              </a:rPr>
              <a:t>Director, Global Partnerships</a:t>
            </a:r>
            <a:r>
              <a:rPr lang="en-US" sz="1200">
                <a:latin typeface="Arial" panose="020B0604020202020204" pitchFamily="34" charset="0"/>
                <a:ea typeface="Heuristica" charset="0"/>
                <a:cs typeface="Arial" panose="020B0604020202020204" pitchFamily="34" charset="0"/>
              </a:rPr>
              <a:t>  </a:t>
            </a:r>
          </a:p>
          <a:p>
            <a:pPr marL="106360" lvl="1" algn="r">
              <a:spcBef>
                <a:spcPts val="0"/>
              </a:spcBef>
              <a:buNone/>
            </a:pPr>
            <a:r>
              <a:rPr lang="en-US" sz="1200">
                <a:latin typeface="Arial" panose="020B0604020202020204" pitchFamily="34" charset="0"/>
                <a:ea typeface="Heuristica" charset="0"/>
                <a:cs typeface="Arial" panose="020B0604020202020204" pitchFamily="34" charset="0"/>
                <a:hlinkClick r:id="rId3">
                  <a:extLst>
                    <a:ext uri="{A12FA001-AC4F-418D-AE19-62706E023703}">
                      <ahyp:hlinkClr xmlns:ahyp="http://schemas.microsoft.com/office/drawing/2018/hyperlinkcolor" val="tx"/>
                    </a:ext>
                  </a:extLst>
                </a:hlinkClick>
              </a:rPr>
              <a:t>jbernard@resonanceglobal.com</a:t>
            </a:r>
            <a:endParaRPr lang="en-US" sz="1200">
              <a:latin typeface="Arial" panose="020B0604020202020204" pitchFamily="34" charset="0"/>
              <a:ea typeface="Heuristica" charset="0"/>
              <a:cs typeface="Arial" panose="020B0604020202020204" pitchFamily="34" charset="0"/>
            </a:endParaRPr>
          </a:p>
        </p:txBody>
      </p:sp>
      <p:sp>
        <p:nvSpPr>
          <p:cNvPr id="7" name="Content Placeholder 2">
            <a:extLst>
              <a:ext uri="{FF2B5EF4-FFF2-40B4-BE49-F238E27FC236}">
                <a16:creationId xmlns:a16="http://schemas.microsoft.com/office/drawing/2014/main" id="{8BFA2DAC-38BA-48A6-ACD6-CB1E487100D3}"/>
              </a:ext>
            </a:extLst>
          </p:cNvPr>
          <p:cNvSpPr txBox="1">
            <a:spLocks/>
          </p:cNvSpPr>
          <p:nvPr/>
        </p:nvSpPr>
        <p:spPr>
          <a:xfrm>
            <a:off x="3450623" y="4819671"/>
            <a:ext cx="2274782" cy="1118382"/>
          </a:xfrm>
          <a:prstGeom prst="rect">
            <a:avLst/>
          </a:prstGeom>
          <a:solidFill>
            <a:srgbClr val="FFFFFF">
              <a:alpha val="0"/>
            </a:srgbClr>
          </a:solidFill>
        </p:spPr>
        <p:txBody>
          <a:bodyPr vert="horz" wrap="none"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6360" lvl="1" algn="r">
              <a:spcBef>
                <a:spcPts val="0"/>
              </a:spcBef>
              <a:buFont typeface="Arial"/>
              <a:buNone/>
            </a:pPr>
            <a:r>
              <a:rPr lang="en-US" sz="1200" b="1" spc="300">
                <a:latin typeface="Arial" panose="020B0604020202020204" pitchFamily="34" charset="0"/>
                <a:ea typeface="Lato" charset="0"/>
                <a:cs typeface="Arial" panose="020B0604020202020204" pitchFamily="34" charset="0"/>
              </a:rPr>
              <a:t>EMILY CLAYTON</a:t>
            </a:r>
          </a:p>
          <a:p>
            <a:pPr marL="106360" lvl="1" algn="r">
              <a:spcBef>
                <a:spcPts val="0"/>
              </a:spcBef>
              <a:buFont typeface="Arial"/>
              <a:buNone/>
            </a:pPr>
            <a:r>
              <a:rPr lang="en-US" sz="1200" i="1">
                <a:latin typeface="Arial" panose="020B0604020202020204" pitchFamily="34" charset="0"/>
                <a:ea typeface="Heuristica" charset="0"/>
                <a:cs typeface="Arial" panose="020B0604020202020204" pitchFamily="34" charset="0"/>
              </a:rPr>
              <a:t>Senior Manager</a:t>
            </a:r>
            <a:endParaRPr lang="en-US" sz="1200">
              <a:latin typeface="Arial" panose="020B0604020202020204" pitchFamily="34" charset="0"/>
              <a:ea typeface="Heuristica" charset="0"/>
              <a:cs typeface="Arial" panose="020B0604020202020204" pitchFamily="34" charset="0"/>
            </a:endParaRPr>
          </a:p>
          <a:p>
            <a:pPr marL="106360" lvl="1" algn="r">
              <a:spcBef>
                <a:spcPts val="0"/>
              </a:spcBef>
              <a:buNone/>
            </a:pPr>
            <a:r>
              <a:rPr lang="en-US" sz="1200">
                <a:latin typeface="Arial" panose="020B0604020202020204" pitchFamily="34" charset="0"/>
                <a:ea typeface="Heuristica" charset="0"/>
                <a:cs typeface="Arial" panose="020B0604020202020204" pitchFamily="34" charset="0"/>
                <a:hlinkClick r:id="rId3">
                  <a:extLst>
                    <a:ext uri="{A12FA001-AC4F-418D-AE19-62706E023703}">
                      <ahyp:hlinkClr xmlns:ahyp="http://schemas.microsoft.com/office/drawing/2018/hyperlinkcolor" val="tx"/>
                    </a:ext>
                  </a:extLst>
                </a:hlinkClick>
              </a:rPr>
              <a:t>eclayton@resonanceglobal.com</a:t>
            </a:r>
            <a:endParaRPr lang="en-US" sz="1200">
              <a:latin typeface="Arial" panose="020B0604020202020204" pitchFamily="34" charset="0"/>
              <a:ea typeface="Heuristica" charset="0"/>
              <a:cs typeface="Arial" panose="020B0604020202020204" pitchFamily="34" charset="0"/>
            </a:endParaRPr>
          </a:p>
        </p:txBody>
      </p:sp>
      <p:sp>
        <p:nvSpPr>
          <p:cNvPr id="8" name="Content Placeholder 2">
            <a:extLst>
              <a:ext uri="{FF2B5EF4-FFF2-40B4-BE49-F238E27FC236}">
                <a16:creationId xmlns:a16="http://schemas.microsoft.com/office/drawing/2014/main" id="{4F9C4AA3-47B3-4E8D-AC88-156603A26DAA}"/>
              </a:ext>
            </a:extLst>
          </p:cNvPr>
          <p:cNvSpPr txBox="1">
            <a:spLocks/>
          </p:cNvSpPr>
          <p:nvPr/>
        </p:nvSpPr>
        <p:spPr>
          <a:xfrm>
            <a:off x="870819" y="4819671"/>
            <a:ext cx="2139722" cy="1118382"/>
          </a:xfrm>
          <a:prstGeom prst="rect">
            <a:avLst/>
          </a:prstGeom>
          <a:solidFill>
            <a:srgbClr val="FFFFFF">
              <a:alpha val="0"/>
            </a:srgbClr>
          </a:solidFill>
        </p:spPr>
        <p:txBody>
          <a:bodyPr vert="horz" wrap="none"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6360" lvl="1" algn="r">
              <a:spcBef>
                <a:spcPts val="0"/>
              </a:spcBef>
              <a:buFont typeface="Arial"/>
              <a:buNone/>
            </a:pPr>
            <a:r>
              <a:rPr lang="en-US" sz="1200" b="1" spc="300">
                <a:latin typeface="Arial" panose="020B0604020202020204" pitchFamily="34" charset="0"/>
                <a:ea typeface="Lato" charset="0"/>
                <a:cs typeface="Arial" panose="020B0604020202020204" pitchFamily="34" charset="0"/>
              </a:rPr>
              <a:t>KIM COURI</a:t>
            </a:r>
          </a:p>
          <a:p>
            <a:pPr marL="106360" lvl="1" algn="r">
              <a:spcBef>
                <a:spcPts val="0"/>
              </a:spcBef>
              <a:buFont typeface="Arial"/>
              <a:buNone/>
            </a:pPr>
            <a:r>
              <a:rPr lang="en-US" sz="1200" i="1">
                <a:latin typeface="Arial" panose="020B0604020202020204" pitchFamily="34" charset="0"/>
                <a:ea typeface="Heuristica" charset="0"/>
                <a:cs typeface="Arial" panose="020B0604020202020204" pitchFamily="34" charset="0"/>
              </a:rPr>
              <a:t>Senior Consultant</a:t>
            </a:r>
            <a:r>
              <a:rPr lang="en-US" sz="1200">
                <a:latin typeface="Arial" panose="020B0604020202020204" pitchFamily="34" charset="0"/>
                <a:ea typeface="Heuristica" charset="0"/>
                <a:cs typeface="Arial" panose="020B0604020202020204" pitchFamily="34" charset="0"/>
              </a:rPr>
              <a:t> </a:t>
            </a:r>
          </a:p>
          <a:p>
            <a:pPr marL="106360" lvl="1" algn="r">
              <a:spcBef>
                <a:spcPts val="0"/>
              </a:spcBef>
              <a:buNone/>
            </a:pPr>
            <a:r>
              <a:rPr lang="en-US" sz="1200">
                <a:latin typeface="Arial" panose="020B0604020202020204" pitchFamily="34" charset="0"/>
                <a:ea typeface="Heuristica" charset="0"/>
                <a:cs typeface="Arial" panose="020B0604020202020204" pitchFamily="34" charset="0"/>
                <a:hlinkClick r:id="rId3">
                  <a:extLst>
                    <a:ext uri="{A12FA001-AC4F-418D-AE19-62706E023703}">
                      <ahyp:hlinkClr xmlns:ahyp="http://schemas.microsoft.com/office/drawing/2018/hyperlinkcolor" val="tx"/>
                    </a:ext>
                  </a:extLst>
                </a:hlinkClick>
              </a:rPr>
              <a:t>kcouri@resonanceglobal.com</a:t>
            </a:r>
            <a:endParaRPr lang="en-US" sz="1200">
              <a:latin typeface="Arial" panose="020B0604020202020204" pitchFamily="34" charset="0"/>
              <a:ea typeface="Heuristica" charset="0"/>
              <a:cs typeface="Arial" panose="020B0604020202020204" pitchFamily="34" charset="0"/>
            </a:endParaRPr>
          </a:p>
        </p:txBody>
      </p:sp>
      <p:pic>
        <p:nvPicPr>
          <p:cNvPr id="10" name="Picture 9">
            <a:extLst>
              <a:ext uri="{FF2B5EF4-FFF2-40B4-BE49-F238E27FC236}">
                <a16:creationId xmlns:a16="http://schemas.microsoft.com/office/drawing/2014/main" id="{D04D86B8-A048-4395-8AF9-B782F5676FA5}"/>
              </a:ext>
            </a:extLst>
          </p:cNvPr>
          <p:cNvPicPr>
            <a:picLocks noChangeAspect="1"/>
          </p:cNvPicPr>
          <p:nvPr/>
        </p:nvPicPr>
        <p:blipFill rotWithShape="1">
          <a:blip r:embed="rId4"/>
          <a:srcRect l="-2147" t="9178" r="-2719" b="9178"/>
          <a:stretch/>
        </p:blipFill>
        <p:spPr>
          <a:xfrm>
            <a:off x="6627011" y="0"/>
            <a:ext cx="8819147" cy="6858000"/>
          </a:xfrm>
          <a:prstGeom prst="rect">
            <a:avLst/>
          </a:prstGeom>
        </p:spPr>
      </p:pic>
      <p:sp>
        <p:nvSpPr>
          <p:cNvPr id="2" name="Slide Number Placeholder 1">
            <a:extLst>
              <a:ext uri="{FF2B5EF4-FFF2-40B4-BE49-F238E27FC236}">
                <a16:creationId xmlns:a16="http://schemas.microsoft.com/office/drawing/2014/main" id="{E177B435-B83A-4C9F-9D34-5088808C012A}"/>
              </a:ext>
            </a:extLst>
          </p:cNvPr>
          <p:cNvSpPr>
            <a:spLocks noGrp="1"/>
          </p:cNvSpPr>
          <p:nvPr>
            <p:ph type="sldNum" sz="quarter" idx="12"/>
          </p:nvPr>
        </p:nvSpPr>
        <p:spPr/>
        <p:txBody>
          <a:bodyPr/>
          <a:lstStyle/>
          <a:p>
            <a:fld id="{94403FEC-FFF6-7D40-9A7D-8845F2C542DC}" type="slidenum">
              <a:rPr lang="en-US" smtClean="0"/>
              <a:t>9</a:t>
            </a:fld>
            <a:endParaRPr lang="en-US"/>
          </a:p>
        </p:txBody>
      </p:sp>
      <p:sp>
        <p:nvSpPr>
          <p:cNvPr id="9" name="Content Placeholder 2">
            <a:extLst>
              <a:ext uri="{FF2B5EF4-FFF2-40B4-BE49-F238E27FC236}">
                <a16:creationId xmlns:a16="http://schemas.microsoft.com/office/drawing/2014/main" id="{072389E8-F8FD-0B40-80F1-FCAEC1436AD8}"/>
              </a:ext>
            </a:extLst>
          </p:cNvPr>
          <p:cNvSpPr txBox="1">
            <a:spLocks/>
          </p:cNvSpPr>
          <p:nvPr/>
        </p:nvSpPr>
        <p:spPr>
          <a:xfrm>
            <a:off x="830902" y="5780069"/>
            <a:ext cx="2139722" cy="1118382"/>
          </a:xfrm>
          <a:prstGeom prst="rect">
            <a:avLst/>
          </a:prstGeom>
          <a:solidFill>
            <a:srgbClr val="FFFFFF">
              <a:alpha val="0"/>
            </a:srgbClr>
          </a:solidFill>
        </p:spPr>
        <p:txBody>
          <a:bodyPr vert="horz" wrap="none"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6360" lvl="1" algn="r">
              <a:spcBef>
                <a:spcPts val="0"/>
              </a:spcBef>
              <a:buFont typeface="Arial"/>
              <a:buNone/>
            </a:pPr>
            <a:r>
              <a:rPr lang="en-US" sz="1200" b="1" spc="300">
                <a:latin typeface="Arial" panose="020B0604020202020204" pitchFamily="34" charset="0"/>
                <a:ea typeface="Lato" charset="0"/>
                <a:cs typeface="Arial" panose="020B0604020202020204" pitchFamily="34" charset="0"/>
              </a:rPr>
              <a:t>ALICE HELBING</a:t>
            </a:r>
          </a:p>
          <a:p>
            <a:pPr marL="106360" lvl="1" algn="r">
              <a:spcBef>
                <a:spcPts val="0"/>
              </a:spcBef>
              <a:buFont typeface="Arial"/>
              <a:buNone/>
            </a:pPr>
            <a:r>
              <a:rPr lang="en-US" sz="1200" i="1">
                <a:latin typeface="Arial" panose="020B0604020202020204" pitchFamily="34" charset="0"/>
                <a:ea typeface="Heuristica" charset="0"/>
                <a:cs typeface="Arial" panose="020B0604020202020204" pitchFamily="34" charset="0"/>
              </a:rPr>
              <a:t>Consultant</a:t>
            </a:r>
            <a:r>
              <a:rPr lang="en-US" sz="1200">
                <a:latin typeface="Arial" panose="020B0604020202020204" pitchFamily="34" charset="0"/>
                <a:ea typeface="Heuristica" charset="0"/>
                <a:cs typeface="Arial" panose="020B0604020202020204" pitchFamily="34" charset="0"/>
              </a:rPr>
              <a:t> </a:t>
            </a:r>
          </a:p>
          <a:p>
            <a:pPr marL="106360" lvl="1" algn="r">
              <a:spcBef>
                <a:spcPts val="0"/>
              </a:spcBef>
              <a:buNone/>
            </a:pPr>
            <a:r>
              <a:rPr lang="en-US" sz="1200">
                <a:latin typeface="Arial" panose="020B0604020202020204" pitchFamily="34" charset="0"/>
                <a:ea typeface="Heuristica" charset="0"/>
                <a:cs typeface="Arial" panose="020B0604020202020204" pitchFamily="34" charset="0"/>
                <a:hlinkClick r:id="rId3">
                  <a:extLst>
                    <a:ext uri="{A12FA001-AC4F-418D-AE19-62706E023703}">
                      <ahyp:hlinkClr xmlns:ahyp="http://schemas.microsoft.com/office/drawing/2018/hyperlinkcolor" val="tx"/>
                    </a:ext>
                  </a:extLst>
                </a:hlinkClick>
              </a:rPr>
              <a:t>ahelbing_ct@resonanceglobal.com</a:t>
            </a:r>
            <a:endParaRPr lang="en-US" sz="1200">
              <a:latin typeface="Arial" panose="020B0604020202020204" pitchFamily="34" charset="0"/>
              <a:ea typeface="Heuristica" charset="0"/>
              <a:cs typeface="Arial" panose="020B0604020202020204" pitchFamily="34" charset="0"/>
            </a:endParaRPr>
          </a:p>
        </p:txBody>
      </p:sp>
      <p:sp>
        <p:nvSpPr>
          <p:cNvPr id="11" name="Content Placeholder 2">
            <a:extLst>
              <a:ext uri="{FF2B5EF4-FFF2-40B4-BE49-F238E27FC236}">
                <a16:creationId xmlns:a16="http://schemas.microsoft.com/office/drawing/2014/main" id="{6DAAE071-0B89-CE42-86FE-4C681FBED248}"/>
              </a:ext>
            </a:extLst>
          </p:cNvPr>
          <p:cNvSpPr txBox="1">
            <a:spLocks/>
          </p:cNvSpPr>
          <p:nvPr/>
        </p:nvSpPr>
        <p:spPr>
          <a:xfrm>
            <a:off x="3585683" y="5780069"/>
            <a:ext cx="2139722" cy="1118382"/>
          </a:xfrm>
          <a:prstGeom prst="rect">
            <a:avLst/>
          </a:prstGeom>
          <a:solidFill>
            <a:srgbClr val="FFFFFF">
              <a:alpha val="0"/>
            </a:srgbClr>
          </a:solidFill>
        </p:spPr>
        <p:txBody>
          <a:bodyPr vert="horz" wrap="none"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6360" lvl="1" algn="r">
              <a:spcBef>
                <a:spcPts val="0"/>
              </a:spcBef>
              <a:buFont typeface="Arial"/>
              <a:buNone/>
            </a:pPr>
            <a:r>
              <a:rPr lang="en-US" sz="1200" b="1" spc="300">
                <a:latin typeface="Arial" panose="020B0604020202020204" pitchFamily="34" charset="0"/>
                <a:ea typeface="Lato" charset="0"/>
                <a:cs typeface="Arial" panose="020B0604020202020204" pitchFamily="34" charset="0"/>
              </a:rPr>
              <a:t>DIPA SHARIF</a:t>
            </a:r>
          </a:p>
          <a:p>
            <a:pPr marL="106360" lvl="1" algn="r">
              <a:spcBef>
                <a:spcPts val="0"/>
              </a:spcBef>
              <a:buFont typeface="Arial"/>
              <a:buNone/>
            </a:pPr>
            <a:r>
              <a:rPr lang="en-US" sz="1200" i="1">
                <a:latin typeface="Arial" panose="020B0604020202020204" pitchFamily="34" charset="0"/>
                <a:ea typeface="Heuristica" charset="0"/>
                <a:cs typeface="Arial" panose="020B0604020202020204" pitchFamily="34" charset="0"/>
              </a:rPr>
              <a:t>Consultant</a:t>
            </a:r>
            <a:r>
              <a:rPr lang="en-US" sz="1200">
                <a:latin typeface="Arial" panose="020B0604020202020204" pitchFamily="34" charset="0"/>
                <a:ea typeface="Heuristica" charset="0"/>
                <a:cs typeface="Arial" panose="020B0604020202020204" pitchFamily="34" charset="0"/>
              </a:rPr>
              <a:t> </a:t>
            </a:r>
          </a:p>
          <a:p>
            <a:pPr marL="106360" lvl="1" algn="r">
              <a:spcBef>
                <a:spcPts val="0"/>
              </a:spcBef>
              <a:buNone/>
            </a:pPr>
            <a:r>
              <a:rPr lang="en-US" sz="1200">
                <a:latin typeface="Arial" panose="020B0604020202020204" pitchFamily="34" charset="0"/>
                <a:ea typeface="Heuristica" charset="0"/>
                <a:cs typeface="Arial" panose="020B0604020202020204" pitchFamily="34" charset="0"/>
                <a:hlinkClick r:id="rId3">
                  <a:extLst>
                    <a:ext uri="{A12FA001-AC4F-418D-AE19-62706E023703}">
                      <ahyp:hlinkClr xmlns:ahyp="http://schemas.microsoft.com/office/drawing/2018/hyperlinkcolor" val="tx"/>
                    </a:ext>
                  </a:extLst>
                </a:hlinkClick>
              </a:rPr>
              <a:t>dsharif_ct@resonanceglobal.com</a:t>
            </a:r>
            <a:endParaRPr lang="en-US" sz="1200">
              <a:latin typeface="Arial" panose="020B0604020202020204" pitchFamily="34" charset="0"/>
              <a:ea typeface="Heuristica" charset="0"/>
              <a:cs typeface="Arial" panose="020B0604020202020204" pitchFamily="34" charset="0"/>
            </a:endParaRPr>
          </a:p>
        </p:txBody>
      </p:sp>
    </p:spTree>
    <p:extLst>
      <p:ext uri="{BB962C8B-B14F-4D97-AF65-F5344CB8AC3E}">
        <p14:creationId xmlns:p14="http://schemas.microsoft.com/office/powerpoint/2010/main" val="2913214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Resonance Group 2019">
      <a:dk1>
        <a:srgbClr val="000000"/>
      </a:dk1>
      <a:lt1>
        <a:srgbClr val="FFFFFF"/>
      </a:lt1>
      <a:dk2>
        <a:srgbClr val="2E2268"/>
      </a:dk2>
      <a:lt2>
        <a:srgbClr val="CEC8BF"/>
      </a:lt2>
      <a:accent1>
        <a:srgbClr val="06A24A"/>
      </a:accent1>
      <a:accent2>
        <a:srgbClr val="543D8A"/>
      </a:accent2>
      <a:accent3>
        <a:srgbClr val="F15A30"/>
      </a:accent3>
      <a:accent4>
        <a:srgbClr val="8ABEC5"/>
      </a:accent4>
      <a:accent5>
        <a:srgbClr val="D8BA28"/>
      </a:accent5>
      <a:accent6>
        <a:srgbClr val="9A847A"/>
      </a:accent6>
      <a:hlink>
        <a:srgbClr val="F15A30"/>
      </a:hlink>
      <a:folHlink>
        <a:srgbClr val="F15A30"/>
      </a:folHlink>
    </a:clrScheme>
    <a:fontScheme name="Cambria Arial">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32EAD547D39A448F70DFD1A9451210" ma:contentTypeVersion="" ma:contentTypeDescription="Create a new document." ma:contentTypeScope="" ma:versionID="5a673454ec172ecce642261c96f4a850">
  <xsd:schema xmlns:xsd="http://www.w3.org/2001/XMLSchema" xmlns:xs="http://www.w3.org/2001/XMLSchema" xmlns:p="http://schemas.microsoft.com/office/2006/metadata/properties" xmlns:ns2="fb74af13-32b2-4119-8e02-20c54814feab" xmlns:ns3="21478273-4f81-4aa2-a466-7405cc301cec" targetNamespace="http://schemas.microsoft.com/office/2006/metadata/properties" ma:root="true" ma:fieldsID="a78a582856e6b3ef4a3733230c93741b" ns2:_="" ns3:_="">
    <xsd:import namespace="fb74af13-32b2-4119-8e02-20c54814feab"/>
    <xsd:import namespace="21478273-4f81-4aa2-a466-7405cc301c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4af13-32b2-4119-8e02-20c54814fea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478273-4f81-4aa2-a466-7405cc301ce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1478273-4f81-4aa2-a466-7405cc301cec">
      <UserInfo>
        <DisplayName/>
        <AccountId xsi:nil="true"/>
        <AccountType/>
      </UserInfo>
    </SharedWithUsers>
  </documentManagement>
</p:properties>
</file>

<file path=customXml/itemProps1.xml><?xml version="1.0" encoding="utf-8"?>
<ds:datastoreItem xmlns:ds="http://schemas.openxmlformats.org/officeDocument/2006/customXml" ds:itemID="{40A41149-2DB8-4B5D-9351-7BC411F4615A}">
  <ds:schemaRefs>
    <ds:schemaRef ds:uri="http://schemas.microsoft.com/sharepoint/v3/contenttype/forms"/>
  </ds:schemaRefs>
</ds:datastoreItem>
</file>

<file path=customXml/itemProps2.xml><?xml version="1.0" encoding="utf-8"?>
<ds:datastoreItem xmlns:ds="http://schemas.openxmlformats.org/officeDocument/2006/customXml" ds:itemID="{DFAF3AA5-CF92-4873-98E5-A344A82A1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4af13-32b2-4119-8e02-20c54814feab"/>
    <ds:schemaRef ds:uri="21478273-4f81-4aa2-a466-7405cc301c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F7D066-197F-4E85-A7B2-4C13D9F0F0CD}">
  <ds:schemaRefs>
    <ds:schemaRef ds:uri="21478273-4f81-4aa2-a466-7405cc301cec"/>
    <ds:schemaRef ds:uri="http://purl.org/dc/elements/1.1/"/>
    <ds:schemaRef ds:uri="http://www.w3.org/XML/1998/namespace"/>
    <ds:schemaRef ds:uri="fb74af13-32b2-4119-8e02-20c54814feab"/>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282</TotalTime>
  <Words>593</Words>
  <Application>Microsoft Office PowerPoint</Application>
  <PresentationFormat>Widescreen</PresentationFormat>
  <Paragraphs>127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Cambria</vt:lpstr>
      <vt:lpstr>Gill Sans MT</vt:lpstr>
      <vt:lpstr>Wingdings</vt:lpstr>
      <vt:lpstr>Office Theme</vt:lpstr>
      <vt:lpstr>PowerPoint Presentation</vt:lpstr>
      <vt:lpstr>Agenda</vt:lpstr>
      <vt:lpstr>Decision-Making &amp; Roles</vt:lpstr>
      <vt:lpstr>Timeline &amp; Expectations</vt:lpstr>
      <vt:lpstr>Workstreams – Where We Are Today</vt:lpstr>
      <vt:lpstr>Revenue Streams Overview</vt:lpstr>
      <vt:lpstr>OpenLMIS Private Health Prototype</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L Couri</dc:creator>
  <cp:lastModifiedBy>Emily Clayton</cp:lastModifiedBy>
  <cp:revision>5</cp:revision>
  <cp:lastPrinted>2019-08-13T13:48:19Z</cp:lastPrinted>
  <dcterms:created xsi:type="dcterms:W3CDTF">2019-06-04T04:31:38Z</dcterms:created>
  <dcterms:modified xsi:type="dcterms:W3CDTF">2019-10-08T03:43:53Z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0x010100D932EAD547D39A448F70DFD1A9451210</vt:lpwstr>
  </property>
</Properties>
</file>