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8" r:id="rId4"/>
  </p:sldMasterIdLst>
  <p:notesMasterIdLst>
    <p:notesMasterId r:id="rId24"/>
  </p:notesMasterIdLst>
  <p:sldIdLst>
    <p:sldId id="1463" r:id="rId5"/>
    <p:sldId id="1451" r:id="rId6"/>
    <p:sldId id="1791" r:id="rId7"/>
    <p:sldId id="1856" r:id="rId8"/>
    <p:sldId id="1542" r:id="rId9"/>
    <p:sldId id="1846" r:id="rId10"/>
    <p:sldId id="1857" r:id="rId11"/>
    <p:sldId id="1841" r:id="rId12"/>
    <p:sldId id="1844" r:id="rId13"/>
    <p:sldId id="1873" r:id="rId14"/>
    <p:sldId id="1781" r:id="rId15"/>
    <p:sldId id="1874" r:id="rId16"/>
    <p:sldId id="1869" r:id="rId17"/>
    <p:sldId id="1871" r:id="rId18"/>
    <p:sldId id="1852" r:id="rId19"/>
    <p:sldId id="1854" r:id="rId20"/>
    <p:sldId id="1855" r:id="rId21"/>
    <p:sldId id="1853" r:id="rId22"/>
    <p:sldId id="1716" r:id="rId23"/>
  </p:sldIdLst>
  <p:sldSz cx="12192000" cy="6858000"/>
  <p:notesSz cx="6858000" cy="18764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view (7:00 - 7:15 AM)" id="{6F9889D8-3754-4758-A544-67C65A6877FC}">
          <p14:sldIdLst>
            <p14:sldId id="1463"/>
            <p14:sldId id="1451"/>
            <p14:sldId id="1791"/>
            <p14:sldId id="1856"/>
            <p14:sldId id="1542"/>
            <p14:sldId id="1846"/>
            <p14:sldId id="1857"/>
            <p14:sldId id="1841"/>
            <p14:sldId id="1844"/>
            <p14:sldId id="1873"/>
            <p14:sldId id="1781"/>
            <p14:sldId id="1874"/>
            <p14:sldId id="1869"/>
            <p14:sldId id="1871"/>
          </p14:sldIdLst>
        </p14:section>
        <p14:section name="IQVIA (7:15 to 7:45 AM)" id="{C82E3B76-F88E-ED4D-8053-3315CC3573BA}">
          <p14:sldIdLst>
            <p14:sldId id="1852"/>
          </p14:sldIdLst>
        </p14:section>
        <p14:section name="Discussion &amp; Close (7:45 - 8:00)" id="{16D0D341-F318-D94E-9593-93AA4E58A3D0}">
          <p14:sldIdLst>
            <p14:sldId id="1854"/>
            <p14:sldId id="1855"/>
            <p14:sldId id="1853"/>
            <p14:sldId id="17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24" userDrawn="1">
          <p15:clr>
            <a:srgbClr val="A4A3A4"/>
          </p15:clr>
        </p15:guide>
        <p15:guide id="4" pos="7056" userDrawn="1">
          <p15:clr>
            <a:srgbClr val="A4A3A4"/>
          </p15:clr>
        </p15:guide>
        <p15:guide id="5" pos="64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ily Clayton" initials="EC" lastIdx="47" clrIdx="6">
    <p:extLst>
      <p:ext uri="{19B8F6BF-5375-455C-9EA6-DF929625EA0E}">
        <p15:presenceInfo xmlns:p15="http://schemas.microsoft.com/office/powerpoint/2012/main" userId="Emily Clayton" providerId="None"/>
      </p:ext>
    </p:extLst>
  </p:cmAuthor>
  <p:cmAuthor id="1" name="Erin Barnaby" initials="EB" lastIdx="36" clrIdx="0"/>
  <p:cmAuthor id="8" name="Kim Couri" initials="KC" lastIdx="59" clrIdx="7">
    <p:extLst>
      <p:ext uri="{19B8F6BF-5375-455C-9EA6-DF929625EA0E}">
        <p15:presenceInfo xmlns:p15="http://schemas.microsoft.com/office/powerpoint/2012/main" userId="S::kcouri@resonanceglobal.com::793f997e-064a-412f-b5c8-b3332e3b40dd" providerId="AD"/>
      </p:ext>
    </p:extLst>
  </p:cmAuthor>
  <p:cmAuthor id="2" name="Erin Barnaby" initials="EB [3]" lastIdx="1" clrIdx="1"/>
  <p:cmAuthor id="9" name="Kim Couri" initials="KC [2]" lastIdx="3" clrIdx="8">
    <p:extLst>
      <p:ext uri="{19B8F6BF-5375-455C-9EA6-DF929625EA0E}">
        <p15:presenceInfo xmlns:p15="http://schemas.microsoft.com/office/powerpoint/2012/main" userId="793f997e-064a-412f-b5c8-b3332e3b40dd" providerId="Windows Live"/>
      </p:ext>
    </p:extLst>
  </p:cmAuthor>
  <p:cmAuthor id="3" name="Erin Barnaby" initials="EB [2]" lastIdx="1" clrIdx="2"/>
  <p:cmAuthor id="10" name="Alice Helbing" initials="AH" lastIdx="66" clrIdx="9">
    <p:extLst>
      <p:ext uri="{19B8F6BF-5375-455C-9EA6-DF929625EA0E}">
        <p15:presenceInfo xmlns:p15="http://schemas.microsoft.com/office/powerpoint/2012/main" userId="S::ahelbing_ct@resonanceglobal.com::211eac8c-804d-4a74-8184-d93f3ef7aa8c" providerId="AD"/>
      </p:ext>
    </p:extLst>
  </p:cmAuthor>
  <p:cmAuthor id="4" name="James Bernard" initials="JB" lastIdx="39" clrIdx="3"/>
  <p:cmAuthor id="11" name="Emily Clayton" initials="EC [2]" lastIdx="3" clrIdx="10">
    <p:extLst>
      <p:ext uri="{19B8F6BF-5375-455C-9EA6-DF929625EA0E}">
        <p15:presenceInfo xmlns:p15="http://schemas.microsoft.com/office/powerpoint/2012/main" userId="S::eclayton@resonanceglobal.com::736f76e2-1570-45a2-9c1d-121bb6a9bc70" providerId="AD"/>
      </p:ext>
    </p:extLst>
  </p:cmAuthor>
  <p:cmAuthor id="5" name="Zachary Harris" initials="ZH" lastIdx="11" clrIdx="4">
    <p:extLst>
      <p:ext uri="{19B8F6BF-5375-455C-9EA6-DF929625EA0E}">
        <p15:presenceInfo xmlns:p15="http://schemas.microsoft.com/office/powerpoint/2012/main" userId="S-1-5-21-3204519410-1952040929-1629309110-1193" providerId="AD"/>
      </p:ext>
    </p:extLst>
  </p:cmAuthor>
  <p:cmAuthor id="12" name="Kimberly L Couri" initials="KLC" lastIdx="2" clrIdx="11">
    <p:extLst>
      <p:ext uri="{19B8F6BF-5375-455C-9EA6-DF929625EA0E}">
        <p15:presenceInfo xmlns:p15="http://schemas.microsoft.com/office/powerpoint/2012/main" userId="fb4445b75fb768ad" providerId="Windows Live"/>
      </p:ext>
    </p:extLst>
  </p:cmAuthor>
  <p:cmAuthor id="6" name="Zachary Harris" initials="ZH [2]" lastIdx="1" clrIdx="5">
    <p:extLst>
      <p:ext uri="{19B8F6BF-5375-455C-9EA6-DF929625EA0E}">
        <p15:presenceInfo xmlns:p15="http://schemas.microsoft.com/office/powerpoint/2012/main" userId="Zachary Ha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268"/>
    <a:srgbClr val="2E2168"/>
    <a:srgbClr val="F9AD60"/>
    <a:srgbClr val="A39D49"/>
    <a:srgbClr val="0D9847"/>
    <a:srgbClr val="008F00"/>
    <a:srgbClr val="539EA8"/>
    <a:srgbClr val="16A652"/>
    <a:srgbClr val="FFFFFF"/>
    <a:srgbClr val="047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C1024-C07C-A44B-8B8F-6F871A7E2C4B}" v="11" dt="2019-11-11T22:54:21.976"/>
    <p1510:client id="{E1982625-1BC4-C941-A88D-A633F9ADA0B2}" v="2373" dt="2019-11-12T05:31:08.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8"/>
    <p:restoredTop sz="81905"/>
  </p:normalViewPr>
  <p:slideViewPr>
    <p:cSldViewPr snapToGrid="0">
      <p:cViewPr varScale="1">
        <p:scale>
          <a:sx n="56" d="100"/>
          <a:sy n="56" d="100"/>
        </p:scale>
        <p:origin x="80" y="52"/>
      </p:cViewPr>
      <p:guideLst>
        <p:guide orient="horz" pos="2160"/>
        <p:guide pos="3840"/>
        <p:guide pos="624"/>
        <p:guide pos="7056"/>
        <p:guide pos="6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L Couri" userId="fb4445b75fb768ad" providerId="LiveId" clId="{E1982625-1BC4-C941-A88D-A633F9ADA0B2}"/>
    <pc:docChg chg="undo custSel mod addSld delSld modSld sldOrd modMainMaster delSection modSection">
      <pc:chgData name="Kimberly L Couri" userId="fb4445b75fb768ad" providerId="LiveId" clId="{E1982625-1BC4-C941-A88D-A633F9ADA0B2}" dt="2019-11-12T05:31:08.362" v="10417"/>
      <pc:docMkLst>
        <pc:docMk/>
      </pc:docMkLst>
      <pc:sldChg chg="add del">
        <pc:chgData name="Kimberly L Couri" userId="fb4445b75fb768ad" providerId="LiveId" clId="{E1982625-1BC4-C941-A88D-A633F9ADA0B2}" dt="2019-11-12T05:20:20.438" v="10016" actId="2696"/>
        <pc:sldMkLst>
          <pc:docMk/>
          <pc:sldMk cId="2210661752" sldId="1429"/>
        </pc:sldMkLst>
      </pc:sldChg>
      <pc:sldChg chg="modSp modTransition modNotesTx">
        <pc:chgData name="Kimberly L Couri" userId="fb4445b75fb768ad" providerId="LiveId" clId="{E1982625-1BC4-C941-A88D-A633F9ADA0B2}" dt="2019-11-12T05:28:39.687" v="10414"/>
        <pc:sldMkLst>
          <pc:docMk/>
          <pc:sldMk cId="4162015447" sldId="1451"/>
        </pc:sldMkLst>
        <pc:spChg chg="mod">
          <ac:chgData name="Kimberly L Couri" userId="fb4445b75fb768ad" providerId="LiveId" clId="{E1982625-1BC4-C941-A88D-A633F9ADA0B2}" dt="2019-11-12T04:33:45.813" v="8060" actId="20577"/>
          <ac:spMkLst>
            <pc:docMk/>
            <pc:sldMk cId="4162015447" sldId="1451"/>
            <ac:spMk id="3" creationId="{5EC33C70-698E-49B6-9F40-DF2ECD3BC725}"/>
          </ac:spMkLst>
        </pc:spChg>
      </pc:sldChg>
      <pc:sldChg chg="modSp modTransition modNotesTx">
        <pc:chgData name="Kimberly L Couri" userId="fb4445b75fb768ad" providerId="LiveId" clId="{E1982625-1BC4-C941-A88D-A633F9ADA0B2}" dt="2019-11-12T05:28:39.687" v="10414"/>
        <pc:sldMkLst>
          <pc:docMk/>
          <pc:sldMk cId="244724434" sldId="1463"/>
        </pc:sldMkLst>
        <pc:spChg chg="mod">
          <ac:chgData name="Kimberly L Couri" userId="fb4445b75fb768ad" providerId="LiveId" clId="{E1982625-1BC4-C941-A88D-A633F9ADA0B2}" dt="2019-11-12T03:50:03.176" v="5080" actId="20577"/>
          <ac:spMkLst>
            <pc:docMk/>
            <pc:sldMk cId="244724434" sldId="1463"/>
            <ac:spMk id="13" creationId="{00000000-0000-0000-0000-000000000000}"/>
          </ac:spMkLst>
        </pc:spChg>
      </pc:sldChg>
      <pc:sldChg chg="addSp delSp modSp add modTransition modNotesTx">
        <pc:chgData name="Kimberly L Couri" userId="fb4445b75fb768ad" providerId="LiveId" clId="{E1982625-1BC4-C941-A88D-A633F9ADA0B2}" dt="2019-11-12T05:28:39.687" v="10414"/>
        <pc:sldMkLst>
          <pc:docMk/>
          <pc:sldMk cId="3392276555" sldId="1542"/>
        </pc:sldMkLst>
        <pc:spChg chg="mod">
          <ac:chgData name="Kimberly L Couri" userId="fb4445b75fb768ad" providerId="LiveId" clId="{E1982625-1BC4-C941-A88D-A633F9ADA0B2}" dt="2019-11-12T03:35:47.335" v="3643" actId="20577"/>
          <ac:spMkLst>
            <pc:docMk/>
            <pc:sldMk cId="3392276555" sldId="1542"/>
            <ac:spMk id="2" creationId="{45B6A27D-D502-8D4F-B9BE-E03A92E5B15F}"/>
          </ac:spMkLst>
        </pc:spChg>
        <pc:spChg chg="mod">
          <ac:chgData name="Kimberly L Couri" userId="fb4445b75fb768ad" providerId="LiveId" clId="{E1982625-1BC4-C941-A88D-A633F9ADA0B2}" dt="2019-11-12T02:11:00.400" v="2456" actId="20577"/>
          <ac:spMkLst>
            <pc:docMk/>
            <pc:sldMk cId="3392276555" sldId="1542"/>
            <ac:spMk id="4" creationId="{7FE0A826-B37E-CE44-B414-2DE0FC409F06}"/>
          </ac:spMkLst>
        </pc:spChg>
        <pc:spChg chg="add mod">
          <ac:chgData name="Kimberly L Couri" userId="fb4445b75fb768ad" providerId="LiveId" clId="{E1982625-1BC4-C941-A88D-A633F9ADA0B2}" dt="2019-11-12T02:11:43.332" v="2468" actId="114"/>
          <ac:spMkLst>
            <pc:docMk/>
            <pc:sldMk cId="3392276555" sldId="1542"/>
            <ac:spMk id="5" creationId="{975C0512-897A-D24C-8468-7F729DA9B7FF}"/>
          </ac:spMkLst>
        </pc:spChg>
        <pc:spChg chg="del">
          <ac:chgData name="Kimberly L Couri" userId="fb4445b75fb768ad" providerId="LiveId" clId="{E1982625-1BC4-C941-A88D-A633F9ADA0B2}" dt="2019-11-12T02:03:49.495" v="1948" actId="478"/>
          <ac:spMkLst>
            <pc:docMk/>
            <pc:sldMk cId="3392276555" sldId="1542"/>
            <ac:spMk id="9" creationId="{89D603BE-618A-DB45-8896-3AA65DB037B2}"/>
          </ac:spMkLst>
        </pc:spChg>
        <pc:spChg chg="add del mod">
          <ac:chgData name="Kimberly L Couri" userId="fb4445b75fb768ad" providerId="LiveId" clId="{E1982625-1BC4-C941-A88D-A633F9ADA0B2}" dt="2019-11-12T02:14:34.850" v="2502" actId="478"/>
          <ac:spMkLst>
            <pc:docMk/>
            <pc:sldMk cId="3392276555" sldId="1542"/>
            <ac:spMk id="10" creationId="{B602AD20-5B22-8B42-9A2E-7E41E7F1F67D}"/>
          </ac:spMkLst>
        </pc:spChg>
        <pc:grpChg chg="add">
          <ac:chgData name="Kimberly L Couri" userId="fb4445b75fb768ad" providerId="LiveId" clId="{E1982625-1BC4-C941-A88D-A633F9ADA0B2}" dt="2019-11-12T03:50:14.485" v="5082"/>
          <ac:grpSpMkLst>
            <pc:docMk/>
            <pc:sldMk cId="3392276555" sldId="1542"/>
            <ac:grpSpMk id="14" creationId="{AE0A3AC5-A457-6B44-8E46-4FC8A6FB171D}"/>
          </ac:grpSpMkLst>
        </pc:grpChg>
        <pc:picChg chg="mod">
          <ac:chgData name="Kimberly L Couri" userId="fb4445b75fb768ad" providerId="LiveId" clId="{E1982625-1BC4-C941-A88D-A633F9ADA0B2}" dt="2019-11-12T02:08:25.194" v="2258" actId="1038"/>
          <ac:picMkLst>
            <pc:docMk/>
            <pc:sldMk cId="3392276555" sldId="1542"/>
            <ac:picMk id="7" creationId="{BBED250B-18F1-A94B-9720-78B65775E2D5}"/>
          </ac:picMkLst>
        </pc:picChg>
        <pc:picChg chg="add del mod">
          <ac:chgData name="Kimberly L Couri" userId="fb4445b75fb768ad" providerId="LiveId" clId="{E1982625-1BC4-C941-A88D-A633F9ADA0B2}" dt="2019-11-12T02:15:58.024" v="2514" actId="478"/>
          <ac:picMkLst>
            <pc:docMk/>
            <pc:sldMk cId="3392276555" sldId="1542"/>
            <ac:picMk id="8" creationId="{5D8A9027-8621-0E4C-BF92-1E193832E072}"/>
          </ac:picMkLst>
        </pc:picChg>
        <pc:picChg chg="del">
          <ac:chgData name="Kimberly L Couri" userId="fb4445b75fb768ad" providerId="LiveId" clId="{E1982625-1BC4-C941-A88D-A633F9ADA0B2}" dt="2019-11-12T02:03:51.579" v="1949" actId="478"/>
          <ac:picMkLst>
            <pc:docMk/>
            <pc:sldMk cId="3392276555" sldId="1542"/>
            <ac:picMk id="11" creationId="{F2332D68-F6DB-064F-AB0A-F94EEB67F96C}"/>
          </ac:picMkLst>
        </pc:picChg>
        <pc:picChg chg="add mod modCrop">
          <ac:chgData name="Kimberly L Couri" userId="fb4445b75fb768ad" providerId="LiveId" clId="{E1982625-1BC4-C941-A88D-A633F9ADA0B2}" dt="2019-11-12T02:16:31.436" v="2520" actId="1076"/>
          <ac:picMkLst>
            <pc:docMk/>
            <pc:sldMk cId="3392276555" sldId="1542"/>
            <ac:picMk id="13" creationId="{D0F5C80A-F994-8441-9FB0-51FCC9397384}"/>
          </ac:picMkLst>
        </pc:picChg>
      </pc:sldChg>
      <pc:sldChg chg="add del">
        <pc:chgData name="Kimberly L Couri" userId="fb4445b75fb768ad" providerId="LiveId" clId="{E1982625-1BC4-C941-A88D-A633F9ADA0B2}" dt="2019-11-12T05:20:20.522" v="10018" actId="2696"/>
        <pc:sldMkLst>
          <pc:docMk/>
          <pc:sldMk cId="1057017467" sldId="1714"/>
        </pc:sldMkLst>
      </pc:sldChg>
      <pc:sldChg chg="modTransition">
        <pc:chgData name="Kimberly L Couri" userId="fb4445b75fb768ad" providerId="LiveId" clId="{E1982625-1BC4-C941-A88D-A633F9ADA0B2}" dt="2019-11-12T05:28:39.687" v="10414"/>
        <pc:sldMkLst>
          <pc:docMk/>
          <pc:sldMk cId="2913214063" sldId="1716"/>
        </pc:sldMkLst>
      </pc:sldChg>
      <pc:sldChg chg="addSp delSp modSp add modTransition modNotesTx">
        <pc:chgData name="Kimberly L Couri" userId="fb4445b75fb768ad" providerId="LiveId" clId="{E1982625-1BC4-C941-A88D-A633F9ADA0B2}" dt="2019-11-12T05:28:39.687" v="10414"/>
        <pc:sldMkLst>
          <pc:docMk/>
          <pc:sldMk cId="775684503" sldId="1781"/>
        </pc:sldMkLst>
        <pc:spChg chg="add mod">
          <ac:chgData name="Kimberly L Couri" userId="fb4445b75fb768ad" providerId="LiveId" clId="{E1982625-1BC4-C941-A88D-A633F9ADA0B2}" dt="2019-11-12T05:17:53.279" v="9980" actId="1076"/>
          <ac:spMkLst>
            <pc:docMk/>
            <pc:sldMk cId="775684503" sldId="1781"/>
            <ac:spMk id="6" creationId="{FAE90533-B7B8-C94A-864B-C3F55E7C4A97}"/>
          </ac:spMkLst>
        </pc:spChg>
        <pc:spChg chg="add mod">
          <ac:chgData name="Kimberly L Couri" userId="fb4445b75fb768ad" providerId="LiveId" clId="{E1982625-1BC4-C941-A88D-A633F9ADA0B2}" dt="2019-11-12T05:17:53.279" v="9980" actId="1076"/>
          <ac:spMkLst>
            <pc:docMk/>
            <pc:sldMk cId="775684503" sldId="1781"/>
            <ac:spMk id="11" creationId="{5F3F9809-6C58-144B-AB9C-A4BEB5F22998}"/>
          </ac:spMkLst>
        </pc:spChg>
        <pc:spChg chg="mod">
          <ac:chgData name="Kimberly L Couri" userId="fb4445b75fb768ad" providerId="LiveId" clId="{E1982625-1BC4-C941-A88D-A633F9ADA0B2}" dt="2019-11-12T05:18:20.021" v="9981" actId="20577"/>
          <ac:spMkLst>
            <pc:docMk/>
            <pc:sldMk cId="775684503" sldId="1781"/>
            <ac:spMk id="12" creationId="{62464FB5-7FD1-4D17-A716-54C82E3C6E02}"/>
          </ac:spMkLst>
        </pc:spChg>
        <pc:spChg chg="add mod">
          <ac:chgData name="Kimberly L Couri" userId="fb4445b75fb768ad" providerId="LiveId" clId="{E1982625-1BC4-C941-A88D-A633F9ADA0B2}" dt="2019-11-12T05:17:53.279" v="9980" actId="1076"/>
          <ac:spMkLst>
            <pc:docMk/>
            <pc:sldMk cId="775684503" sldId="1781"/>
            <ac:spMk id="13" creationId="{DC22B1A5-48F9-BC46-8F8A-E1C770744008}"/>
          </ac:spMkLst>
        </pc:spChg>
        <pc:grpChg chg="del">
          <ac:chgData name="Kimberly L Couri" userId="fb4445b75fb768ad" providerId="LiveId" clId="{E1982625-1BC4-C941-A88D-A633F9ADA0B2}" dt="2019-11-12T05:18:39.089" v="9986" actId="478"/>
          <ac:grpSpMkLst>
            <pc:docMk/>
            <pc:sldMk cId="775684503" sldId="1781"/>
            <ac:grpSpMk id="7" creationId="{95BE2ECD-4788-2D4E-BA8A-0CCC11758E6C}"/>
          </ac:grpSpMkLst>
        </pc:grpChg>
        <pc:grpChg chg="add">
          <ac:chgData name="Kimberly L Couri" userId="fb4445b75fb768ad" providerId="LiveId" clId="{E1982625-1BC4-C941-A88D-A633F9ADA0B2}" dt="2019-11-12T05:18:39.566" v="9987"/>
          <ac:grpSpMkLst>
            <pc:docMk/>
            <pc:sldMk cId="775684503" sldId="1781"/>
            <ac:grpSpMk id="14" creationId="{168DD40D-44B6-464F-821D-B236210E9186}"/>
          </ac:grpSpMkLst>
        </pc:grpChg>
        <pc:picChg chg="del">
          <ac:chgData name="Kimberly L Couri" userId="fb4445b75fb768ad" providerId="LiveId" clId="{E1982625-1BC4-C941-A88D-A633F9ADA0B2}" dt="2019-11-12T05:02:20.383" v="9251" actId="478"/>
          <ac:picMkLst>
            <pc:docMk/>
            <pc:sldMk cId="775684503" sldId="1781"/>
            <ac:picMk id="3" creationId="{9D0FC30C-9772-4C15-83F5-C418BEA82DF0}"/>
          </ac:picMkLst>
        </pc:picChg>
        <pc:picChg chg="mod">
          <ac:chgData name="Kimberly L Couri" userId="fb4445b75fb768ad" providerId="LiveId" clId="{E1982625-1BC4-C941-A88D-A633F9ADA0B2}" dt="2019-11-12T05:17:46.339" v="9979" actId="1076"/>
          <ac:picMkLst>
            <pc:docMk/>
            <pc:sldMk cId="775684503" sldId="1781"/>
            <ac:picMk id="5" creationId="{85CF44A1-7E10-304F-A7E4-2C1078560A34}"/>
          </ac:picMkLst>
        </pc:picChg>
      </pc:sldChg>
      <pc:sldChg chg="add del">
        <pc:chgData name="Kimberly L Couri" userId="fb4445b75fb768ad" providerId="LiveId" clId="{E1982625-1BC4-C941-A88D-A633F9ADA0B2}" dt="2019-11-12T05:20:20.553" v="10019" actId="2696"/>
        <pc:sldMkLst>
          <pc:docMk/>
          <pc:sldMk cId="689166506" sldId="1789"/>
        </pc:sldMkLst>
      </pc:sldChg>
      <pc:sldChg chg="modSp ord modTransition modNotesTx">
        <pc:chgData name="Kimberly L Couri" userId="fb4445b75fb768ad" providerId="LiveId" clId="{E1982625-1BC4-C941-A88D-A633F9ADA0B2}" dt="2019-11-12T05:28:39.687" v="10414"/>
        <pc:sldMkLst>
          <pc:docMk/>
          <pc:sldMk cId="3969439793" sldId="1791"/>
        </pc:sldMkLst>
        <pc:spChg chg="mod">
          <ac:chgData name="Kimberly L Couri" userId="fb4445b75fb768ad" providerId="LiveId" clId="{E1982625-1BC4-C941-A88D-A633F9ADA0B2}" dt="2019-11-12T01:15:36.190" v="982" actId="20577"/>
          <ac:spMkLst>
            <pc:docMk/>
            <pc:sldMk cId="3969439793" sldId="1791"/>
            <ac:spMk id="22" creationId="{77CB47E1-D94C-7B45-843A-1752A643668A}"/>
          </ac:spMkLst>
        </pc:spChg>
        <pc:spChg chg="mod">
          <ac:chgData name="Kimberly L Couri" userId="fb4445b75fb768ad" providerId="LiveId" clId="{E1982625-1BC4-C941-A88D-A633F9ADA0B2}" dt="2019-11-12T01:16:16.184" v="1071" actId="20577"/>
          <ac:spMkLst>
            <pc:docMk/>
            <pc:sldMk cId="3969439793" sldId="1791"/>
            <ac:spMk id="24" creationId="{1809BDF3-850A-5F4F-803E-460E65C5A2B9}"/>
          </ac:spMkLst>
        </pc:spChg>
      </pc:sldChg>
      <pc:sldChg chg="add del">
        <pc:chgData name="Kimberly L Couri" userId="fb4445b75fb768ad" providerId="LiveId" clId="{E1982625-1BC4-C941-A88D-A633F9ADA0B2}" dt="2019-11-12T05:20:20.587" v="10020" actId="2696"/>
        <pc:sldMkLst>
          <pc:docMk/>
          <pc:sldMk cId="2276650541" sldId="1792"/>
        </pc:sldMkLst>
      </pc:sldChg>
      <pc:sldChg chg="add del">
        <pc:chgData name="Kimberly L Couri" userId="fb4445b75fb768ad" providerId="LiveId" clId="{E1982625-1BC4-C941-A88D-A633F9ADA0B2}" dt="2019-11-12T05:20:20.473" v="10017" actId="2696"/>
        <pc:sldMkLst>
          <pc:docMk/>
          <pc:sldMk cId="3480726612" sldId="1796"/>
        </pc:sldMkLst>
      </pc:sldChg>
      <pc:sldChg chg="modSp add modTransition modNotesTx">
        <pc:chgData name="Kimberly L Couri" userId="fb4445b75fb768ad" providerId="LiveId" clId="{E1982625-1BC4-C941-A88D-A633F9ADA0B2}" dt="2019-11-12T05:28:39.687" v="10414"/>
        <pc:sldMkLst>
          <pc:docMk/>
          <pc:sldMk cId="775586819" sldId="1841"/>
        </pc:sldMkLst>
        <pc:spChg chg="mod">
          <ac:chgData name="Kimberly L Couri" userId="fb4445b75fb768ad" providerId="LiveId" clId="{E1982625-1BC4-C941-A88D-A633F9ADA0B2}" dt="2019-11-12T04:33:59.323" v="8086" actId="20577"/>
          <ac:spMkLst>
            <pc:docMk/>
            <pc:sldMk cId="775586819" sldId="1841"/>
            <ac:spMk id="2" creationId="{4D4C28A8-0A1E-9648-BD79-34E1F936BF20}"/>
          </ac:spMkLst>
        </pc:spChg>
      </pc:sldChg>
      <pc:sldChg chg="addSp delSp modSp add modTransition modAnim modNotesTx">
        <pc:chgData name="Kimberly L Couri" userId="fb4445b75fb768ad" providerId="LiveId" clId="{E1982625-1BC4-C941-A88D-A633F9ADA0B2}" dt="2019-11-12T05:28:39.687" v="10414"/>
        <pc:sldMkLst>
          <pc:docMk/>
          <pc:sldMk cId="1329670944" sldId="1844"/>
        </pc:sldMkLst>
        <pc:spChg chg="mod">
          <ac:chgData name="Kimberly L Couri" userId="fb4445b75fb768ad" providerId="LiveId" clId="{E1982625-1BC4-C941-A88D-A633F9ADA0B2}" dt="2019-11-12T04:32:20.967" v="7880" actId="20577"/>
          <ac:spMkLst>
            <pc:docMk/>
            <pc:sldMk cId="1329670944" sldId="1844"/>
            <ac:spMk id="2" creationId="{C6CCEE55-206E-7D47-BB8F-4E16304F53D9}"/>
          </ac:spMkLst>
        </pc:spChg>
        <pc:spChg chg="mod">
          <ac:chgData name="Kimberly L Couri" userId="fb4445b75fb768ad" providerId="LiveId" clId="{E1982625-1BC4-C941-A88D-A633F9ADA0B2}" dt="2019-11-12T05:02:09.109" v="9250" actId="113"/>
          <ac:spMkLst>
            <pc:docMk/>
            <pc:sldMk cId="1329670944" sldId="1844"/>
            <ac:spMk id="3" creationId="{43719B7B-171E-AE4B-9384-75060B8DB79F}"/>
          </ac:spMkLst>
        </pc:spChg>
        <pc:spChg chg="add del mod">
          <ac:chgData name="Kimberly L Couri" userId="fb4445b75fb768ad" providerId="LiveId" clId="{E1982625-1BC4-C941-A88D-A633F9ADA0B2}" dt="2019-11-12T04:45:18.957" v="8580" actId="478"/>
          <ac:spMkLst>
            <pc:docMk/>
            <pc:sldMk cId="1329670944" sldId="1844"/>
            <ac:spMk id="5" creationId="{0C431FDE-BD5F-754B-A41C-A25E8720FB83}"/>
          </ac:spMkLst>
        </pc:spChg>
        <pc:spChg chg="add mod">
          <ac:chgData name="Kimberly L Couri" userId="fb4445b75fb768ad" providerId="LiveId" clId="{E1982625-1BC4-C941-A88D-A633F9ADA0B2}" dt="2019-11-12T04:59:49.259" v="9162" actId="1036"/>
          <ac:spMkLst>
            <pc:docMk/>
            <pc:sldMk cId="1329670944" sldId="1844"/>
            <ac:spMk id="16" creationId="{CB5DAD9A-BDA7-0E4C-8E5B-7D773CC20DA8}"/>
          </ac:spMkLst>
        </pc:spChg>
        <pc:grpChg chg="del">
          <ac:chgData name="Kimberly L Couri" userId="fb4445b75fb768ad" providerId="LiveId" clId="{E1982625-1BC4-C941-A88D-A633F9ADA0B2}" dt="2019-11-12T04:33:29.229" v="8033" actId="478"/>
          <ac:grpSpMkLst>
            <pc:docMk/>
            <pc:sldMk cId="1329670944" sldId="1844"/>
            <ac:grpSpMk id="7" creationId="{67B0BF53-42BC-9E48-AB93-EF674BC0410D}"/>
          </ac:grpSpMkLst>
        </pc:grpChg>
        <pc:grpChg chg="add">
          <ac:chgData name="Kimberly L Couri" userId="fb4445b75fb768ad" providerId="LiveId" clId="{E1982625-1BC4-C941-A88D-A633F9ADA0B2}" dt="2019-11-12T04:33:34.695" v="8034"/>
          <ac:grpSpMkLst>
            <pc:docMk/>
            <pc:sldMk cId="1329670944" sldId="1844"/>
            <ac:grpSpMk id="11" creationId="{4BE4EF34-42AE-B543-82C6-60889B394C84}"/>
          </ac:grpSpMkLst>
        </pc:grpChg>
        <pc:picChg chg="del">
          <ac:chgData name="Kimberly L Couri" userId="fb4445b75fb768ad" providerId="LiveId" clId="{E1982625-1BC4-C941-A88D-A633F9ADA0B2}" dt="2019-11-12T04:41:11.318" v="8564" actId="478"/>
          <ac:picMkLst>
            <pc:docMk/>
            <pc:sldMk cId="1329670944" sldId="1844"/>
            <ac:picMk id="12" creationId="{86EA0D55-ACC1-5F4A-BADB-7264FF8949E1}"/>
          </ac:picMkLst>
        </pc:picChg>
        <pc:picChg chg="add mod modCrop">
          <ac:chgData name="Kimberly L Couri" userId="fb4445b75fb768ad" providerId="LiveId" clId="{E1982625-1BC4-C941-A88D-A633F9ADA0B2}" dt="2019-11-12T04:59:49.259" v="9162" actId="1036"/>
          <ac:picMkLst>
            <pc:docMk/>
            <pc:sldMk cId="1329670944" sldId="1844"/>
            <ac:picMk id="15" creationId="{E5863067-992F-CD4A-8440-04549A1F5767}"/>
          </ac:picMkLst>
        </pc:picChg>
      </pc:sldChg>
      <pc:sldChg chg="addSp delSp modSp add ord modTransition modAnim modNotesTx">
        <pc:chgData name="Kimberly L Couri" userId="fb4445b75fb768ad" providerId="LiveId" clId="{E1982625-1BC4-C941-A88D-A633F9ADA0B2}" dt="2019-11-12T05:28:39.687" v="10414"/>
        <pc:sldMkLst>
          <pc:docMk/>
          <pc:sldMk cId="2988200056" sldId="1846"/>
        </pc:sldMkLst>
        <pc:spChg chg="mod">
          <ac:chgData name="Kimberly L Couri" userId="fb4445b75fb768ad" providerId="LiveId" clId="{E1982625-1BC4-C941-A88D-A633F9ADA0B2}" dt="2019-11-12T05:08:28.149" v="9465" actId="20577"/>
          <ac:spMkLst>
            <pc:docMk/>
            <pc:sldMk cId="2988200056" sldId="1846"/>
            <ac:spMk id="2" creationId="{49750E7F-86C2-734E-9114-444206D6F805}"/>
          </ac:spMkLst>
        </pc:spChg>
        <pc:spChg chg="mod">
          <ac:chgData name="Kimberly L Couri" userId="fb4445b75fb768ad" providerId="LiveId" clId="{E1982625-1BC4-C941-A88D-A633F9ADA0B2}" dt="2019-11-12T02:26:15.646" v="3101" actId="1036"/>
          <ac:spMkLst>
            <pc:docMk/>
            <pc:sldMk cId="2988200056" sldId="1846"/>
            <ac:spMk id="6" creationId="{36F51BA8-D7AF-42E3-9CBA-C236B36537C0}"/>
          </ac:spMkLst>
        </pc:spChg>
        <pc:spChg chg="del">
          <ac:chgData name="Kimberly L Couri" userId="fb4445b75fb768ad" providerId="LiveId" clId="{E1982625-1BC4-C941-A88D-A633F9ADA0B2}" dt="2019-11-12T02:18:15.005" v="2704" actId="478"/>
          <ac:spMkLst>
            <pc:docMk/>
            <pc:sldMk cId="2988200056" sldId="1846"/>
            <ac:spMk id="10" creationId="{D512704D-CFA0-8140-A014-891688BB2D36}"/>
          </ac:spMkLst>
        </pc:spChg>
        <pc:spChg chg="add mod">
          <ac:chgData name="Kimberly L Couri" userId="fb4445b75fb768ad" providerId="LiveId" clId="{E1982625-1BC4-C941-A88D-A633F9ADA0B2}" dt="2019-11-12T02:26:08.648" v="3092" actId="20577"/>
          <ac:spMkLst>
            <pc:docMk/>
            <pc:sldMk cId="2988200056" sldId="1846"/>
            <ac:spMk id="15" creationId="{98945314-6579-E647-AA9F-49D27E91399C}"/>
          </ac:spMkLst>
        </pc:spChg>
        <pc:spChg chg="mod">
          <ac:chgData name="Kimberly L Couri" userId="fb4445b75fb768ad" providerId="LiveId" clId="{E1982625-1BC4-C941-A88D-A633F9ADA0B2}" dt="2019-11-12T02:26:15.646" v="3101" actId="1036"/>
          <ac:spMkLst>
            <pc:docMk/>
            <pc:sldMk cId="2988200056" sldId="1846"/>
            <ac:spMk id="16" creationId="{A78F23F5-5F5A-4564-930F-DACA8F2F8D5D}"/>
          </ac:spMkLst>
        </pc:spChg>
        <pc:spChg chg="mod">
          <ac:chgData name="Kimberly L Couri" userId="fb4445b75fb768ad" providerId="LiveId" clId="{E1982625-1BC4-C941-A88D-A633F9ADA0B2}" dt="2019-11-12T02:26:15.646" v="3101" actId="1036"/>
          <ac:spMkLst>
            <pc:docMk/>
            <pc:sldMk cId="2988200056" sldId="1846"/>
            <ac:spMk id="17" creationId="{E3F07191-117F-40A1-A110-55ED0ED88EC0}"/>
          </ac:spMkLst>
        </pc:spChg>
        <pc:spChg chg="mod">
          <ac:chgData name="Kimberly L Couri" userId="fb4445b75fb768ad" providerId="LiveId" clId="{E1982625-1BC4-C941-A88D-A633F9ADA0B2}" dt="2019-11-12T02:26:15.646" v="3101" actId="1036"/>
          <ac:spMkLst>
            <pc:docMk/>
            <pc:sldMk cId="2988200056" sldId="1846"/>
            <ac:spMk id="18" creationId="{AE470C6D-492C-4880-9B1A-BE5ED2A95739}"/>
          </ac:spMkLst>
        </pc:spChg>
        <pc:spChg chg="mod">
          <ac:chgData name="Kimberly L Couri" userId="fb4445b75fb768ad" providerId="LiveId" clId="{E1982625-1BC4-C941-A88D-A633F9ADA0B2}" dt="2019-11-12T02:27:14.312" v="3234" actId="20577"/>
          <ac:spMkLst>
            <pc:docMk/>
            <pc:sldMk cId="2988200056" sldId="1846"/>
            <ac:spMk id="19" creationId="{5D009BDF-76EE-4163-9462-40F3CC3EBF75}"/>
          </ac:spMkLst>
        </pc:spChg>
        <pc:spChg chg="mod">
          <ac:chgData name="Kimberly L Couri" userId="fb4445b75fb768ad" providerId="LiveId" clId="{E1982625-1BC4-C941-A88D-A633F9ADA0B2}" dt="2019-11-12T02:28:54.971" v="3374" actId="20577"/>
          <ac:spMkLst>
            <pc:docMk/>
            <pc:sldMk cId="2988200056" sldId="1846"/>
            <ac:spMk id="20" creationId="{3DF3AFA7-DC42-4369-A5E5-F61E0E51E49B}"/>
          </ac:spMkLst>
        </pc:spChg>
        <pc:grpChg chg="del">
          <ac:chgData name="Kimberly L Couri" userId="fb4445b75fb768ad" providerId="LiveId" clId="{E1982625-1BC4-C941-A88D-A633F9ADA0B2}" dt="2019-11-12T02:13:56.521" v="2469" actId="478"/>
          <ac:grpSpMkLst>
            <pc:docMk/>
            <pc:sldMk cId="2988200056" sldId="1846"/>
            <ac:grpSpMk id="7" creationId="{60CDEF71-5A4B-104C-A31B-947E31B15DDB}"/>
          </ac:grpSpMkLst>
        </pc:grpChg>
        <pc:grpChg chg="add">
          <ac:chgData name="Kimberly L Couri" userId="fb4445b75fb768ad" providerId="LiveId" clId="{E1982625-1BC4-C941-A88D-A633F9ADA0B2}" dt="2019-11-12T03:50:16.756" v="5083"/>
          <ac:grpSpMkLst>
            <pc:docMk/>
            <pc:sldMk cId="2988200056" sldId="1846"/>
            <ac:grpSpMk id="21" creationId="{81F22E04-8088-E543-9AA0-9FAC2CB6DC9B}"/>
          </ac:grpSpMkLst>
        </pc:grpChg>
      </pc:sldChg>
      <pc:sldChg chg="addSp delSp modSp ord modTransition modNotesTx">
        <pc:chgData name="Kimberly L Couri" userId="fb4445b75fb768ad" providerId="LiveId" clId="{E1982625-1BC4-C941-A88D-A633F9ADA0B2}" dt="2019-11-12T05:29:35.719" v="10416" actId="478"/>
        <pc:sldMkLst>
          <pc:docMk/>
          <pc:sldMk cId="914662019" sldId="1852"/>
        </pc:sldMkLst>
        <pc:spChg chg="mod">
          <ac:chgData name="Kimberly L Couri" userId="fb4445b75fb768ad" providerId="LiveId" clId="{E1982625-1BC4-C941-A88D-A633F9ADA0B2}" dt="2019-11-12T01:54:37.238" v="1675" actId="1076"/>
          <ac:spMkLst>
            <pc:docMk/>
            <pc:sldMk cId="914662019" sldId="1852"/>
            <ac:spMk id="12" creationId="{87999AC9-FC3B-3842-AA63-E5EABD7B9544}"/>
          </ac:spMkLst>
        </pc:spChg>
        <pc:grpChg chg="add del">
          <ac:chgData name="Kimberly L Couri" userId="fb4445b75fb768ad" providerId="LiveId" clId="{E1982625-1BC4-C941-A88D-A633F9ADA0B2}" dt="2019-11-12T05:29:35.719" v="10416" actId="478"/>
          <ac:grpSpMkLst>
            <pc:docMk/>
            <pc:sldMk cId="914662019" sldId="1852"/>
            <ac:grpSpMk id="8" creationId="{4D59FAE8-4B1F-204A-9356-40269879F924}"/>
          </ac:grpSpMkLst>
        </pc:grpChg>
        <pc:picChg chg="mod">
          <ac:chgData name="Kimberly L Couri" userId="fb4445b75fb768ad" providerId="LiveId" clId="{E1982625-1BC4-C941-A88D-A633F9ADA0B2}" dt="2019-11-12T01:54:37.238" v="1675" actId="1076"/>
          <ac:picMkLst>
            <pc:docMk/>
            <pc:sldMk cId="914662019" sldId="1852"/>
            <ac:picMk id="6" creationId="{B6E9224B-7B4F-6B4E-A33C-9094AFFA1AB7}"/>
          </ac:picMkLst>
        </pc:picChg>
        <pc:picChg chg="mod">
          <ac:chgData name="Kimberly L Couri" userId="fb4445b75fb768ad" providerId="LiveId" clId="{E1982625-1BC4-C941-A88D-A633F9ADA0B2}" dt="2019-11-12T01:54:32.479" v="1674" actId="1076"/>
          <ac:picMkLst>
            <pc:docMk/>
            <pc:sldMk cId="914662019" sldId="1852"/>
            <ac:picMk id="7" creationId="{BE6C1F32-B111-2943-B6B3-E12ABDB0F748}"/>
          </ac:picMkLst>
        </pc:picChg>
      </pc:sldChg>
      <pc:sldChg chg="addSp delSp modSp mod modTransition setBg">
        <pc:chgData name="Kimberly L Couri" userId="fb4445b75fb768ad" providerId="LiveId" clId="{E1982625-1BC4-C941-A88D-A633F9ADA0B2}" dt="2019-11-12T05:29:28.763" v="10415" actId="478"/>
        <pc:sldMkLst>
          <pc:docMk/>
          <pc:sldMk cId="4043402070" sldId="1853"/>
        </pc:sldMkLst>
        <pc:spChg chg="mod ord">
          <ac:chgData name="Kimberly L Couri" userId="fb4445b75fb768ad" providerId="LiveId" clId="{E1982625-1BC4-C941-A88D-A633F9ADA0B2}" dt="2019-11-12T01:04:48.764" v="445" actId="26606"/>
          <ac:spMkLst>
            <pc:docMk/>
            <pc:sldMk cId="4043402070" sldId="1853"/>
            <ac:spMk id="2" creationId="{641533D4-18B6-4C10-B71A-B580F186768C}"/>
          </ac:spMkLst>
        </pc:spChg>
        <pc:spChg chg="mod ord">
          <ac:chgData name="Kimberly L Couri" userId="fb4445b75fb768ad" providerId="LiveId" clId="{E1982625-1BC4-C941-A88D-A633F9ADA0B2}" dt="2019-11-12T01:04:48.764" v="445" actId="26606"/>
          <ac:spMkLst>
            <pc:docMk/>
            <pc:sldMk cId="4043402070" sldId="1853"/>
            <ac:spMk id="5" creationId="{65C982C4-215C-41C4-AD15-7A340D1FA670}"/>
          </ac:spMkLst>
        </pc:spChg>
        <pc:spChg chg="mod">
          <ac:chgData name="Kimberly L Couri" userId="fb4445b75fb768ad" providerId="LiveId" clId="{E1982625-1BC4-C941-A88D-A633F9ADA0B2}" dt="2019-11-12T01:05:39.700" v="447" actId="207"/>
          <ac:spMkLst>
            <pc:docMk/>
            <pc:sldMk cId="4043402070" sldId="1853"/>
            <ac:spMk id="6" creationId="{A24101A6-2F5B-4168-A988-F95C1ED16AAB}"/>
          </ac:spMkLst>
        </pc:spChg>
        <pc:spChg chg="mod ord">
          <ac:chgData name="Kimberly L Couri" userId="fb4445b75fb768ad" providerId="LiveId" clId="{E1982625-1BC4-C941-A88D-A633F9ADA0B2}" dt="2019-11-12T01:04:48.764" v="445" actId="26606"/>
          <ac:spMkLst>
            <pc:docMk/>
            <pc:sldMk cId="4043402070" sldId="1853"/>
            <ac:spMk id="8" creationId="{A6E35379-51FD-4D93-98EA-A2DC33C2742E}"/>
          </ac:spMkLst>
        </pc:spChg>
        <pc:spChg chg="mod ord">
          <ac:chgData name="Kimberly L Couri" userId="fb4445b75fb768ad" providerId="LiveId" clId="{E1982625-1BC4-C941-A88D-A633F9ADA0B2}" dt="2019-11-12T03:52:18.368" v="5200" actId="20577"/>
          <ac:spMkLst>
            <pc:docMk/>
            <pc:sldMk cId="4043402070" sldId="1853"/>
            <ac:spMk id="9" creationId="{FF8D6BD7-6703-4668-B2E3-67687660905A}"/>
          </ac:spMkLst>
        </pc:spChg>
        <pc:spChg chg="add del">
          <ac:chgData name="Kimberly L Couri" userId="fb4445b75fb768ad" providerId="LiveId" clId="{E1982625-1BC4-C941-A88D-A633F9ADA0B2}" dt="2019-11-12T01:04:43.548" v="444" actId="26606"/>
          <ac:spMkLst>
            <pc:docMk/>
            <pc:sldMk cId="4043402070" sldId="1853"/>
            <ac:spMk id="19" creationId="{3CD9DF72-87A3-404E-A828-84CBF11A8303}"/>
          </ac:spMkLst>
        </pc:spChg>
        <pc:grpChg chg="del">
          <ac:chgData name="Kimberly L Couri" userId="fb4445b75fb768ad" providerId="LiveId" clId="{E1982625-1BC4-C941-A88D-A633F9ADA0B2}" dt="2019-11-12T05:29:28.763" v="10415" actId="478"/>
          <ac:grpSpMkLst>
            <pc:docMk/>
            <pc:sldMk cId="4043402070" sldId="1853"/>
            <ac:grpSpMk id="11" creationId="{8D2E7094-74A5-094D-AE34-70585D1906BF}"/>
          </ac:grpSpMkLst>
        </pc:grpChg>
        <pc:picChg chg="mod ord">
          <ac:chgData name="Kimberly L Couri" userId="fb4445b75fb768ad" providerId="LiveId" clId="{E1982625-1BC4-C941-A88D-A633F9ADA0B2}" dt="2019-11-12T01:04:48.764" v="445" actId="26606"/>
          <ac:picMkLst>
            <pc:docMk/>
            <pc:sldMk cId="4043402070" sldId="1853"/>
            <ac:picMk id="10" creationId="{DD10DB3A-75CD-471F-9615-06BC7AF1AFC6}"/>
          </ac:picMkLst>
        </pc:picChg>
        <pc:cxnChg chg="add">
          <ac:chgData name="Kimberly L Couri" userId="fb4445b75fb768ad" providerId="LiveId" clId="{E1982625-1BC4-C941-A88D-A633F9ADA0B2}" dt="2019-11-12T01:04:48.764" v="445" actId="26606"/>
          <ac:cxnSpMkLst>
            <pc:docMk/>
            <pc:sldMk cId="4043402070" sldId="1853"/>
            <ac:cxnSpMk id="16" creationId="{A7F400EE-A8A5-48AF-B4D6-291B52C6F0B0}"/>
          </ac:cxnSpMkLst>
        </pc:cxnChg>
        <pc:cxnChg chg="add del">
          <ac:chgData name="Kimberly L Couri" userId="fb4445b75fb768ad" providerId="LiveId" clId="{E1982625-1BC4-C941-A88D-A633F9ADA0B2}" dt="2019-11-12T01:04:43.548" v="444" actId="26606"/>
          <ac:cxnSpMkLst>
            <pc:docMk/>
            <pc:sldMk cId="4043402070" sldId="1853"/>
            <ac:cxnSpMk id="21" creationId="{20E3A342-4D61-4E3F-AF90-1AB42AEB96CC}"/>
          </ac:cxnSpMkLst>
        </pc:cxnChg>
      </pc:sldChg>
      <pc:sldChg chg="addSp delSp modSp add ord modTransition modAnim modNotesTx">
        <pc:chgData name="Kimberly L Couri" userId="fb4445b75fb768ad" providerId="LiveId" clId="{E1982625-1BC4-C941-A88D-A633F9ADA0B2}" dt="2019-11-12T05:28:39.687" v="10414"/>
        <pc:sldMkLst>
          <pc:docMk/>
          <pc:sldMk cId="4124549221" sldId="1854"/>
        </pc:sldMkLst>
        <pc:spChg chg="add mod">
          <ac:chgData name="Kimberly L Couri" userId="fb4445b75fb768ad" providerId="LiveId" clId="{E1982625-1BC4-C941-A88D-A633F9ADA0B2}" dt="2019-11-12T01:11:01.730" v="910" actId="20577"/>
          <ac:spMkLst>
            <pc:docMk/>
            <pc:sldMk cId="4124549221" sldId="1854"/>
            <ac:spMk id="3" creationId="{B63476CB-6B85-9B4C-A9B4-61598160F515}"/>
          </ac:spMkLst>
        </pc:spChg>
        <pc:spChg chg="add del mod">
          <ac:chgData name="Kimberly L Couri" userId="fb4445b75fb768ad" providerId="LiveId" clId="{E1982625-1BC4-C941-A88D-A633F9ADA0B2}" dt="2019-11-12T04:14:33.229" v="6956"/>
          <ac:spMkLst>
            <pc:docMk/>
            <pc:sldMk cId="4124549221" sldId="1854"/>
            <ac:spMk id="9" creationId="{CFC76B02-35EC-A048-83C0-32C5F2CCE372}"/>
          </ac:spMkLst>
        </pc:spChg>
        <pc:spChg chg="add del mod">
          <ac:chgData name="Kimberly L Couri" userId="fb4445b75fb768ad" providerId="LiveId" clId="{E1982625-1BC4-C941-A88D-A633F9ADA0B2}" dt="2019-11-12T04:14:33.229" v="6956"/>
          <ac:spMkLst>
            <pc:docMk/>
            <pc:sldMk cId="4124549221" sldId="1854"/>
            <ac:spMk id="10" creationId="{AEA168D1-FFB2-6A44-BFB8-2DFAE1B2E1ED}"/>
          </ac:spMkLst>
        </pc:spChg>
        <pc:spChg chg="add mod">
          <ac:chgData name="Kimberly L Couri" userId="fb4445b75fb768ad" providerId="LiveId" clId="{E1982625-1BC4-C941-A88D-A633F9ADA0B2}" dt="2019-11-12T04:21:02.939" v="7531" actId="14100"/>
          <ac:spMkLst>
            <pc:docMk/>
            <pc:sldMk cId="4124549221" sldId="1854"/>
            <ac:spMk id="11" creationId="{3061F136-9026-354F-A730-0E85B8DA53FC}"/>
          </ac:spMkLst>
        </pc:spChg>
        <pc:spChg chg="add mod">
          <ac:chgData name="Kimberly L Couri" userId="fb4445b75fb768ad" providerId="LiveId" clId="{E1982625-1BC4-C941-A88D-A633F9ADA0B2}" dt="2019-11-12T04:16:58.905" v="7365" actId="164"/>
          <ac:spMkLst>
            <pc:docMk/>
            <pc:sldMk cId="4124549221" sldId="1854"/>
            <ac:spMk id="12" creationId="{C08605D4-0998-8740-A142-EA7A9DE6ADBB}"/>
          </ac:spMkLst>
        </pc:spChg>
        <pc:spChg chg="add mod">
          <ac:chgData name="Kimberly L Couri" userId="fb4445b75fb768ad" providerId="LiveId" clId="{E1982625-1BC4-C941-A88D-A633F9ADA0B2}" dt="2019-11-12T04:17:04.510" v="7367" actId="164"/>
          <ac:spMkLst>
            <pc:docMk/>
            <pc:sldMk cId="4124549221" sldId="1854"/>
            <ac:spMk id="13" creationId="{1EF56974-0119-3D47-AFD3-6899A04F1F74}"/>
          </ac:spMkLst>
        </pc:spChg>
        <pc:spChg chg="add mod">
          <ac:chgData name="Kimberly L Couri" userId="fb4445b75fb768ad" providerId="LiveId" clId="{E1982625-1BC4-C941-A88D-A633F9ADA0B2}" dt="2019-11-12T04:16:58.905" v="7365" actId="164"/>
          <ac:spMkLst>
            <pc:docMk/>
            <pc:sldMk cId="4124549221" sldId="1854"/>
            <ac:spMk id="17" creationId="{AB00790C-1234-554A-9A06-203174C541A8}"/>
          </ac:spMkLst>
        </pc:spChg>
        <pc:spChg chg="add mod">
          <ac:chgData name="Kimberly L Couri" userId="fb4445b75fb768ad" providerId="LiveId" clId="{E1982625-1BC4-C941-A88D-A633F9ADA0B2}" dt="2019-11-12T04:17:01.561" v="7366" actId="164"/>
          <ac:spMkLst>
            <pc:docMk/>
            <pc:sldMk cId="4124549221" sldId="1854"/>
            <ac:spMk id="18" creationId="{86620063-5F0F-5647-8706-2AAA8AA55D77}"/>
          </ac:spMkLst>
        </pc:spChg>
        <pc:spChg chg="add mod">
          <ac:chgData name="Kimberly L Couri" userId="fb4445b75fb768ad" providerId="LiveId" clId="{E1982625-1BC4-C941-A88D-A633F9ADA0B2}" dt="2019-11-12T04:17:01.561" v="7366" actId="164"/>
          <ac:spMkLst>
            <pc:docMk/>
            <pc:sldMk cId="4124549221" sldId="1854"/>
            <ac:spMk id="19" creationId="{DC2F6C9F-1AB6-9843-A485-831CC56D39E2}"/>
          </ac:spMkLst>
        </pc:spChg>
        <pc:spChg chg="add mod">
          <ac:chgData name="Kimberly L Couri" userId="fb4445b75fb768ad" providerId="LiveId" clId="{E1982625-1BC4-C941-A88D-A633F9ADA0B2}" dt="2019-11-12T04:17:04.510" v="7367" actId="164"/>
          <ac:spMkLst>
            <pc:docMk/>
            <pc:sldMk cId="4124549221" sldId="1854"/>
            <ac:spMk id="20" creationId="{92E8BD2B-5158-604D-9010-9911B9990F30}"/>
          </ac:spMkLst>
        </pc:spChg>
        <pc:spChg chg="add mod">
          <ac:chgData name="Kimberly L Couri" userId="fb4445b75fb768ad" providerId="LiveId" clId="{E1982625-1BC4-C941-A88D-A633F9ADA0B2}" dt="2019-11-12T04:20:59.283" v="7530" actId="1076"/>
          <ac:spMkLst>
            <pc:docMk/>
            <pc:sldMk cId="4124549221" sldId="1854"/>
            <ac:spMk id="24" creationId="{D7819476-E421-364B-87A8-5CE36E7B6DCB}"/>
          </ac:spMkLst>
        </pc:spChg>
        <pc:grpChg chg="add">
          <ac:chgData name="Kimberly L Couri" userId="fb4445b75fb768ad" providerId="LiveId" clId="{E1982625-1BC4-C941-A88D-A633F9ADA0B2}" dt="2019-11-12T01:54:24.598" v="1671"/>
          <ac:grpSpMkLst>
            <pc:docMk/>
            <pc:sldMk cId="4124549221" sldId="1854"/>
            <ac:grpSpMk id="4" creationId="{A246CA70-4AAF-EF48-92D1-38AD820989D1}"/>
          </ac:grpSpMkLst>
        </pc:grpChg>
        <pc:grpChg chg="add mod">
          <ac:chgData name="Kimberly L Couri" userId="fb4445b75fb768ad" providerId="LiveId" clId="{E1982625-1BC4-C941-A88D-A633F9ADA0B2}" dt="2019-11-12T04:19:19.912" v="7483" actId="1076"/>
          <ac:grpSpMkLst>
            <pc:docMk/>
            <pc:sldMk cId="4124549221" sldId="1854"/>
            <ac:grpSpMk id="21" creationId="{6E98A52B-868D-6C4D-81A1-BA30BD89D8FB}"/>
          </ac:grpSpMkLst>
        </pc:grpChg>
        <pc:grpChg chg="add mod">
          <ac:chgData name="Kimberly L Couri" userId="fb4445b75fb768ad" providerId="LiveId" clId="{E1982625-1BC4-C941-A88D-A633F9ADA0B2}" dt="2019-11-12T04:19:19.912" v="7483" actId="1076"/>
          <ac:grpSpMkLst>
            <pc:docMk/>
            <pc:sldMk cId="4124549221" sldId="1854"/>
            <ac:grpSpMk id="22" creationId="{AAFED4A2-33EF-BF49-85ED-59792C2762E3}"/>
          </ac:grpSpMkLst>
        </pc:grpChg>
        <pc:grpChg chg="add mod">
          <ac:chgData name="Kimberly L Couri" userId="fb4445b75fb768ad" providerId="LiveId" clId="{E1982625-1BC4-C941-A88D-A633F9ADA0B2}" dt="2019-11-12T04:19:19.912" v="7483" actId="1076"/>
          <ac:grpSpMkLst>
            <pc:docMk/>
            <pc:sldMk cId="4124549221" sldId="1854"/>
            <ac:grpSpMk id="23" creationId="{808B9B04-631C-7842-B2BD-3E5259ECB2B6}"/>
          </ac:grpSpMkLst>
        </pc:grpChg>
        <pc:picChg chg="add mod">
          <ac:chgData name="Kimberly L Couri" userId="fb4445b75fb768ad" providerId="LiveId" clId="{E1982625-1BC4-C941-A88D-A633F9ADA0B2}" dt="2019-11-12T04:19:19.912" v="7483" actId="1076"/>
          <ac:picMkLst>
            <pc:docMk/>
            <pc:sldMk cId="4124549221" sldId="1854"/>
            <ac:picMk id="8" creationId="{DED93778-83E3-3C49-BA65-403532A632C3}"/>
          </ac:picMkLst>
        </pc:picChg>
        <pc:picChg chg="add mod">
          <ac:chgData name="Kimberly L Couri" userId="fb4445b75fb768ad" providerId="LiveId" clId="{E1982625-1BC4-C941-A88D-A633F9ADA0B2}" dt="2019-11-12T04:19:19.912" v="7483" actId="1076"/>
          <ac:picMkLst>
            <pc:docMk/>
            <pc:sldMk cId="4124549221" sldId="1854"/>
            <ac:picMk id="14" creationId="{378367C5-5B4F-994A-85D4-75C302C17A7E}"/>
          </ac:picMkLst>
        </pc:picChg>
        <pc:picChg chg="add mod">
          <ac:chgData name="Kimberly L Couri" userId="fb4445b75fb768ad" providerId="LiveId" clId="{E1982625-1BC4-C941-A88D-A633F9ADA0B2}" dt="2019-11-12T04:19:51.063" v="7485" actId="1076"/>
          <ac:picMkLst>
            <pc:docMk/>
            <pc:sldMk cId="4124549221" sldId="1854"/>
            <ac:picMk id="15" creationId="{D5A63E88-A9A8-AF40-9739-67FFFF9941AD}"/>
          </ac:picMkLst>
        </pc:picChg>
        <pc:picChg chg="add mod">
          <ac:chgData name="Kimberly L Couri" userId="fb4445b75fb768ad" providerId="LiveId" clId="{E1982625-1BC4-C941-A88D-A633F9ADA0B2}" dt="2019-11-12T04:19:19.912" v="7483" actId="1076"/>
          <ac:picMkLst>
            <pc:docMk/>
            <pc:sldMk cId="4124549221" sldId="1854"/>
            <ac:picMk id="16" creationId="{2D92A7B7-7D65-ED42-88BD-B4218E29FCF2}"/>
          </ac:picMkLst>
        </pc:picChg>
      </pc:sldChg>
      <pc:sldChg chg="addSp delSp modSp add del">
        <pc:chgData name="Kimberly L Couri" userId="fb4445b75fb768ad" providerId="LiveId" clId="{E1982625-1BC4-C941-A88D-A633F9ADA0B2}" dt="2019-11-12T01:01:37.880" v="236" actId="2696"/>
        <pc:sldMkLst>
          <pc:docMk/>
          <pc:sldMk cId="4133928930" sldId="1854"/>
        </pc:sldMkLst>
        <pc:spChg chg="add del mod">
          <ac:chgData name="Kimberly L Couri" userId="fb4445b75fb768ad" providerId="LiveId" clId="{E1982625-1BC4-C941-A88D-A633F9ADA0B2}" dt="2019-11-12T01:01:12.753" v="232" actId="478"/>
          <ac:spMkLst>
            <pc:docMk/>
            <pc:sldMk cId="4133928930" sldId="1854"/>
            <ac:spMk id="3" creationId="{E2F2BE76-26D4-034E-B85C-508F97CF1B94}"/>
          </ac:spMkLst>
        </pc:spChg>
        <pc:picChg chg="add mod">
          <ac:chgData name="Kimberly L Couri" userId="fb4445b75fb768ad" providerId="LiveId" clId="{E1982625-1BC4-C941-A88D-A633F9ADA0B2}" dt="2019-11-12T01:01:32.923" v="235" actId="1076"/>
          <ac:picMkLst>
            <pc:docMk/>
            <pc:sldMk cId="4133928930" sldId="1854"/>
            <ac:picMk id="5" creationId="{17A5AEAB-C961-9F4E-AF54-3320381155B0}"/>
          </ac:picMkLst>
        </pc:picChg>
      </pc:sldChg>
      <pc:sldChg chg="addSp delSp modSp add modTransition modAnim modNotesTx">
        <pc:chgData name="Kimberly L Couri" userId="fb4445b75fb768ad" providerId="LiveId" clId="{E1982625-1BC4-C941-A88D-A633F9ADA0B2}" dt="2019-11-12T05:28:39.687" v="10414"/>
        <pc:sldMkLst>
          <pc:docMk/>
          <pc:sldMk cId="2732675534" sldId="1855"/>
        </pc:sldMkLst>
        <pc:spChg chg="mod">
          <ac:chgData name="Kimberly L Couri" userId="fb4445b75fb768ad" providerId="LiveId" clId="{E1982625-1BC4-C941-A88D-A633F9ADA0B2}" dt="2019-11-12T04:10:15.031" v="6802" actId="14100"/>
          <ac:spMkLst>
            <pc:docMk/>
            <pc:sldMk cId="2732675534" sldId="1855"/>
            <ac:spMk id="3" creationId="{B63476CB-6B85-9B4C-A9B4-61598160F515}"/>
          </ac:spMkLst>
        </pc:spChg>
        <pc:spChg chg="add mod">
          <ac:chgData name="Kimberly L Couri" userId="fb4445b75fb768ad" providerId="LiveId" clId="{E1982625-1BC4-C941-A88D-A633F9ADA0B2}" dt="2019-11-12T04:10:56.352" v="6841" actId="20577"/>
          <ac:spMkLst>
            <pc:docMk/>
            <pc:sldMk cId="2732675534" sldId="1855"/>
            <ac:spMk id="6" creationId="{43B11474-1D96-7D4F-9982-2D627F3634D2}"/>
          </ac:spMkLst>
        </pc:spChg>
        <pc:spChg chg="add mod">
          <ac:chgData name="Kimberly L Couri" userId="fb4445b75fb768ad" providerId="LiveId" clId="{E1982625-1BC4-C941-A88D-A633F9ADA0B2}" dt="2019-11-12T04:22:50.163" v="7551" actId="20577"/>
          <ac:spMkLst>
            <pc:docMk/>
            <pc:sldMk cId="2732675534" sldId="1855"/>
            <ac:spMk id="10" creationId="{DF4D3DC0-A7FF-7D4A-AAF7-45D5E74655D4}"/>
          </ac:spMkLst>
        </pc:spChg>
        <pc:spChg chg="add mod">
          <ac:chgData name="Kimberly L Couri" userId="fb4445b75fb768ad" providerId="LiveId" clId="{E1982625-1BC4-C941-A88D-A633F9ADA0B2}" dt="2019-11-12T04:10:49.006" v="6835" actId="1035"/>
          <ac:spMkLst>
            <pc:docMk/>
            <pc:sldMk cId="2732675534" sldId="1855"/>
            <ac:spMk id="11" creationId="{F37E9DF6-9BE5-334D-A315-77CCF839BFD5}"/>
          </ac:spMkLst>
        </pc:spChg>
        <pc:spChg chg="add mod">
          <ac:chgData name="Kimberly L Couri" userId="fb4445b75fb768ad" providerId="LiveId" clId="{E1982625-1BC4-C941-A88D-A633F9ADA0B2}" dt="2019-11-12T04:10:49.006" v="6835" actId="1035"/>
          <ac:spMkLst>
            <pc:docMk/>
            <pc:sldMk cId="2732675534" sldId="1855"/>
            <ac:spMk id="15" creationId="{D14A65D2-B68D-F24D-9F23-3346FD54E2D4}"/>
          </ac:spMkLst>
        </pc:spChg>
        <pc:spChg chg="add mod">
          <ac:chgData name="Kimberly L Couri" userId="fb4445b75fb768ad" providerId="LiveId" clId="{E1982625-1BC4-C941-A88D-A633F9ADA0B2}" dt="2019-11-12T04:10:49.006" v="6835" actId="1035"/>
          <ac:spMkLst>
            <pc:docMk/>
            <pc:sldMk cId="2732675534" sldId="1855"/>
            <ac:spMk id="16" creationId="{6190FF0E-284E-A84F-A1F1-49A699B35880}"/>
          </ac:spMkLst>
        </pc:spChg>
        <pc:spChg chg="add mod">
          <ac:chgData name="Kimberly L Couri" userId="fb4445b75fb768ad" providerId="LiveId" clId="{E1982625-1BC4-C941-A88D-A633F9ADA0B2}" dt="2019-11-12T04:10:49.006" v="6835" actId="1035"/>
          <ac:spMkLst>
            <pc:docMk/>
            <pc:sldMk cId="2732675534" sldId="1855"/>
            <ac:spMk id="17" creationId="{E84F2F5F-EE01-2643-B2C7-44C54290705F}"/>
          </ac:spMkLst>
        </pc:spChg>
        <pc:spChg chg="add mod">
          <ac:chgData name="Kimberly L Couri" userId="fb4445b75fb768ad" providerId="LiveId" clId="{E1982625-1BC4-C941-A88D-A633F9ADA0B2}" dt="2019-11-12T04:12:25.016" v="6948" actId="20577"/>
          <ac:spMkLst>
            <pc:docMk/>
            <pc:sldMk cId="2732675534" sldId="1855"/>
            <ac:spMk id="18" creationId="{00A579FC-EB70-3F43-9065-D70C7AB837AA}"/>
          </ac:spMkLst>
        </pc:spChg>
        <pc:spChg chg="add mod">
          <ac:chgData name="Kimberly L Couri" userId="fb4445b75fb768ad" providerId="LiveId" clId="{E1982625-1BC4-C941-A88D-A633F9ADA0B2}" dt="2019-11-12T04:10:49.006" v="6835" actId="1035"/>
          <ac:spMkLst>
            <pc:docMk/>
            <pc:sldMk cId="2732675534" sldId="1855"/>
            <ac:spMk id="19" creationId="{3F9ECFBA-C6ED-D547-8E67-51AD7443D878}"/>
          </ac:spMkLst>
        </pc:spChg>
        <pc:spChg chg="add mod">
          <ac:chgData name="Kimberly L Couri" userId="fb4445b75fb768ad" providerId="LiveId" clId="{E1982625-1BC4-C941-A88D-A633F9ADA0B2}" dt="2019-11-12T04:10:49.006" v="6835" actId="1035"/>
          <ac:spMkLst>
            <pc:docMk/>
            <pc:sldMk cId="2732675534" sldId="1855"/>
            <ac:spMk id="20" creationId="{9348CE85-D947-204A-AA07-B96674BCEDD0}"/>
          </ac:spMkLst>
        </pc:spChg>
        <pc:spChg chg="add mod">
          <ac:chgData name="Kimberly L Couri" userId="fb4445b75fb768ad" providerId="LiveId" clId="{E1982625-1BC4-C941-A88D-A633F9ADA0B2}" dt="2019-11-12T04:10:49.006" v="6835" actId="1035"/>
          <ac:spMkLst>
            <pc:docMk/>
            <pc:sldMk cId="2732675534" sldId="1855"/>
            <ac:spMk id="21" creationId="{99A45950-A1F9-6645-8E7A-510566D89927}"/>
          </ac:spMkLst>
        </pc:spChg>
        <pc:spChg chg="add mod">
          <ac:chgData name="Kimberly L Couri" userId="fb4445b75fb768ad" providerId="LiveId" clId="{E1982625-1BC4-C941-A88D-A633F9ADA0B2}" dt="2019-11-12T04:10:49.006" v="6835" actId="1035"/>
          <ac:spMkLst>
            <pc:docMk/>
            <pc:sldMk cId="2732675534" sldId="1855"/>
            <ac:spMk id="22" creationId="{263C5D40-0433-9640-970F-1FCC5EBD5021}"/>
          </ac:spMkLst>
        </pc:spChg>
        <pc:spChg chg="add mod">
          <ac:chgData name="Kimberly L Couri" userId="fb4445b75fb768ad" providerId="LiveId" clId="{E1982625-1BC4-C941-A88D-A633F9ADA0B2}" dt="2019-11-12T04:10:49.006" v="6835" actId="1035"/>
          <ac:spMkLst>
            <pc:docMk/>
            <pc:sldMk cId="2732675534" sldId="1855"/>
            <ac:spMk id="23" creationId="{1BF39BCE-27F0-3C48-BE2A-EC2A533A41F5}"/>
          </ac:spMkLst>
        </pc:spChg>
        <pc:spChg chg="add mod">
          <ac:chgData name="Kimberly L Couri" userId="fb4445b75fb768ad" providerId="LiveId" clId="{E1982625-1BC4-C941-A88D-A633F9ADA0B2}" dt="2019-11-12T04:10:49.006" v="6835" actId="1035"/>
          <ac:spMkLst>
            <pc:docMk/>
            <pc:sldMk cId="2732675534" sldId="1855"/>
            <ac:spMk id="24" creationId="{4E64D1CB-EA22-3648-A115-DDA17199F225}"/>
          </ac:spMkLst>
        </pc:spChg>
        <pc:grpChg chg="add">
          <ac:chgData name="Kimberly L Couri" userId="fb4445b75fb768ad" providerId="LiveId" clId="{E1982625-1BC4-C941-A88D-A633F9ADA0B2}" dt="2019-11-12T01:54:26.510" v="1672"/>
          <ac:grpSpMkLst>
            <pc:docMk/>
            <pc:sldMk cId="2732675534" sldId="1855"/>
            <ac:grpSpMk id="7" creationId="{4DC05A0F-76BD-0E4B-BAB2-6DC37D6E8349}"/>
          </ac:grpSpMkLst>
        </pc:grpChg>
        <pc:picChg chg="add del mod">
          <ac:chgData name="Kimberly L Couri" userId="fb4445b75fb768ad" providerId="LiveId" clId="{E1982625-1BC4-C941-A88D-A633F9ADA0B2}" dt="2019-11-12T04:10:34.167" v="6809" actId="478"/>
          <ac:picMkLst>
            <pc:docMk/>
            <pc:sldMk cId="2732675534" sldId="1855"/>
            <ac:picMk id="5" creationId="{EF30E24D-468F-4448-8136-4A3451AF26F0}"/>
          </ac:picMkLst>
        </pc:picChg>
        <pc:picChg chg="add mod">
          <ac:chgData name="Kimberly L Couri" userId="fb4445b75fb768ad" providerId="LiveId" clId="{E1982625-1BC4-C941-A88D-A633F9ADA0B2}" dt="2019-11-12T04:10:49.006" v="6835" actId="1035"/>
          <ac:picMkLst>
            <pc:docMk/>
            <pc:sldMk cId="2732675534" sldId="1855"/>
            <ac:picMk id="12" creationId="{C15B91F5-33E8-C641-AD17-157638414E15}"/>
          </ac:picMkLst>
        </pc:picChg>
        <pc:picChg chg="add mod">
          <ac:chgData name="Kimberly L Couri" userId="fb4445b75fb768ad" providerId="LiveId" clId="{E1982625-1BC4-C941-A88D-A633F9ADA0B2}" dt="2019-11-12T04:10:49.006" v="6835" actId="1035"/>
          <ac:picMkLst>
            <pc:docMk/>
            <pc:sldMk cId="2732675534" sldId="1855"/>
            <ac:picMk id="13" creationId="{58110CF4-2305-9645-8E7F-CF29B85DA1FA}"/>
          </ac:picMkLst>
        </pc:picChg>
        <pc:picChg chg="add mod">
          <ac:chgData name="Kimberly L Couri" userId="fb4445b75fb768ad" providerId="LiveId" clId="{E1982625-1BC4-C941-A88D-A633F9ADA0B2}" dt="2019-11-12T04:10:49.006" v="6835" actId="1035"/>
          <ac:picMkLst>
            <pc:docMk/>
            <pc:sldMk cId="2732675534" sldId="1855"/>
            <ac:picMk id="14" creationId="{290EF4AB-ED30-1445-9B00-F2DEAA4BDEA1}"/>
          </ac:picMkLst>
        </pc:picChg>
      </pc:sldChg>
      <pc:sldChg chg="addSp delSp modSp add mod modTransition setBg modAnim addCm modCm modNotesTx">
        <pc:chgData name="Kimberly L Couri" userId="fb4445b75fb768ad" providerId="LiveId" clId="{E1982625-1BC4-C941-A88D-A633F9ADA0B2}" dt="2019-11-12T05:31:08.362" v="10417"/>
        <pc:sldMkLst>
          <pc:docMk/>
          <pc:sldMk cId="2782139860" sldId="1856"/>
        </pc:sldMkLst>
        <pc:spChg chg="mod ord">
          <ac:chgData name="Kimberly L Couri" userId="fb4445b75fb768ad" providerId="LiveId" clId="{E1982625-1BC4-C941-A88D-A633F9ADA0B2}" dt="2019-11-12T03:35:16.537" v="3629" actId="20577"/>
          <ac:spMkLst>
            <pc:docMk/>
            <pc:sldMk cId="2782139860" sldId="1856"/>
            <ac:spMk id="2" creationId="{4561E3BD-85D2-F948-AC29-56C5F135387D}"/>
          </ac:spMkLst>
        </pc:spChg>
        <pc:spChg chg="add del mod">
          <ac:chgData name="Kimberly L Couri" userId="fb4445b75fb768ad" providerId="LiveId" clId="{E1982625-1BC4-C941-A88D-A633F9ADA0B2}" dt="2019-11-12T04:50:09.352" v="8602" actId="108"/>
          <ac:spMkLst>
            <pc:docMk/>
            <pc:sldMk cId="2782139860" sldId="1856"/>
            <ac:spMk id="3" creationId="{95954AB5-DD35-304E-8F96-19D6CD733992}"/>
          </ac:spMkLst>
        </pc:spChg>
        <pc:spChg chg="mod">
          <ac:chgData name="Kimberly L Couri" userId="fb4445b75fb768ad" providerId="LiveId" clId="{E1982625-1BC4-C941-A88D-A633F9ADA0B2}" dt="2019-11-12T01:20:56.557" v="1211" actId="26606"/>
          <ac:spMkLst>
            <pc:docMk/>
            <pc:sldMk cId="2782139860" sldId="1856"/>
            <ac:spMk id="4" creationId="{41CB728F-C85F-D943-AFC7-341CA81B0F14}"/>
          </ac:spMkLst>
        </pc:spChg>
        <pc:spChg chg="add del mod ord">
          <ac:chgData name="Kimberly L Couri" userId="fb4445b75fb768ad" providerId="LiveId" clId="{E1982625-1BC4-C941-A88D-A633F9ADA0B2}" dt="2019-11-12T01:21:02.121" v="1213"/>
          <ac:spMkLst>
            <pc:docMk/>
            <pc:sldMk cId="2782139860" sldId="1856"/>
            <ac:spMk id="5" creationId="{3D2B8FF4-766A-B241-80F6-7D7B27B7FC14}"/>
          </ac:spMkLst>
        </pc:spChg>
        <pc:spChg chg="add del mod">
          <ac:chgData name="Kimberly L Couri" userId="fb4445b75fb768ad" providerId="LiveId" clId="{E1982625-1BC4-C941-A88D-A633F9ADA0B2}" dt="2019-11-12T01:21:02.121" v="1213"/>
          <ac:spMkLst>
            <pc:docMk/>
            <pc:sldMk cId="2782139860" sldId="1856"/>
            <ac:spMk id="6" creationId="{A8B2F769-B773-ED4A-B55D-F90B262ECEC6}"/>
          </ac:spMkLst>
        </pc:spChg>
        <pc:spChg chg="add mod">
          <ac:chgData name="Kimberly L Couri" userId="fb4445b75fb768ad" providerId="LiveId" clId="{E1982625-1BC4-C941-A88D-A633F9ADA0B2}" dt="2019-11-12T04:49:59.179" v="8601"/>
          <ac:spMkLst>
            <pc:docMk/>
            <pc:sldMk cId="2782139860" sldId="1856"/>
            <ac:spMk id="11" creationId="{8EB28DD0-C7C4-324D-A3FD-1E8CC4986639}"/>
          </ac:spMkLst>
        </pc:spChg>
        <pc:spChg chg="add del">
          <ac:chgData name="Kimberly L Couri" userId="fb4445b75fb768ad" providerId="LiveId" clId="{E1982625-1BC4-C941-A88D-A633F9ADA0B2}" dt="2019-11-12T01:20:56.557" v="1211" actId="26606"/>
          <ac:spMkLst>
            <pc:docMk/>
            <pc:sldMk cId="2782139860" sldId="1856"/>
            <ac:spMk id="13" creationId="{3CD9DF72-87A3-404E-A828-84CBF11A8303}"/>
          </ac:spMkLst>
        </pc:spChg>
        <pc:grpChg chg="add">
          <ac:chgData name="Kimberly L Couri" userId="fb4445b75fb768ad" providerId="LiveId" clId="{E1982625-1BC4-C941-A88D-A633F9ADA0B2}" dt="2019-11-12T03:50:12.514" v="5081"/>
          <ac:grpSpMkLst>
            <pc:docMk/>
            <pc:sldMk cId="2782139860" sldId="1856"/>
            <ac:grpSpMk id="14" creationId="{2E594631-5F19-8C40-9841-0DB3157AAE92}"/>
          </ac:grpSpMkLst>
        </pc:grpChg>
        <pc:picChg chg="add del mod">
          <ac:chgData name="Kimberly L Couri" userId="fb4445b75fb768ad" providerId="LiveId" clId="{E1982625-1BC4-C941-A88D-A633F9ADA0B2}" dt="2019-11-12T01:21:01.616" v="1212" actId="931"/>
          <ac:picMkLst>
            <pc:docMk/>
            <pc:sldMk cId="2782139860" sldId="1856"/>
            <ac:picMk id="8" creationId="{CD167AE3-B0D3-2543-B542-20DD02A8D09C}"/>
          </ac:picMkLst>
        </pc:picChg>
        <pc:cxnChg chg="add mod">
          <ac:chgData name="Kimberly L Couri" userId="fb4445b75fb768ad" providerId="LiveId" clId="{E1982625-1BC4-C941-A88D-A633F9ADA0B2}" dt="2019-11-12T02:31:01.387" v="3421" actId="1035"/>
          <ac:cxnSpMkLst>
            <pc:docMk/>
            <pc:sldMk cId="2782139860" sldId="1856"/>
            <ac:cxnSpMk id="10" creationId="{B44D655B-7CFA-B44A-8F15-1D874D26A9AB}"/>
          </ac:cxnSpMkLst>
        </pc:cxnChg>
        <pc:cxnChg chg="add del">
          <ac:chgData name="Kimberly L Couri" userId="fb4445b75fb768ad" providerId="LiveId" clId="{E1982625-1BC4-C941-A88D-A633F9ADA0B2}" dt="2019-11-12T01:20:56.557" v="1211" actId="26606"/>
          <ac:cxnSpMkLst>
            <pc:docMk/>
            <pc:sldMk cId="2782139860" sldId="1856"/>
            <ac:cxnSpMk id="15" creationId="{20E3A342-4D61-4E3F-AF90-1AB42AEB96CC}"/>
          </ac:cxnSpMkLst>
        </pc:cxnChg>
      </pc:sldChg>
      <pc:sldChg chg="addSp delSp modSp add ord modTransition modAnim addCm modCm modNotesTx">
        <pc:chgData name="Kimberly L Couri" userId="fb4445b75fb768ad" providerId="LiveId" clId="{E1982625-1BC4-C941-A88D-A633F9ADA0B2}" dt="2019-11-12T05:28:39.687" v="10414"/>
        <pc:sldMkLst>
          <pc:docMk/>
          <pc:sldMk cId="1134937598" sldId="1857"/>
        </pc:sldMkLst>
        <pc:spChg chg="mod">
          <ac:chgData name="Kimberly L Couri" userId="fb4445b75fb768ad" providerId="LiveId" clId="{E1982625-1BC4-C941-A88D-A633F9ADA0B2}" dt="2019-11-12T05:12:31.918" v="9892" actId="27636"/>
          <ac:spMkLst>
            <pc:docMk/>
            <pc:sldMk cId="1134937598" sldId="1857"/>
            <ac:spMk id="2" creationId="{B4F139B0-76EA-3447-96B5-FEAC6D15BE0B}"/>
          </ac:spMkLst>
        </pc:spChg>
        <pc:spChg chg="add mod">
          <ac:chgData name="Kimberly L Couri" userId="fb4445b75fb768ad" providerId="LiveId" clId="{E1982625-1BC4-C941-A88D-A633F9ADA0B2}" dt="2019-11-12T05:11:25.387" v="9817" actId="20577"/>
          <ac:spMkLst>
            <pc:docMk/>
            <pc:sldMk cId="1134937598" sldId="1857"/>
            <ac:spMk id="4" creationId="{D4BE5157-F0C0-164E-827A-1EAB8FF43B0A}"/>
          </ac:spMkLst>
        </pc:spChg>
        <pc:spChg chg="add del mod">
          <ac:chgData name="Kimberly L Couri" userId="fb4445b75fb768ad" providerId="LiveId" clId="{E1982625-1BC4-C941-A88D-A633F9ADA0B2}" dt="2019-11-12T02:29:24.853" v="3376" actId="478"/>
          <ac:spMkLst>
            <pc:docMk/>
            <pc:sldMk cId="1134937598" sldId="1857"/>
            <ac:spMk id="5" creationId="{91475C68-026A-BF48-B2D9-E8036C994D31}"/>
          </ac:spMkLst>
        </pc:spChg>
        <pc:grpChg chg="add">
          <ac:chgData name="Kimberly L Couri" userId="fb4445b75fb768ad" providerId="LiveId" clId="{E1982625-1BC4-C941-A88D-A633F9ADA0B2}" dt="2019-11-12T03:50:18.827" v="5084"/>
          <ac:grpSpMkLst>
            <pc:docMk/>
            <pc:sldMk cId="1134937598" sldId="1857"/>
            <ac:grpSpMk id="6" creationId="{CB5D7B34-C87D-DD4F-8D9D-1F181A72BDA9}"/>
          </ac:grpSpMkLst>
        </pc:grpChg>
      </pc:sldChg>
      <pc:sldChg chg="add del">
        <pc:chgData name="Kimberly L Couri" userId="fb4445b75fb768ad" providerId="LiveId" clId="{E1982625-1BC4-C941-A88D-A633F9ADA0B2}" dt="2019-11-12T04:52:43.557" v="8644" actId="2696"/>
        <pc:sldMkLst>
          <pc:docMk/>
          <pc:sldMk cId="3866834388" sldId="1860"/>
        </pc:sldMkLst>
      </pc:sldChg>
      <pc:sldChg chg="add del">
        <pc:chgData name="Kimberly L Couri" userId="fb4445b75fb768ad" providerId="LiveId" clId="{E1982625-1BC4-C941-A88D-A633F9ADA0B2}" dt="2019-11-12T05:20:20.618" v="10021" actId="2696"/>
        <pc:sldMkLst>
          <pc:docMk/>
          <pc:sldMk cId="2554220465" sldId="1868"/>
        </pc:sldMkLst>
      </pc:sldChg>
      <pc:sldChg chg="delSp modSp add del modAnim">
        <pc:chgData name="Kimberly L Couri" userId="fb4445b75fb768ad" providerId="LiveId" clId="{E1982625-1BC4-C941-A88D-A633F9ADA0B2}" dt="2019-11-12T01:52:37.380" v="1654" actId="2696"/>
        <pc:sldMkLst>
          <pc:docMk/>
          <pc:sldMk cId="2818472915" sldId="1868"/>
        </pc:sldMkLst>
        <pc:spChg chg="mod topLvl">
          <ac:chgData name="Kimberly L Couri" userId="fb4445b75fb768ad" providerId="LiveId" clId="{E1982625-1BC4-C941-A88D-A633F9ADA0B2}" dt="2019-11-12T01:24:50.064" v="1220" actId="165"/>
          <ac:spMkLst>
            <pc:docMk/>
            <pc:sldMk cId="2818472915" sldId="1868"/>
            <ac:spMk id="8" creationId="{94AFB908-3752-5F42-A652-6324A0F86C9D}"/>
          </ac:spMkLst>
        </pc:spChg>
        <pc:spChg chg="mod topLvl">
          <ac:chgData name="Kimberly L Couri" userId="fb4445b75fb768ad" providerId="LiveId" clId="{E1982625-1BC4-C941-A88D-A633F9ADA0B2}" dt="2019-11-12T01:24:50.064" v="1220" actId="165"/>
          <ac:spMkLst>
            <pc:docMk/>
            <pc:sldMk cId="2818472915" sldId="1868"/>
            <ac:spMk id="9" creationId="{B5AEE4BC-BD4A-FE40-A87A-782BAA144D2B}"/>
          </ac:spMkLst>
        </pc:spChg>
        <pc:spChg chg="mod topLvl">
          <ac:chgData name="Kimberly L Couri" userId="fb4445b75fb768ad" providerId="LiveId" clId="{E1982625-1BC4-C941-A88D-A633F9ADA0B2}" dt="2019-11-12T01:24:50.064" v="1220" actId="165"/>
          <ac:spMkLst>
            <pc:docMk/>
            <pc:sldMk cId="2818472915" sldId="1868"/>
            <ac:spMk id="10" creationId="{F5406994-0BD1-5741-BE69-D7048349ED10}"/>
          </ac:spMkLst>
        </pc:spChg>
        <pc:spChg chg="mod topLvl">
          <ac:chgData name="Kimberly L Couri" userId="fb4445b75fb768ad" providerId="LiveId" clId="{E1982625-1BC4-C941-A88D-A633F9ADA0B2}" dt="2019-11-12T01:24:50.064" v="1220" actId="165"/>
          <ac:spMkLst>
            <pc:docMk/>
            <pc:sldMk cId="2818472915" sldId="1868"/>
            <ac:spMk id="20" creationId="{49671A53-36B7-B84A-BBBD-24E81CF4BC07}"/>
          </ac:spMkLst>
        </pc:spChg>
        <pc:grpChg chg="del">
          <ac:chgData name="Kimberly L Couri" userId="fb4445b75fb768ad" providerId="LiveId" clId="{E1982625-1BC4-C941-A88D-A633F9ADA0B2}" dt="2019-11-12T01:24:50.064" v="1220" actId="165"/>
          <ac:grpSpMkLst>
            <pc:docMk/>
            <pc:sldMk cId="2818472915" sldId="1868"/>
            <ac:grpSpMk id="3" creationId="{78487B7A-319B-5148-AB5C-3FBE06AD152C}"/>
          </ac:grpSpMkLst>
        </pc:grpChg>
      </pc:sldChg>
      <pc:sldChg chg="addSp delSp modSp add modTransition modAnim modNotesTx">
        <pc:chgData name="Kimberly L Couri" userId="fb4445b75fb768ad" providerId="LiveId" clId="{E1982625-1BC4-C941-A88D-A633F9ADA0B2}" dt="2019-11-12T05:28:39.687" v="10414"/>
        <pc:sldMkLst>
          <pc:docMk/>
          <pc:sldMk cId="3003119140" sldId="1869"/>
        </pc:sldMkLst>
        <pc:spChg chg="mod">
          <ac:chgData name="Kimberly L Couri" userId="fb4445b75fb768ad" providerId="LiveId" clId="{E1982625-1BC4-C941-A88D-A633F9ADA0B2}" dt="2019-11-12T01:52:15.104" v="1646" actId="20577"/>
          <ac:spMkLst>
            <pc:docMk/>
            <pc:sldMk cId="3003119140" sldId="1869"/>
            <ac:spMk id="2" creationId="{330C377E-6634-DE46-B499-4F576489B012}"/>
          </ac:spMkLst>
        </pc:spChg>
        <pc:spChg chg="add mod">
          <ac:chgData name="Kimberly L Couri" userId="fb4445b75fb768ad" providerId="LiveId" clId="{E1982625-1BC4-C941-A88D-A633F9ADA0B2}" dt="2019-11-12T01:52:29.931" v="1653" actId="1035"/>
          <ac:spMkLst>
            <pc:docMk/>
            <pc:sldMk cId="3003119140" sldId="1869"/>
            <ac:spMk id="4" creationId="{C11D24F4-B1D7-414F-96C8-E010A6BFBC66}"/>
          </ac:spMkLst>
        </pc:spChg>
        <pc:spChg chg="add mod">
          <ac:chgData name="Kimberly L Couri" userId="fb4445b75fb768ad" providerId="LiveId" clId="{E1982625-1BC4-C941-A88D-A633F9ADA0B2}" dt="2019-11-12T01:52:29.931" v="1653" actId="1035"/>
          <ac:spMkLst>
            <pc:docMk/>
            <pc:sldMk cId="3003119140" sldId="1869"/>
            <ac:spMk id="5" creationId="{66CAC925-7EA2-6D4E-B54E-903C4A502829}"/>
          </ac:spMkLst>
        </pc:spChg>
        <pc:spChg chg="add mod">
          <ac:chgData name="Kimberly L Couri" userId="fb4445b75fb768ad" providerId="LiveId" clId="{E1982625-1BC4-C941-A88D-A633F9ADA0B2}" dt="2019-11-12T01:52:29.931" v="1653" actId="1035"/>
          <ac:spMkLst>
            <pc:docMk/>
            <pc:sldMk cId="3003119140" sldId="1869"/>
            <ac:spMk id="6" creationId="{1A237A1B-D2D1-7142-AAE4-863418E06F17}"/>
          </ac:spMkLst>
        </pc:spChg>
        <pc:spChg chg="add mod">
          <ac:chgData name="Kimberly L Couri" userId="fb4445b75fb768ad" providerId="LiveId" clId="{E1982625-1BC4-C941-A88D-A633F9ADA0B2}" dt="2019-11-12T01:52:29.931" v="1653" actId="1035"/>
          <ac:spMkLst>
            <pc:docMk/>
            <pc:sldMk cId="3003119140" sldId="1869"/>
            <ac:spMk id="13" creationId="{4DCC3687-786D-F64E-82E9-86C33D4EAB68}"/>
          </ac:spMkLst>
        </pc:spChg>
        <pc:spChg chg="add mod">
          <ac:chgData name="Kimberly L Couri" userId="fb4445b75fb768ad" providerId="LiveId" clId="{E1982625-1BC4-C941-A88D-A633F9ADA0B2}" dt="2019-11-12T01:52:29.931" v="1653" actId="1035"/>
          <ac:spMkLst>
            <pc:docMk/>
            <pc:sldMk cId="3003119140" sldId="1869"/>
            <ac:spMk id="14" creationId="{7A84A9E5-0E04-0C48-8B9C-FE7FC7D68FEA}"/>
          </ac:spMkLst>
        </pc:spChg>
        <pc:spChg chg="add del mod">
          <ac:chgData name="Kimberly L Couri" userId="fb4445b75fb768ad" providerId="LiveId" clId="{E1982625-1BC4-C941-A88D-A633F9ADA0B2}" dt="2019-11-12T01:38:19.045" v="1375" actId="478"/>
          <ac:spMkLst>
            <pc:docMk/>
            <pc:sldMk cId="3003119140" sldId="1869"/>
            <ac:spMk id="15" creationId="{36836732-6061-624B-846A-8CB472409F7E}"/>
          </ac:spMkLst>
        </pc:spChg>
        <pc:spChg chg="add del mod">
          <ac:chgData name="Kimberly L Couri" userId="fb4445b75fb768ad" providerId="LiveId" clId="{E1982625-1BC4-C941-A88D-A633F9ADA0B2}" dt="2019-11-12T01:39:07.725" v="1384" actId="478"/>
          <ac:spMkLst>
            <pc:docMk/>
            <pc:sldMk cId="3003119140" sldId="1869"/>
            <ac:spMk id="16" creationId="{E0560310-DBA6-004F-BCC9-ACC66EC89B69}"/>
          </ac:spMkLst>
        </pc:spChg>
        <pc:spChg chg="add del mod">
          <ac:chgData name="Kimberly L Couri" userId="fb4445b75fb768ad" providerId="LiveId" clId="{E1982625-1BC4-C941-A88D-A633F9ADA0B2}" dt="2019-11-12T01:43:12.124" v="1425" actId="478"/>
          <ac:spMkLst>
            <pc:docMk/>
            <pc:sldMk cId="3003119140" sldId="1869"/>
            <ac:spMk id="17" creationId="{B5D48D7C-6D1F-7E4F-B0D2-5F243B86D824}"/>
          </ac:spMkLst>
        </pc:spChg>
        <pc:spChg chg="add del mod">
          <ac:chgData name="Kimberly L Couri" userId="fb4445b75fb768ad" providerId="LiveId" clId="{E1982625-1BC4-C941-A88D-A633F9ADA0B2}" dt="2019-11-12T04:12:32.912" v="6949" actId="478"/>
          <ac:spMkLst>
            <pc:docMk/>
            <pc:sldMk cId="3003119140" sldId="1869"/>
            <ac:spMk id="18" creationId="{5A246049-C05D-F042-8A40-0DF054749161}"/>
          </ac:spMkLst>
        </pc:spChg>
        <pc:spChg chg="add mod">
          <ac:chgData name="Kimberly L Couri" userId="fb4445b75fb768ad" providerId="LiveId" clId="{E1982625-1BC4-C941-A88D-A633F9ADA0B2}" dt="2019-11-12T01:52:29.931" v="1653" actId="1035"/>
          <ac:spMkLst>
            <pc:docMk/>
            <pc:sldMk cId="3003119140" sldId="1869"/>
            <ac:spMk id="19" creationId="{B61BD819-297D-AB42-AA5E-ED10E66607FB}"/>
          </ac:spMkLst>
        </pc:spChg>
        <pc:spChg chg="add del mod">
          <ac:chgData name="Kimberly L Couri" userId="fb4445b75fb768ad" providerId="LiveId" clId="{E1982625-1BC4-C941-A88D-A633F9ADA0B2}" dt="2019-11-12T01:52:29.931" v="1653" actId="1035"/>
          <ac:spMkLst>
            <pc:docMk/>
            <pc:sldMk cId="3003119140" sldId="1869"/>
            <ac:spMk id="20" creationId="{78B7556F-B964-DC4D-A68D-DB646C7D53B4}"/>
          </ac:spMkLst>
        </pc:spChg>
        <pc:spChg chg="add del mod">
          <ac:chgData name="Kimberly L Couri" userId="fb4445b75fb768ad" providerId="LiveId" clId="{E1982625-1BC4-C941-A88D-A633F9ADA0B2}" dt="2019-11-12T01:52:29.931" v="1653" actId="1035"/>
          <ac:spMkLst>
            <pc:docMk/>
            <pc:sldMk cId="3003119140" sldId="1869"/>
            <ac:spMk id="21" creationId="{FF1261A1-66FC-E743-8C3B-0206C535254A}"/>
          </ac:spMkLst>
        </pc:spChg>
        <pc:spChg chg="add del mod">
          <ac:chgData name="Kimberly L Couri" userId="fb4445b75fb768ad" providerId="LiveId" clId="{E1982625-1BC4-C941-A88D-A633F9ADA0B2}" dt="2019-11-12T01:52:29.931" v="1653" actId="1035"/>
          <ac:spMkLst>
            <pc:docMk/>
            <pc:sldMk cId="3003119140" sldId="1869"/>
            <ac:spMk id="22" creationId="{7E375C1A-C0A4-9D4D-BD74-867ED8DF82B1}"/>
          </ac:spMkLst>
        </pc:spChg>
        <pc:spChg chg="add mod">
          <ac:chgData name="Kimberly L Couri" userId="fb4445b75fb768ad" providerId="LiveId" clId="{E1982625-1BC4-C941-A88D-A633F9ADA0B2}" dt="2019-11-12T04:08:55.709" v="6732" actId="20577"/>
          <ac:spMkLst>
            <pc:docMk/>
            <pc:sldMk cId="3003119140" sldId="1869"/>
            <ac:spMk id="26" creationId="{43AE7ADF-87E3-EC4D-9897-891B83462AA6}"/>
          </ac:spMkLst>
        </pc:spChg>
        <pc:spChg chg="add mod">
          <ac:chgData name="Kimberly L Couri" userId="fb4445b75fb768ad" providerId="LiveId" clId="{E1982625-1BC4-C941-A88D-A633F9ADA0B2}" dt="2019-11-12T04:01:04.743" v="5786" actId="20577"/>
          <ac:spMkLst>
            <pc:docMk/>
            <pc:sldMk cId="3003119140" sldId="1869"/>
            <ac:spMk id="27" creationId="{CE4A00B3-3D3C-414E-B1B4-5F276D6C85E0}"/>
          </ac:spMkLst>
        </pc:spChg>
        <pc:spChg chg="add">
          <ac:chgData name="Kimberly L Couri" userId="fb4445b75fb768ad" providerId="LiveId" clId="{E1982625-1BC4-C941-A88D-A633F9ADA0B2}" dt="2019-11-12T04:12:33.614" v="6950"/>
          <ac:spMkLst>
            <pc:docMk/>
            <pc:sldMk cId="3003119140" sldId="1869"/>
            <ac:spMk id="28" creationId="{6DA72D9F-0F75-F64F-AFB5-DAC4DFB035A1}"/>
          </ac:spMkLst>
        </pc:spChg>
        <pc:grpChg chg="add">
          <ac:chgData name="Kimberly L Couri" userId="fb4445b75fb768ad" providerId="LiveId" clId="{E1982625-1BC4-C941-A88D-A633F9ADA0B2}" dt="2019-11-12T01:49:32.803" v="1525"/>
          <ac:grpSpMkLst>
            <pc:docMk/>
            <pc:sldMk cId="3003119140" sldId="1869"/>
            <ac:grpSpMk id="23" creationId="{92982E00-80BF-B845-943F-C54415884779}"/>
          </ac:grpSpMkLst>
        </pc:grpChg>
        <pc:picChg chg="add mod">
          <ac:chgData name="Kimberly L Couri" userId="fb4445b75fb768ad" providerId="LiveId" clId="{E1982625-1BC4-C941-A88D-A633F9ADA0B2}" dt="2019-11-12T01:52:29.931" v="1653" actId="1035"/>
          <ac:picMkLst>
            <pc:docMk/>
            <pc:sldMk cId="3003119140" sldId="1869"/>
            <ac:picMk id="8" creationId="{74FC0722-9706-AD4B-BD05-791D2F6A4B63}"/>
          </ac:picMkLst>
        </pc:picChg>
        <pc:picChg chg="add mod">
          <ac:chgData name="Kimberly L Couri" userId="fb4445b75fb768ad" providerId="LiveId" clId="{E1982625-1BC4-C941-A88D-A633F9ADA0B2}" dt="2019-11-12T01:52:29.931" v="1653" actId="1035"/>
          <ac:picMkLst>
            <pc:docMk/>
            <pc:sldMk cId="3003119140" sldId="1869"/>
            <ac:picMk id="10" creationId="{B491227B-297F-3346-8938-6E358508FDD8}"/>
          </ac:picMkLst>
        </pc:picChg>
        <pc:picChg chg="add mod">
          <ac:chgData name="Kimberly L Couri" userId="fb4445b75fb768ad" providerId="LiveId" clId="{E1982625-1BC4-C941-A88D-A633F9ADA0B2}" dt="2019-11-12T01:52:29.931" v="1653" actId="1035"/>
          <ac:picMkLst>
            <pc:docMk/>
            <pc:sldMk cId="3003119140" sldId="1869"/>
            <ac:picMk id="12" creationId="{DF82AE5A-5D2B-0642-9CA0-9F92A60BEAC9}"/>
          </ac:picMkLst>
        </pc:picChg>
      </pc:sldChg>
      <pc:sldChg chg="delSp modSp add del">
        <pc:chgData name="Kimberly L Couri" userId="fb4445b75fb768ad" providerId="LiveId" clId="{E1982625-1BC4-C941-A88D-A633F9ADA0B2}" dt="2019-11-12T01:52:37.400" v="1655" actId="2696"/>
        <pc:sldMkLst>
          <pc:docMk/>
          <pc:sldMk cId="2445857754" sldId="1870"/>
        </pc:sldMkLst>
        <pc:spChg chg="mod">
          <ac:chgData name="Kimberly L Couri" userId="fb4445b75fb768ad" providerId="LiveId" clId="{E1982625-1BC4-C941-A88D-A633F9ADA0B2}" dt="2019-11-12T01:51:53.974" v="1618" actId="20577"/>
          <ac:spMkLst>
            <pc:docMk/>
            <pc:sldMk cId="2445857754" sldId="1870"/>
            <ac:spMk id="2" creationId="{330C377E-6634-DE46-B499-4F576489B012}"/>
          </ac:spMkLst>
        </pc:spChg>
        <pc:spChg chg="mod">
          <ac:chgData name="Kimberly L Couri" userId="fb4445b75fb768ad" providerId="LiveId" clId="{E1982625-1BC4-C941-A88D-A633F9ADA0B2}" dt="2019-11-12T01:51:13.227" v="1564" actId="404"/>
          <ac:spMkLst>
            <pc:docMk/>
            <pc:sldMk cId="2445857754" sldId="1870"/>
            <ac:spMk id="13" creationId="{4DCC3687-786D-F64E-82E9-86C33D4EAB68}"/>
          </ac:spMkLst>
        </pc:spChg>
        <pc:spChg chg="mod">
          <ac:chgData name="Kimberly L Couri" userId="fb4445b75fb768ad" providerId="LiveId" clId="{E1982625-1BC4-C941-A88D-A633F9ADA0B2}" dt="2019-11-12T01:51:13.227" v="1564" actId="404"/>
          <ac:spMkLst>
            <pc:docMk/>
            <pc:sldMk cId="2445857754" sldId="1870"/>
            <ac:spMk id="14" creationId="{7A84A9E5-0E04-0C48-8B9C-FE7FC7D68FEA}"/>
          </ac:spMkLst>
        </pc:spChg>
        <pc:spChg chg="mod">
          <ac:chgData name="Kimberly L Couri" userId="fb4445b75fb768ad" providerId="LiveId" clId="{E1982625-1BC4-C941-A88D-A633F9ADA0B2}" dt="2019-11-12T01:50:30.089" v="1540" actId="14100"/>
          <ac:spMkLst>
            <pc:docMk/>
            <pc:sldMk cId="2445857754" sldId="1870"/>
            <ac:spMk id="18" creationId="{5A246049-C05D-F042-8A40-0DF054749161}"/>
          </ac:spMkLst>
        </pc:spChg>
        <pc:spChg chg="mod">
          <ac:chgData name="Kimberly L Couri" userId="fb4445b75fb768ad" providerId="LiveId" clId="{E1982625-1BC4-C941-A88D-A633F9ADA0B2}" dt="2019-11-12T01:51:13.227" v="1564" actId="404"/>
          <ac:spMkLst>
            <pc:docMk/>
            <pc:sldMk cId="2445857754" sldId="1870"/>
            <ac:spMk id="19" creationId="{B61BD819-297D-AB42-AA5E-ED10E66607FB}"/>
          </ac:spMkLst>
        </pc:spChg>
        <pc:spChg chg="del">
          <ac:chgData name="Kimberly L Couri" userId="fb4445b75fb768ad" providerId="LiveId" clId="{E1982625-1BC4-C941-A88D-A633F9ADA0B2}" dt="2019-11-12T01:50:15.332" v="1537" actId="478"/>
          <ac:spMkLst>
            <pc:docMk/>
            <pc:sldMk cId="2445857754" sldId="1870"/>
            <ac:spMk id="20" creationId="{78B7556F-B964-DC4D-A68D-DB646C7D53B4}"/>
          </ac:spMkLst>
        </pc:spChg>
        <pc:spChg chg="del">
          <ac:chgData name="Kimberly L Couri" userId="fb4445b75fb768ad" providerId="LiveId" clId="{E1982625-1BC4-C941-A88D-A633F9ADA0B2}" dt="2019-11-12T01:50:12.813" v="1535" actId="478"/>
          <ac:spMkLst>
            <pc:docMk/>
            <pc:sldMk cId="2445857754" sldId="1870"/>
            <ac:spMk id="21" creationId="{FF1261A1-66FC-E743-8C3B-0206C535254A}"/>
          </ac:spMkLst>
        </pc:spChg>
        <pc:spChg chg="del">
          <ac:chgData name="Kimberly L Couri" userId="fb4445b75fb768ad" providerId="LiveId" clId="{E1982625-1BC4-C941-A88D-A633F9ADA0B2}" dt="2019-11-12T01:50:14.030" v="1536" actId="478"/>
          <ac:spMkLst>
            <pc:docMk/>
            <pc:sldMk cId="2445857754" sldId="1870"/>
            <ac:spMk id="22" creationId="{7E375C1A-C0A4-9D4D-BD74-867ED8DF82B1}"/>
          </ac:spMkLst>
        </pc:spChg>
        <pc:picChg chg="mod">
          <ac:chgData name="Kimberly L Couri" userId="fb4445b75fb768ad" providerId="LiveId" clId="{E1982625-1BC4-C941-A88D-A633F9ADA0B2}" dt="2019-11-12T01:50:36.610" v="1552" actId="1035"/>
          <ac:picMkLst>
            <pc:docMk/>
            <pc:sldMk cId="2445857754" sldId="1870"/>
            <ac:picMk id="8" creationId="{74FC0722-9706-AD4B-BD05-791D2F6A4B63}"/>
          </ac:picMkLst>
        </pc:picChg>
        <pc:picChg chg="mod">
          <ac:chgData name="Kimberly L Couri" userId="fb4445b75fb768ad" providerId="LiveId" clId="{E1982625-1BC4-C941-A88D-A633F9ADA0B2}" dt="2019-11-12T01:50:44.527" v="1561" actId="1035"/>
          <ac:picMkLst>
            <pc:docMk/>
            <pc:sldMk cId="2445857754" sldId="1870"/>
            <ac:picMk id="10" creationId="{B491227B-297F-3346-8938-6E358508FDD8}"/>
          </ac:picMkLst>
        </pc:picChg>
        <pc:picChg chg="mod">
          <ac:chgData name="Kimberly L Couri" userId="fb4445b75fb768ad" providerId="LiveId" clId="{E1982625-1BC4-C941-A88D-A633F9ADA0B2}" dt="2019-11-12T01:50:36.610" v="1552" actId="1035"/>
          <ac:picMkLst>
            <pc:docMk/>
            <pc:sldMk cId="2445857754" sldId="1870"/>
            <ac:picMk id="12" creationId="{DF82AE5A-5D2B-0642-9CA0-9F92A60BEAC9}"/>
          </ac:picMkLst>
        </pc:picChg>
      </pc:sldChg>
      <pc:sldChg chg="add del">
        <pc:chgData name="Kimberly L Couri" userId="fb4445b75fb768ad" providerId="LiveId" clId="{E1982625-1BC4-C941-A88D-A633F9ADA0B2}" dt="2019-11-12T05:20:20.651" v="10022" actId="2696"/>
        <pc:sldMkLst>
          <pc:docMk/>
          <pc:sldMk cId="3926155585" sldId="1870"/>
        </pc:sldMkLst>
      </pc:sldChg>
      <pc:sldChg chg="addSp delSp modSp add modTransition modAnim modNotesTx">
        <pc:chgData name="Kimberly L Couri" userId="fb4445b75fb768ad" providerId="LiveId" clId="{E1982625-1BC4-C941-A88D-A633F9ADA0B2}" dt="2019-11-12T05:28:39.687" v="10414"/>
        <pc:sldMkLst>
          <pc:docMk/>
          <pc:sldMk cId="658165946" sldId="1871"/>
        </pc:sldMkLst>
        <pc:spChg chg="mod">
          <ac:chgData name="Kimberly L Couri" userId="fb4445b75fb768ad" providerId="LiveId" clId="{E1982625-1BC4-C941-A88D-A633F9ADA0B2}" dt="2019-11-12T04:29:07.765" v="7750" actId="20577"/>
          <ac:spMkLst>
            <pc:docMk/>
            <pc:sldMk cId="658165946" sldId="1871"/>
            <ac:spMk id="2" creationId="{2F8CF699-9579-7949-9024-E0326B16BCED}"/>
          </ac:spMkLst>
        </pc:spChg>
        <pc:spChg chg="mod topLvl">
          <ac:chgData name="Kimberly L Couri" userId="fb4445b75fb768ad" providerId="LiveId" clId="{E1982625-1BC4-C941-A88D-A633F9ADA0B2}" dt="2019-11-12T04:27:59.805" v="7709" actId="1035"/>
          <ac:spMkLst>
            <pc:docMk/>
            <pc:sldMk cId="658165946" sldId="1871"/>
            <ac:spMk id="10" creationId="{32370857-A24A-724C-945D-6C69B6018D1C}"/>
          </ac:spMkLst>
        </pc:spChg>
        <pc:spChg chg="mod topLvl">
          <ac:chgData name="Kimberly L Couri" userId="fb4445b75fb768ad" providerId="LiveId" clId="{E1982625-1BC4-C941-A88D-A633F9ADA0B2}" dt="2019-11-12T04:27:59.805" v="7709" actId="1035"/>
          <ac:spMkLst>
            <pc:docMk/>
            <pc:sldMk cId="658165946" sldId="1871"/>
            <ac:spMk id="11" creationId="{07E7E2FD-8987-B842-96D0-E054A221880A}"/>
          </ac:spMkLst>
        </pc:spChg>
        <pc:spChg chg="mod topLvl">
          <ac:chgData name="Kimberly L Couri" userId="fb4445b75fb768ad" providerId="LiveId" clId="{E1982625-1BC4-C941-A88D-A633F9ADA0B2}" dt="2019-11-12T04:27:59.805" v="7709" actId="1035"/>
          <ac:spMkLst>
            <pc:docMk/>
            <pc:sldMk cId="658165946" sldId="1871"/>
            <ac:spMk id="13" creationId="{9BFC907E-8C2C-3440-9B94-C8CEF4E48F3C}"/>
          </ac:spMkLst>
        </pc:spChg>
        <pc:spChg chg="mod topLvl">
          <ac:chgData name="Kimberly L Couri" userId="fb4445b75fb768ad" providerId="LiveId" clId="{E1982625-1BC4-C941-A88D-A633F9ADA0B2}" dt="2019-11-12T04:27:59.805" v="7709" actId="1035"/>
          <ac:spMkLst>
            <pc:docMk/>
            <pc:sldMk cId="658165946" sldId="1871"/>
            <ac:spMk id="14" creationId="{8E4CCB31-5BD7-6345-9BDC-3EB8E5229868}"/>
          </ac:spMkLst>
        </pc:spChg>
        <pc:spChg chg="mod topLvl">
          <ac:chgData name="Kimberly L Couri" userId="fb4445b75fb768ad" providerId="LiveId" clId="{E1982625-1BC4-C941-A88D-A633F9ADA0B2}" dt="2019-11-12T04:27:59.805" v="7709" actId="1035"/>
          <ac:spMkLst>
            <pc:docMk/>
            <pc:sldMk cId="658165946" sldId="1871"/>
            <ac:spMk id="16" creationId="{73C44E4A-C859-3B4C-98B2-2951230F1ED5}"/>
          </ac:spMkLst>
        </pc:spChg>
        <pc:spChg chg="mod topLvl">
          <ac:chgData name="Kimberly L Couri" userId="fb4445b75fb768ad" providerId="LiveId" clId="{E1982625-1BC4-C941-A88D-A633F9ADA0B2}" dt="2019-11-12T04:27:59.805" v="7709" actId="1035"/>
          <ac:spMkLst>
            <pc:docMk/>
            <pc:sldMk cId="658165946" sldId="1871"/>
            <ac:spMk id="17" creationId="{79E6BB4D-A49D-214A-8A6E-32E35BE09DC9}"/>
          </ac:spMkLst>
        </pc:spChg>
        <pc:grpChg chg="add">
          <ac:chgData name="Kimberly L Couri" userId="fb4445b75fb768ad" providerId="LiveId" clId="{E1982625-1BC4-C941-A88D-A633F9ADA0B2}" dt="2019-11-12T03:50:49.733" v="5089"/>
          <ac:grpSpMkLst>
            <pc:docMk/>
            <pc:sldMk cId="658165946" sldId="1871"/>
            <ac:grpSpMk id="6" creationId="{06778CDD-54A0-944F-A25E-C7EA58F4075C}"/>
          </ac:grpSpMkLst>
        </pc:grpChg>
        <pc:grpChg chg="add del mod">
          <ac:chgData name="Kimberly L Couri" userId="fb4445b75fb768ad" providerId="LiveId" clId="{E1982625-1BC4-C941-A88D-A633F9ADA0B2}" dt="2019-11-12T04:24:39.781" v="7598" actId="165"/>
          <ac:grpSpMkLst>
            <pc:docMk/>
            <pc:sldMk cId="658165946" sldId="1871"/>
            <ac:grpSpMk id="9" creationId="{FA15D63C-629E-9A40-985D-9187FFAF9DB6}"/>
          </ac:grpSpMkLst>
        </pc:grpChg>
        <pc:grpChg chg="add del mod">
          <ac:chgData name="Kimberly L Couri" userId="fb4445b75fb768ad" providerId="LiveId" clId="{E1982625-1BC4-C941-A88D-A633F9ADA0B2}" dt="2019-11-12T04:24:39.781" v="7598" actId="165"/>
          <ac:grpSpMkLst>
            <pc:docMk/>
            <pc:sldMk cId="658165946" sldId="1871"/>
            <ac:grpSpMk id="12" creationId="{555B072C-809B-4844-ADA3-69974C5D1084}"/>
          </ac:grpSpMkLst>
        </pc:grpChg>
        <pc:grpChg chg="add del mod">
          <ac:chgData name="Kimberly L Couri" userId="fb4445b75fb768ad" providerId="LiveId" clId="{E1982625-1BC4-C941-A88D-A633F9ADA0B2}" dt="2019-11-12T04:24:39.781" v="7598" actId="165"/>
          <ac:grpSpMkLst>
            <pc:docMk/>
            <pc:sldMk cId="658165946" sldId="1871"/>
            <ac:grpSpMk id="15" creationId="{CFF69F75-F45B-F942-AB1A-12C63CFB0620}"/>
          </ac:grpSpMkLst>
        </pc:grpChg>
        <pc:graphicFrameChg chg="add del">
          <ac:chgData name="Kimberly L Couri" userId="fb4445b75fb768ad" providerId="LiveId" clId="{E1982625-1BC4-C941-A88D-A633F9ADA0B2}" dt="2019-11-12T01:55:28.924" v="1678"/>
          <ac:graphicFrameMkLst>
            <pc:docMk/>
            <pc:sldMk cId="658165946" sldId="1871"/>
            <ac:graphicFrameMk id="4" creationId="{2771FB34-BAB1-3E47-9DED-509F2585CFDB}"/>
          </ac:graphicFrameMkLst>
        </pc:graphicFrameChg>
        <pc:graphicFrameChg chg="add mod modGraphic">
          <ac:chgData name="Kimberly L Couri" userId="fb4445b75fb768ad" providerId="LiveId" clId="{E1982625-1BC4-C941-A88D-A633F9ADA0B2}" dt="2019-11-12T04:28:48.066" v="7720" actId="14734"/>
          <ac:graphicFrameMkLst>
            <pc:docMk/>
            <pc:sldMk cId="658165946" sldId="1871"/>
            <ac:graphicFrameMk id="5" creationId="{4DE820B7-80B3-4249-B80F-A4DC4CE3B2FD}"/>
          </ac:graphicFrameMkLst>
        </pc:graphicFrameChg>
      </pc:sldChg>
      <pc:sldChg chg="addSp modSp add del ord">
        <pc:chgData name="Kimberly L Couri" userId="fb4445b75fb768ad" providerId="LiveId" clId="{E1982625-1BC4-C941-A88D-A633F9ADA0B2}" dt="2019-11-12T04:34:14.343" v="8087" actId="2696"/>
        <pc:sldMkLst>
          <pc:docMk/>
          <pc:sldMk cId="3792175303" sldId="1872"/>
        </pc:sldMkLst>
        <pc:spChg chg="mod">
          <ac:chgData name="Kimberly L Couri" userId="fb4445b75fb768ad" providerId="LiveId" clId="{E1982625-1BC4-C941-A88D-A633F9ADA0B2}" dt="2019-11-12T01:57:02.836" v="1754" actId="20577"/>
          <ac:spMkLst>
            <pc:docMk/>
            <pc:sldMk cId="3792175303" sldId="1872"/>
            <ac:spMk id="2" creationId="{50FA31A8-9518-8349-8950-4B162AE5E7F0}"/>
          </ac:spMkLst>
        </pc:spChg>
        <pc:grpChg chg="add">
          <ac:chgData name="Kimberly L Couri" userId="fb4445b75fb768ad" providerId="LiveId" clId="{E1982625-1BC4-C941-A88D-A633F9ADA0B2}" dt="2019-11-12T03:50:40.250" v="5086"/>
          <ac:grpSpMkLst>
            <pc:docMk/>
            <pc:sldMk cId="3792175303" sldId="1872"/>
            <ac:grpSpMk id="5" creationId="{EB0A2750-9716-914D-A1D4-6AFB4EA453C5}"/>
          </ac:grpSpMkLst>
        </pc:grpChg>
      </pc:sldChg>
      <pc:sldChg chg="addSp delSp add ord modTransition modNotesTx">
        <pc:chgData name="Kimberly L Couri" userId="fb4445b75fb768ad" providerId="LiveId" clId="{E1982625-1BC4-C941-A88D-A633F9ADA0B2}" dt="2019-11-12T05:28:39.687" v="10414"/>
        <pc:sldMkLst>
          <pc:docMk/>
          <pc:sldMk cId="3697500473" sldId="1873"/>
        </pc:sldMkLst>
        <pc:spChg chg="del">
          <ac:chgData name="Kimberly L Couri" userId="fb4445b75fb768ad" providerId="LiveId" clId="{E1982625-1BC4-C941-A88D-A633F9ADA0B2}" dt="2019-11-12T03:50:42.618" v="5087" actId="478"/>
          <ac:spMkLst>
            <pc:docMk/>
            <pc:sldMk cId="3697500473" sldId="1873"/>
            <ac:spMk id="25" creationId="{F52B4905-6E82-424E-A7A9-E197887F1B6E}"/>
          </ac:spMkLst>
        </pc:spChg>
        <pc:grpChg chg="add">
          <ac:chgData name="Kimberly L Couri" userId="fb4445b75fb768ad" providerId="LiveId" clId="{E1982625-1BC4-C941-A88D-A633F9ADA0B2}" dt="2019-11-12T03:50:42.925" v="5088"/>
          <ac:grpSpMkLst>
            <pc:docMk/>
            <pc:sldMk cId="3697500473" sldId="1873"/>
            <ac:grpSpMk id="31" creationId="{6E928D7E-D816-254E-98EB-ED5FDCEBCAE0}"/>
          </ac:grpSpMkLst>
        </pc:grpChg>
      </pc:sldChg>
      <pc:sldChg chg="modSp add modTransition modNotesTx">
        <pc:chgData name="Kimberly L Couri" userId="fb4445b75fb768ad" providerId="LiveId" clId="{E1982625-1BC4-C941-A88D-A633F9ADA0B2}" dt="2019-11-12T05:28:39.687" v="10414"/>
        <pc:sldMkLst>
          <pc:docMk/>
          <pc:sldMk cId="599590868" sldId="1874"/>
        </pc:sldMkLst>
        <pc:spChg chg="mod">
          <ac:chgData name="Kimberly L Couri" userId="fb4445b75fb768ad" providerId="LiveId" clId="{E1982625-1BC4-C941-A88D-A633F9ADA0B2}" dt="2019-11-12T05:23:19.338" v="10239" actId="120"/>
          <ac:spMkLst>
            <pc:docMk/>
            <pc:sldMk cId="599590868" sldId="1874"/>
            <ac:spMk id="2" creationId="{D6A65D15-04F6-EF47-A4AC-8D61D155D7FC}"/>
          </ac:spMkLst>
        </pc:spChg>
      </pc:sldChg>
      <pc:sldMasterChg chg="modTransition modSldLayout">
        <pc:chgData name="Kimberly L Couri" userId="fb4445b75fb768ad" providerId="LiveId" clId="{E1982625-1BC4-C941-A88D-A633F9ADA0B2}" dt="2019-11-12T05:28:39.687" v="10414"/>
        <pc:sldMasterMkLst>
          <pc:docMk/>
          <pc:sldMasterMk cId="1270942917" sldId="2147483878"/>
        </pc:sldMasterMkLst>
        <pc:sldLayoutChg chg="modTransition">
          <pc:chgData name="Kimberly L Couri" userId="fb4445b75fb768ad" providerId="LiveId" clId="{E1982625-1BC4-C941-A88D-A633F9ADA0B2}" dt="2019-11-12T05:28:39.687" v="10414"/>
          <pc:sldLayoutMkLst>
            <pc:docMk/>
            <pc:sldMasterMk cId="1270942917" sldId="2147483878"/>
            <pc:sldLayoutMk cId="543807329" sldId="2147483858"/>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12403898" sldId="2147483877"/>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4219484485" sldId="2147483879"/>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6280355" sldId="2147483880"/>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728617132" sldId="2147483881"/>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730032134" sldId="2147483882"/>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3536676191" sldId="2147483883"/>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4052958997" sldId="2147483884"/>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546443078" sldId="2147483885"/>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886826173" sldId="2147483886"/>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74756119" sldId="2147483887"/>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3357480814" sldId="2147483888"/>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3530555608" sldId="2147483889"/>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685884395" sldId="2147483890"/>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732416521" sldId="2147483891"/>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43798420" sldId="2147483892"/>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3834798437" sldId="2147483893"/>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4142681509" sldId="2147483895"/>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690862057" sldId="2147483896"/>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91104369" sldId="2147483897"/>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870736719" sldId="2147483898"/>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741109378" sldId="2147483899"/>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1004613150" sldId="2147483926"/>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441814299" sldId="2147483928"/>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2989066753" sldId="2147483929"/>
          </pc:sldLayoutMkLst>
        </pc:sldLayoutChg>
        <pc:sldLayoutChg chg="modTransition">
          <pc:chgData name="Kimberly L Couri" userId="fb4445b75fb768ad" providerId="LiveId" clId="{E1982625-1BC4-C941-A88D-A633F9ADA0B2}" dt="2019-11-12T05:28:39.687" v="10414"/>
          <pc:sldLayoutMkLst>
            <pc:docMk/>
            <pc:sldMasterMk cId="1270942917" sldId="2147483878"/>
            <pc:sldLayoutMk cId="4161455920" sldId="214748393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US" dirty="0"/>
              <a:t>Rebecca</a:t>
            </a:r>
          </a:p>
        </p:txBody>
      </p:sp>
      <p:sp>
        <p:nvSpPr>
          <p:cNvPr id="4" name="Slide Number Placeholder 3"/>
          <p:cNvSpPr>
            <a:spLocks noGrp="1"/>
          </p:cNvSpPr>
          <p:nvPr>
            <p:ph type="sldNum" sz="quarter" idx="10"/>
          </p:nvPr>
        </p:nvSpPr>
        <p:spPr/>
        <p:txBody>
          <a:bodyPr/>
          <a:lstStyle/>
          <a:p>
            <a:fld id="{C8AD58AD-5788-4A6B-9A5B-A9E8A8F38FF3}" type="slidenum">
              <a:rPr lang="en-US" smtClean="0"/>
              <a:t>1</a:t>
            </a:fld>
            <a:endParaRPr lang="en-US"/>
          </a:p>
        </p:txBody>
      </p:sp>
    </p:spTree>
    <p:extLst>
      <p:ext uri="{BB962C8B-B14F-4D97-AF65-F5344CB8AC3E}">
        <p14:creationId xmlns:p14="http://schemas.microsoft.com/office/powerpoint/2010/main" val="3988198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20"/>
              </a:spcBef>
              <a:buNone/>
            </a:pPr>
            <a:r>
              <a:rPr lang="en-US" dirty="0">
                <a:cs typeface="Calibri" panose="020F0502020204030204"/>
              </a:rPr>
              <a:t>Kim</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AD58AD-5788-4A6B-9A5B-A9E8A8F38FF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301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Overall positive: clear solution to customers' pain points</a:t>
            </a:r>
          </a:p>
          <a:p>
            <a:pPr>
              <a:buNone/>
            </a:pPr>
            <a:r>
              <a:rPr lang="en-US" dirty="0"/>
              <a:t>What they love:</a:t>
            </a:r>
          </a:p>
          <a:p>
            <a:pPr marL="171450" indent="-171450">
              <a:buFont typeface="Arial"/>
              <a:buChar char="●"/>
            </a:pPr>
            <a:r>
              <a:rPr lang="en-US" dirty="0"/>
              <a:t>Data / reporting dashboards: easily view where their problems are (vs. Previous complex, duplicative, error-prone processes to understand patterns) </a:t>
            </a:r>
          </a:p>
          <a:p>
            <a:pPr marL="171450" indent="-171450">
              <a:buFont typeface="Arial"/>
              <a:buChar char="●"/>
            </a:pPr>
            <a:r>
              <a:rPr lang="en-US" dirty="0"/>
              <a:t>end to end visibility of their supplies for better planning and easy action (I.e. redistribute supplies among facilities vs. Time-consuming manual processes that allowed for mistakes or theft)</a:t>
            </a:r>
          </a:p>
          <a:p>
            <a:pPr marL="171450" indent="-171450">
              <a:buFont typeface="Arial"/>
              <a:buChar char="●"/>
            </a:pPr>
            <a:r>
              <a:rPr lang="en-US" dirty="0"/>
              <a:t>Health sector focus – built for them</a:t>
            </a:r>
          </a:p>
          <a:p>
            <a:pPr marL="171450" indent="-171450">
              <a:buFont typeface="Arial"/>
              <a:buChar char="●"/>
            </a:pPr>
            <a:r>
              <a:rPr lang="en-US" dirty="0"/>
              <a:t>Offline sync capabilities (⅔) </a:t>
            </a:r>
          </a:p>
          <a:p>
            <a:pPr marL="171450" indent="-171450">
              <a:buFont typeface="Arial"/>
              <a:buChar char="●"/>
            </a:pPr>
            <a:r>
              <a:rPr lang="en-US" dirty="0"/>
              <a:t>User-friendly and intuitive interface, less need for service/ training – but they really value on-demand service options</a:t>
            </a:r>
          </a:p>
          <a:p>
            <a:pPr marL="171450" indent="-171450">
              <a:buFont typeface="Arial"/>
              <a:buChar char="●"/>
            </a:pPr>
            <a:r>
              <a:rPr lang="en-US" dirty="0"/>
              <a:t>Configurable: make it work for their business needs over time</a:t>
            </a:r>
          </a:p>
          <a:p>
            <a:pPr>
              <a:buNone/>
            </a:pPr>
            <a:endParaRPr lang="en-US" dirty="0"/>
          </a:p>
          <a:p>
            <a:pPr>
              <a:buNone/>
            </a:pPr>
            <a:r>
              <a:rPr lang="en-US" dirty="0"/>
              <a:t>Some questions/ concerns</a:t>
            </a:r>
          </a:p>
          <a:p>
            <a:pPr>
              <a:buNone/>
            </a:pPr>
            <a:r>
              <a:rPr lang="en-US" dirty="0"/>
              <a:t>? Timing: Good news and bad news is that the customers we've spoken to need this now. All looking to buy in the next 3-12 months</a:t>
            </a:r>
          </a:p>
          <a:p>
            <a:pPr>
              <a:buNone/>
            </a:pPr>
            <a:r>
              <a:rPr lang="en-US" dirty="0"/>
              <a:t>? Integration/ interoperability, considering software updates/ upgrades: Some pain points are in their financial/ accounting systems or EMR/HIS systems, some already have a working POS system. Some want data entry on tablets and phones. How to make OLMIS work over time to add value to these systems or the others that replace them?</a:t>
            </a:r>
          </a:p>
          <a:p>
            <a:pPr>
              <a:buNone/>
            </a:pPr>
            <a:endParaRPr lang="en-US" dirty="0"/>
          </a:p>
          <a:p>
            <a:pPr>
              <a:buNone/>
            </a:pPr>
            <a:r>
              <a:rPr lang="en-US" dirty="0"/>
              <a:t>Perceived value: High, up to $25k! We are being more conservative because it's unlikely all customers will pay this, and it depends on what the product becomes </a:t>
            </a:r>
          </a:p>
          <a:p>
            <a:pPr>
              <a:buNone/>
            </a:pPr>
            <a:endParaRPr lang="en-US" dirty="0"/>
          </a:p>
          <a:p>
            <a:pPr>
              <a:buNone/>
            </a:pPr>
            <a:r>
              <a:rPr lang="en-US" dirty="0"/>
              <a:t>What's next?</a:t>
            </a:r>
          </a:p>
          <a:p>
            <a:r>
              <a:rPr lang="en-US" dirty="0"/>
              <a:t>Keep talking to potential customers to gather feedback on prototype</a:t>
            </a:r>
          </a:p>
          <a:p>
            <a:r>
              <a:rPr lang="en-US" dirty="0"/>
              <a:t>Identify potential customers to pilot the prototype</a:t>
            </a:r>
          </a:p>
          <a:p>
            <a:r>
              <a:rPr lang="en-US" dirty="0"/>
              <a:t>Keep discussions going with VR on costing, product development and options to make the product (and its presentation) as appealing as possible</a:t>
            </a:r>
          </a:p>
          <a:p>
            <a:endParaRPr lang="en-US" dirty="0"/>
          </a:p>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11</a:t>
            </a:fld>
            <a:endParaRPr lang="en-US"/>
          </a:p>
        </p:txBody>
      </p:sp>
    </p:spTree>
    <p:extLst>
      <p:ext uri="{BB962C8B-B14F-4D97-AF65-F5344CB8AC3E}">
        <p14:creationId xmlns:p14="http://schemas.microsoft.com/office/powerpoint/2010/main" val="2589672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938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endParaRPr lang="en-US" dirty="0"/>
          </a:p>
          <a:p>
            <a:pPr>
              <a:buNone/>
            </a:pPr>
            <a:r>
              <a:rPr lang="en-US" dirty="0"/>
              <a:t>Private health could be pursued in options 1 or 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84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 </a:t>
            </a:r>
          </a:p>
          <a:p>
            <a:r>
              <a:rPr lang="en-US" dirty="0"/>
              <a:t> Other key factors here?</a:t>
            </a:r>
          </a:p>
          <a:p>
            <a:pPr>
              <a:buNone/>
            </a:pPr>
            <a:endParaRPr lang="en-US" dirty="0"/>
          </a:p>
          <a:p>
            <a:pPr marL="0" marR="0" lvl="0" indent="0" algn="l" defTabSz="914400" rtl="0" eaLnBrk="1" fontAlgn="auto" latinLnBrk="0" hangingPunct="1">
              <a:lnSpc>
                <a:spcPct val="100000"/>
              </a:lnSpc>
              <a:spcBef>
                <a:spcPts val="0"/>
              </a:spcBef>
              <a:spcAft>
                <a:spcPts val="0"/>
              </a:spcAft>
              <a:buClrTx/>
              <a:buSzPct val="116666"/>
              <a:buFontTx/>
              <a:buChar char="●"/>
              <a:tabLst/>
              <a:defRPr/>
            </a:pPr>
            <a:r>
              <a:rPr lang="en-US" dirty="0"/>
              <a:t> </a:t>
            </a:r>
            <a:r>
              <a:rPr lang="en-US" sz="1200" i="1" dirty="0"/>
              <a:t>Current partners will be essential in effectively transitioning OpenLMIS in Options 1 and 2</a:t>
            </a:r>
          </a:p>
          <a:p>
            <a:pPr marL="0" marR="0" lvl="0" indent="0" algn="l" defTabSz="914400" rtl="0" eaLnBrk="1" fontAlgn="auto" latinLnBrk="0" hangingPunct="1">
              <a:lnSpc>
                <a:spcPct val="100000"/>
              </a:lnSpc>
              <a:spcBef>
                <a:spcPts val="0"/>
              </a:spcBef>
              <a:spcAft>
                <a:spcPts val="0"/>
              </a:spcAft>
              <a:buClrTx/>
              <a:buSzPct val="116666"/>
              <a:buFontTx/>
              <a:buChar char="●"/>
              <a:tabLst/>
              <a:defRPr/>
            </a:pPr>
            <a:endParaRPr lang="en-US" dirty="0"/>
          </a:p>
          <a:p>
            <a:r>
              <a:rPr lang="en-US" dirty="0"/>
              <a:t> Keep in mind that handover would de-risk a private entity</a:t>
            </a:r>
          </a:p>
          <a:p>
            <a:r>
              <a:rPr lang="en-US" dirty="0"/>
              <a:t> Leverage existing sales teams and channels</a:t>
            </a:r>
          </a:p>
          <a:p>
            <a:r>
              <a:rPr lang="en-US" dirty="0"/>
              <a:t> Include core attributes in contract (</a:t>
            </a:r>
            <a:r>
              <a:rPr lang="en-US" dirty="0" err="1"/>
              <a:t>e.g</a:t>
            </a:r>
            <a:r>
              <a:rPr lang="en-US" dirty="0"/>
              <a:t> remain open source)</a:t>
            </a:r>
          </a:p>
          <a:p>
            <a:r>
              <a:rPr lang="en-US" dirty="0"/>
              <a:t> Partner would drive which business opportunities to pursue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1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introduce</a:t>
            </a:r>
          </a:p>
          <a:p>
            <a:endParaRPr lang="en-US" dirty="0"/>
          </a:p>
          <a:p>
            <a:r>
              <a:rPr lang="en-US" dirty="0"/>
              <a:t>As part of exploring partners in option 2, bringing in IQVIA to help explain how this could work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678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pPr>
              <a:buNone/>
            </a:pPr>
            <a:r>
              <a:rPr lang="en-US" dirty="0"/>
              <a:t> </a:t>
            </a:r>
          </a:p>
          <a:p>
            <a:r>
              <a:rPr lang="en-US" dirty="0"/>
              <a:t> Keep in mind that handover would de-risk a private entity</a:t>
            </a:r>
          </a:p>
          <a:p>
            <a:r>
              <a:rPr lang="en-US" dirty="0"/>
              <a:t> Leverage existing sales teams and channels</a:t>
            </a:r>
          </a:p>
          <a:p>
            <a:r>
              <a:rPr lang="en-US" dirty="0"/>
              <a:t> Include core attributes in contract (</a:t>
            </a:r>
            <a:r>
              <a:rPr lang="en-US" dirty="0" err="1"/>
              <a:t>e.g</a:t>
            </a:r>
            <a:r>
              <a:rPr lang="en-US" dirty="0"/>
              <a:t> remain open source)</a:t>
            </a:r>
          </a:p>
          <a:p>
            <a:r>
              <a:rPr lang="en-US" dirty="0"/>
              <a:t> Partner would drive which business opportunities to pursue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34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Kim</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7616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a:latin typeface="Arial" panose="020B0604020202020204" pitchFamily="34" charset="0"/>
                <a:cs typeface="Arial" panose="020B0604020202020204" pitchFamily="34" charset="0"/>
              </a:rPr>
              <a:t>Kim</a:t>
            </a:r>
          </a:p>
          <a:p>
            <a:pPr>
              <a:buNone/>
            </a:pPr>
            <a:endParaRPr lang="en-US" b="0" i="0">
              <a:latin typeface="Arial" panose="020B0604020202020204" pitchFamily="34" charset="0"/>
              <a:cs typeface="Arial" panose="020B0604020202020204" pitchFamily="34" charset="0"/>
            </a:endParaRPr>
          </a:p>
          <a:p>
            <a:pPr>
              <a:buNone/>
            </a:pPr>
            <a:endParaRPr lang="en-US" b="0"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AD58AD-5788-4A6B-9A5B-A9E8A8F38FF3}" type="slidenum">
              <a:rPr lang="en-US" smtClean="0"/>
              <a:t>18</a:t>
            </a:fld>
            <a:endParaRPr lang="en-US"/>
          </a:p>
        </p:txBody>
      </p:sp>
    </p:spTree>
    <p:extLst>
      <p:ext uri="{BB962C8B-B14F-4D97-AF65-F5344CB8AC3E}">
        <p14:creationId xmlns:p14="http://schemas.microsoft.com/office/powerpoint/2010/main" val="2367358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Calibri"/>
              <a:buNone/>
            </a:pPr>
            <a:endParaRPr lang="en-US" sz="1200" b="0" i="0" u="none" strike="noStrike" cap="none">
              <a:solidFill>
                <a:schemeClr val="dk1"/>
              </a:solidFill>
              <a:latin typeface="Arial" panose="020B0604020202020204" pitchFamily="34" charset="0"/>
              <a:cs typeface="Arial" panose="020B0604020202020204" pitchFamily="34" charset="0"/>
              <a:sym typeface="Calibri"/>
            </a:endParaRPr>
          </a:p>
        </p:txBody>
      </p:sp>
      <p:sp>
        <p:nvSpPr>
          <p:cNvPr id="215" name="Shape 2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6748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r>
              <a:rPr lang="en-US" dirty="0"/>
              <a:t>Rebecca</a:t>
            </a:r>
          </a:p>
        </p:txBody>
      </p:sp>
      <p:sp>
        <p:nvSpPr>
          <p:cNvPr id="1323" name="Shape 1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88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a:t>
            </a:r>
          </a:p>
          <a:p>
            <a:pPr>
              <a:buNone/>
            </a:pPr>
            <a:endParaRPr lang="en-US" dirty="0"/>
          </a:p>
          <a:p>
            <a:pPr>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62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84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28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682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Rebecca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120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Kim</a:t>
            </a:r>
          </a:p>
          <a:p>
            <a:endParaRPr lang="en-US" dirty="0"/>
          </a:p>
          <a:p>
            <a:endParaRPr lang="en-US" dirty="0"/>
          </a:p>
        </p:txBody>
      </p:sp>
      <p:sp>
        <p:nvSpPr>
          <p:cNvPr id="4" name="Slide Number Placeholder 3"/>
          <p:cNvSpPr>
            <a:spLocks noGrp="1"/>
          </p:cNvSpPr>
          <p:nvPr>
            <p:ph type="sldNum" sz="quarter" idx="5"/>
          </p:nvPr>
        </p:nvSpPr>
        <p:spPr/>
        <p:txBody>
          <a:bodyPr/>
          <a:lstStyle/>
          <a:p>
            <a:fld id="{C8AD58AD-5788-4A6B-9A5B-A9E8A8F38FF3}" type="slidenum">
              <a:rPr lang="en-US" smtClean="0"/>
              <a:t>8</a:t>
            </a:fld>
            <a:endParaRPr lang="en-US"/>
          </a:p>
        </p:txBody>
      </p:sp>
    </p:spTree>
    <p:extLst>
      <p:ext uri="{BB962C8B-B14F-4D97-AF65-F5344CB8AC3E}">
        <p14:creationId xmlns:p14="http://schemas.microsoft.com/office/powerpoint/2010/main" val="61991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r>
              <a:rPr lang="en-US" dirty="0"/>
              <a:t>Kim</a:t>
            </a:r>
          </a:p>
          <a:p>
            <a:pPr marL="285750" indent="-285750">
              <a:spcBef>
                <a:spcPts val="600"/>
              </a:spcBef>
              <a:buFont typeface="Arial"/>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3268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C423DD-76FF-469A-8914-56421FF46355}"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42194844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DC247-D46A-4946-A1CB-EA58C062CF18}"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8868261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E41BC3-A64F-4EA7-A37B-9C2F8A6B13A3}"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174756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106FAD-35E9-4A7D-931E-0EA007702430}"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357480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8E33F-865C-4D31-9397-723F30216DFF}"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5305556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952169" y="2295974"/>
            <a:ext cx="2290990" cy="2290990"/>
          </a:xfrm>
          <a:custGeom>
            <a:avLst/>
            <a:gdLst>
              <a:gd name="connsiteX0" fmla="*/ 1145495 w 2290990"/>
              <a:gd name="connsiteY0" fmla="*/ 0 h 2290990"/>
              <a:gd name="connsiteX1" fmla="*/ 2290990 w 2290990"/>
              <a:gd name="connsiteY1" fmla="*/ 1145495 h 2290990"/>
              <a:gd name="connsiteX2" fmla="*/ 1145495 w 2290990"/>
              <a:gd name="connsiteY2" fmla="*/ 2290990 h 2290990"/>
              <a:gd name="connsiteX3" fmla="*/ 0 w 2290990"/>
              <a:gd name="connsiteY3" fmla="*/ 1145495 h 2290990"/>
              <a:gd name="connsiteX4" fmla="*/ 1145495 w 2290990"/>
              <a:gd name="connsiteY4" fmla="*/ 0 h 22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990" h="2290990">
                <a:moveTo>
                  <a:pt x="1145495" y="0"/>
                </a:moveTo>
                <a:cubicBezTo>
                  <a:pt x="1778134" y="0"/>
                  <a:pt x="2290990" y="512856"/>
                  <a:pt x="2290990" y="1145495"/>
                </a:cubicBezTo>
                <a:cubicBezTo>
                  <a:pt x="2290990" y="1778134"/>
                  <a:pt x="1778134" y="2290990"/>
                  <a:pt x="1145495" y="2290990"/>
                </a:cubicBezTo>
                <a:cubicBezTo>
                  <a:pt x="512856" y="2290990"/>
                  <a:pt x="0" y="1778134"/>
                  <a:pt x="0" y="1145495"/>
                </a:cubicBezTo>
                <a:cubicBezTo>
                  <a:pt x="0" y="512856"/>
                  <a:pt x="512856" y="0"/>
                  <a:pt x="1145495" y="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0" name="Picture Placeholder 9"/>
          <p:cNvSpPr>
            <a:spLocks noGrp="1"/>
          </p:cNvSpPr>
          <p:nvPr>
            <p:ph type="pic" sz="quarter" idx="11"/>
          </p:nvPr>
        </p:nvSpPr>
        <p:spPr>
          <a:xfrm>
            <a:off x="0" y="0"/>
            <a:ext cx="12192000" cy="3441469"/>
          </a:xfrm>
          <a:custGeom>
            <a:avLst/>
            <a:gdLst>
              <a:gd name="connsiteX0" fmla="*/ 0 w 12192000"/>
              <a:gd name="connsiteY0" fmla="*/ 0 h 3441469"/>
              <a:gd name="connsiteX1" fmla="*/ 12192000 w 12192000"/>
              <a:gd name="connsiteY1" fmla="*/ 0 h 3441469"/>
              <a:gd name="connsiteX2" fmla="*/ 12192000 w 12192000"/>
              <a:gd name="connsiteY2" fmla="*/ 3441469 h 3441469"/>
              <a:gd name="connsiteX3" fmla="*/ 7475361 w 12192000"/>
              <a:gd name="connsiteY3" fmla="*/ 3441469 h 3441469"/>
              <a:gd name="connsiteX4" fmla="*/ 6096001 w 12192000"/>
              <a:gd name="connsiteY4" fmla="*/ 2062109 h 3441469"/>
              <a:gd name="connsiteX5" fmla="*/ 4716641 w 12192000"/>
              <a:gd name="connsiteY5" fmla="*/ 3441469 h 3441469"/>
              <a:gd name="connsiteX6" fmla="*/ 0 w 12192000"/>
              <a:gd name="connsiteY6" fmla="*/ 3441469 h 344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41469">
                <a:moveTo>
                  <a:pt x="0" y="0"/>
                </a:moveTo>
                <a:lnTo>
                  <a:pt x="12192000" y="0"/>
                </a:lnTo>
                <a:lnTo>
                  <a:pt x="12192000" y="3441469"/>
                </a:lnTo>
                <a:lnTo>
                  <a:pt x="7475361" y="3441469"/>
                </a:lnTo>
                <a:cubicBezTo>
                  <a:pt x="7475361" y="2679670"/>
                  <a:pt x="6857800" y="2062109"/>
                  <a:pt x="6096001" y="2062109"/>
                </a:cubicBezTo>
                <a:cubicBezTo>
                  <a:pt x="5334202" y="2062109"/>
                  <a:pt x="4716641" y="2679670"/>
                  <a:pt x="4716641" y="3441469"/>
                </a:cubicBezTo>
                <a:lnTo>
                  <a:pt x="0" y="3441469"/>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6858843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0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912813" y="-435835"/>
            <a:ext cx="4603567" cy="5645151"/>
          </a:xfrm>
          <a:custGeom>
            <a:avLst/>
            <a:gdLst>
              <a:gd name="connsiteX0" fmla="*/ 4232608 w 4603567"/>
              <a:gd name="connsiteY0" fmla="*/ 0 h 5645151"/>
              <a:gd name="connsiteX1" fmla="*/ 4603567 w 4603567"/>
              <a:gd name="connsiteY1" fmla="*/ 352367 h 5645151"/>
              <a:gd name="connsiteX2" fmla="*/ 4603567 w 4603567"/>
              <a:gd name="connsiteY2" fmla="*/ 5292784 h 5645151"/>
              <a:gd name="connsiteX3" fmla="*/ 4232608 w 4603567"/>
              <a:gd name="connsiteY3" fmla="*/ 5645151 h 5645151"/>
              <a:gd name="connsiteX4" fmla="*/ 3861649 w 4603567"/>
              <a:gd name="connsiteY4" fmla="*/ 5292784 h 5645151"/>
              <a:gd name="connsiteX5" fmla="*/ 3861649 w 4603567"/>
              <a:gd name="connsiteY5" fmla="*/ 352367 h 5645151"/>
              <a:gd name="connsiteX6" fmla="*/ 4232608 w 4603567"/>
              <a:gd name="connsiteY6" fmla="*/ 0 h 5645151"/>
              <a:gd name="connsiteX7" fmla="*/ 3459778 w 4603567"/>
              <a:gd name="connsiteY7" fmla="*/ 0 h 5645151"/>
              <a:gd name="connsiteX8" fmla="*/ 3829901 w 4603567"/>
              <a:gd name="connsiteY8" fmla="*/ 352429 h 5645151"/>
              <a:gd name="connsiteX9" fmla="*/ 3829901 w 4603567"/>
              <a:gd name="connsiteY9" fmla="*/ 4151310 h 5645151"/>
              <a:gd name="connsiteX10" fmla="*/ 3459778 w 4603567"/>
              <a:gd name="connsiteY10" fmla="*/ 4503738 h 5645151"/>
              <a:gd name="connsiteX11" fmla="*/ 3089654 w 4603567"/>
              <a:gd name="connsiteY11" fmla="*/ 4151310 h 5645151"/>
              <a:gd name="connsiteX12" fmla="*/ 3089654 w 4603567"/>
              <a:gd name="connsiteY12" fmla="*/ 352429 h 5645151"/>
              <a:gd name="connsiteX13" fmla="*/ 3459778 w 4603567"/>
              <a:gd name="connsiteY13" fmla="*/ 0 h 5645151"/>
              <a:gd name="connsiteX14" fmla="*/ 2687782 w 4603567"/>
              <a:gd name="connsiteY14" fmla="*/ 0 h 5645151"/>
              <a:gd name="connsiteX15" fmla="*/ 3057905 w 4603567"/>
              <a:gd name="connsiteY15" fmla="*/ 352375 h 5645151"/>
              <a:gd name="connsiteX16" fmla="*/ 3057905 w 4603567"/>
              <a:gd name="connsiteY16" fmla="*/ 4651426 h 5645151"/>
              <a:gd name="connsiteX17" fmla="*/ 2687782 w 4603567"/>
              <a:gd name="connsiteY17" fmla="*/ 5003801 h 5645151"/>
              <a:gd name="connsiteX18" fmla="*/ 2317658 w 4603567"/>
              <a:gd name="connsiteY18" fmla="*/ 4651426 h 5645151"/>
              <a:gd name="connsiteX19" fmla="*/ 2317658 w 4603567"/>
              <a:gd name="connsiteY19" fmla="*/ 352375 h 5645151"/>
              <a:gd name="connsiteX20" fmla="*/ 2687782 w 4603567"/>
              <a:gd name="connsiteY20" fmla="*/ 0 h 5645151"/>
              <a:gd name="connsiteX21" fmla="*/ 1914950 w 4603567"/>
              <a:gd name="connsiteY21" fmla="*/ 0 h 5645151"/>
              <a:gd name="connsiteX22" fmla="*/ 2285909 w 4603567"/>
              <a:gd name="connsiteY22" fmla="*/ 352368 h 5645151"/>
              <a:gd name="connsiteX23" fmla="*/ 2285909 w 4603567"/>
              <a:gd name="connsiteY23" fmla="*/ 5292784 h 5645151"/>
              <a:gd name="connsiteX24" fmla="*/ 1914950 w 4603567"/>
              <a:gd name="connsiteY24" fmla="*/ 5645151 h 5645151"/>
              <a:gd name="connsiteX25" fmla="*/ 1543991 w 4603567"/>
              <a:gd name="connsiteY25" fmla="*/ 5292784 h 5645151"/>
              <a:gd name="connsiteX26" fmla="*/ 1543991 w 4603567"/>
              <a:gd name="connsiteY26" fmla="*/ 352368 h 5645151"/>
              <a:gd name="connsiteX27" fmla="*/ 1914950 w 4603567"/>
              <a:gd name="connsiteY27" fmla="*/ 0 h 5645151"/>
              <a:gd name="connsiteX28" fmla="*/ 1142955 w 4603567"/>
              <a:gd name="connsiteY28" fmla="*/ 0 h 5645151"/>
              <a:gd name="connsiteX29" fmla="*/ 1513914 w 4603567"/>
              <a:gd name="connsiteY29" fmla="*/ 352361 h 5645151"/>
              <a:gd name="connsiteX30" fmla="*/ 1513914 w 4603567"/>
              <a:gd name="connsiteY30" fmla="*/ 4215241 h 5645151"/>
              <a:gd name="connsiteX31" fmla="*/ 1142955 w 4603567"/>
              <a:gd name="connsiteY31" fmla="*/ 4567238 h 5645151"/>
              <a:gd name="connsiteX32" fmla="*/ 771996 w 4603567"/>
              <a:gd name="connsiteY32" fmla="*/ 4215241 h 5645151"/>
              <a:gd name="connsiteX33" fmla="*/ 771996 w 4603567"/>
              <a:gd name="connsiteY33" fmla="*/ 352361 h 5645151"/>
              <a:gd name="connsiteX34" fmla="*/ 1142955 w 4603567"/>
              <a:gd name="connsiteY34" fmla="*/ 0 h 5645151"/>
              <a:gd name="connsiteX35" fmla="*/ 370959 w 4603567"/>
              <a:gd name="connsiteY35" fmla="*/ 0 h 5645151"/>
              <a:gd name="connsiteX36" fmla="*/ 741918 w 4603567"/>
              <a:gd name="connsiteY36" fmla="*/ 352368 h 5645151"/>
              <a:gd name="connsiteX37" fmla="*/ 741918 w 4603567"/>
              <a:gd name="connsiteY37" fmla="*/ 5292784 h 5645151"/>
              <a:gd name="connsiteX38" fmla="*/ 370959 w 4603567"/>
              <a:gd name="connsiteY38" fmla="*/ 5645151 h 5645151"/>
              <a:gd name="connsiteX39" fmla="*/ 0 w 4603567"/>
              <a:gd name="connsiteY39" fmla="*/ 5292784 h 5645151"/>
              <a:gd name="connsiteX40" fmla="*/ 0 w 4603567"/>
              <a:gd name="connsiteY40" fmla="*/ 352368 h 5645151"/>
              <a:gd name="connsiteX41" fmla="*/ 370959 w 4603567"/>
              <a:gd name="connsiteY41" fmla="*/ 0 h 564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3567" h="5645151">
                <a:moveTo>
                  <a:pt x="4232608" y="0"/>
                </a:moveTo>
                <a:cubicBezTo>
                  <a:pt x="4436655" y="0"/>
                  <a:pt x="4603567" y="158547"/>
                  <a:pt x="4603567" y="352367"/>
                </a:cubicBezTo>
                <a:lnTo>
                  <a:pt x="4603567" y="5292784"/>
                </a:lnTo>
                <a:cubicBezTo>
                  <a:pt x="4603567" y="5486604"/>
                  <a:pt x="4436655" y="5645151"/>
                  <a:pt x="4232608" y="5645151"/>
                </a:cubicBezTo>
                <a:cubicBezTo>
                  <a:pt x="4028562" y="5645151"/>
                  <a:pt x="3861649" y="5486604"/>
                  <a:pt x="3861649" y="5292784"/>
                </a:cubicBezTo>
                <a:lnTo>
                  <a:pt x="3861649" y="352367"/>
                </a:lnTo>
                <a:cubicBezTo>
                  <a:pt x="3861649" y="158547"/>
                  <a:pt x="4028562" y="0"/>
                  <a:pt x="4232608" y="0"/>
                </a:cubicBezTo>
                <a:close/>
                <a:moveTo>
                  <a:pt x="3459778" y="0"/>
                </a:moveTo>
                <a:cubicBezTo>
                  <a:pt x="3663365" y="0"/>
                  <a:pt x="3829901" y="158575"/>
                  <a:pt x="3829901" y="352429"/>
                </a:cubicBezTo>
                <a:lnTo>
                  <a:pt x="3829901" y="4151310"/>
                </a:lnTo>
                <a:cubicBezTo>
                  <a:pt x="3829901" y="4345164"/>
                  <a:pt x="3663365" y="4503738"/>
                  <a:pt x="3459778" y="4503738"/>
                </a:cubicBezTo>
                <a:cubicBezTo>
                  <a:pt x="3256191" y="4503738"/>
                  <a:pt x="3089654" y="4345164"/>
                  <a:pt x="3089654" y="4151310"/>
                </a:cubicBezTo>
                <a:lnTo>
                  <a:pt x="3089654" y="352429"/>
                </a:lnTo>
                <a:cubicBezTo>
                  <a:pt x="3089654" y="158575"/>
                  <a:pt x="3256191" y="0"/>
                  <a:pt x="3459778" y="0"/>
                </a:cubicBezTo>
                <a:close/>
                <a:moveTo>
                  <a:pt x="2687782" y="0"/>
                </a:moveTo>
                <a:cubicBezTo>
                  <a:pt x="2891369" y="0"/>
                  <a:pt x="3057905" y="158551"/>
                  <a:pt x="3057905" y="352375"/>
                </a:cubicBezTo>
                <a:lnTo>
                  <a:pt x="3057905" y="4651426"/>
                </a:lnTo>
                <a:cubicBezTo>
                  <a:pt x="3057905" y="4845251"/>
                  <a:pt x="2891369" y="5003801"/>
                  <a:pt x="2687782" y="5003801"/>
                </a:cubicBezTo>
                <a:cubicBezTo>
                  <a:pt x="2484195" y="5003801"/>
                  <a:pt x="2317658" y="4845251"/>
                  <a:pt x="2317658" y="4651426"/>
                </a:cubicBezTo>
                <a:lnTo>
                  <a:pt x="2317658" y="352375"/>
                </a:lnTo>
                <a:cubicBezTo>
                  <a:pt x="2317658" y="158551"/>
                  <a:pt x="2484195" y="0"/>
                  <a:pt x="2687782" y="0"/>
                </a:cubicBezTo>
                <a:close/>
                <a:moveTo>
                  <a:pt x="1914950" y="0"/>
                </a:moveTo>
                <a:cubicBezTo>
                  <a:pt x="2118997" y="0"/>
                  <a:pt x="2285909" y="158548"/>
                  <a:pt x="2285909" y="352368"/>
                </a:cubicBezTo>
                <a:lnTo>
                  <a:pt x="2285909" y="5292784"/>
                </a:lnTo>
                <a:cubicBezTo>
                  <a:pt x="2285909" y="5486604"/>
                  <a:pt x="2118997" y="5645151"/>
                  <a:pt x="1914950" y="5645151"/>
                </a:cubicBezTo>
                <a:cubicBezTo>
                  <a:pt x="1710904" y="5645151"/>
                  <a:pt x="1543991" y="5486604"/>
                  <a:pt x="1543991" y="5292784"/>
                </a:cubicBezTo>
                <a:lnTo>
                  <a:pt x="1543991" y="352368"/>
                </a:lnTo>
                <a:cubicBezTo>
                  <a:pt x="1543991" y="158548"/>
                  <a:pt x="1710904" y="0"/>
                  <a:pt x="1914950" y="0"/>
                </a:cubicBezTo>
                <a:close/>
                <a:moveTo>
                  <a:pt x="1142955" y="0"/>
                </a:moveTo>
                <a:cubicBezTo>
                  <a:pt x="1347002" y="0"/>
                  <a:pt x="1513914" y="158545"/>
                  <a:pt x="1513914" y="352361"/>
                </a:cubicBezTo>
                <a:lnTo>
                  <a:pt x="1513914" y="4215241"/>
                </a:lnTo>
                <a:cubicBezTo>
                  <a:pt x="1513914" y="4408694"/>
                  <a:pt x="1347002" y="4567238"/>
                  <a:pt x="1142955" y="4567238"/>
                </a:cubicBezTo>
                <a:cubicBezTo>
                  <a:pt x="938909" y="4567238"/>
                  <a:pt x="771996" y="4408694"/>
                  <a:pt x="771996" y="4215241"/>
                </a:cubicBezTo>
                <a:lnTo>
                  <a:pt x="771996" y="352361"/>
                </a:lnTo>
                <a:cubicBezTo>
                  <a:pt x="771996" y="158545"/>
                  <a:pt x="938909" y="0"/>
                  <a:pt x="1142955" y="0"/>
                </a:cubicBezTo>
                <a:close/>
                <a:moveTo>
                  <a:pt x="370959" y="0"/>
                </a:moveTo>
                <a:cubicBezTo>
                  <a:pt x="575006" y="0"/>
                  <a:pt x="741918" y="158548"/>
                  <a:pt x="741918" y="352368"/>
                </a:cubicBezTo>
                <a:lnTo>
                  <a:pt x="741918" y="5292784"/>
                </a:lnTo>
                <a:cubicBezTo>
                  <a:pt x="741918" y="5486604"/>
                  <a:pt x="575006" y="5645151"/>
                  <a:pt x="370959" y="5645151"/>
                </a:cubicBezTo>
                <a:cubicBezTo>
                  <a:pt x="166912" y="5645151"/>
                  <a:pt x="0" y="5486604"/>
                  <a:pt x="0" y="5292784"/>
                </a:cubicBezTo>
                <a:lnTo>
                  <a:pt x="0" y="352368"/>
                </a:lnTo>
                <a:cubicBezTo>
                  <a:pt x="0" y="158548"/>
                  <a:pt x="166912" y="0"/>
                  <a:pt x="370959" y="0"/>
                </a:cubicBezTo>
                <a:close/>
              </a:path>
            </a:pathLst>
          </a:custGeom>
          <a:ln>
            <a:noFill/>
          </a:ln>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732416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984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152400"/>
            <a:ext cx="58928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C518DDF-EA73-4032-8735-398A46E5360F}" type="datetime1">
              <a:rPr lang="en-US" smtClean="0"/>
              <a:t>11/12/2019</a:t>
            </a:fld>
            <a:endParaRPr lang="en-US"/>
          </a:p>
        </p:txBody>
      </p:sp>
      <p:sp>
        <p:nvSpPr>
          <p:cNvPr id="11" name="Slide Number Placeholder 5"/>
          <p:cNvSpPr>
            <a:spLocks noGrp="1"/>
          </p:cNvSpPr>
          <p:nvPr>
            <p:ph type="sldNum" sz="quarter" idx="4"/>
          </p:nvPr>
        </p:nvSpPr>
        <p:spPr>
          <a:xfrm>
            <a:off x="9144000" y="6520934"/>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057402"/>
            <a:ext cx="48768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914400" y="486964"/>
            <a:ext cx="4876395" cy="1311128"/>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10494089" y="1436283"/>
            <a:ext cx="2743200" cy="175433"/>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8347984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6036733" cy="6858000"/>
          </a:xfrm>
        </p:spPr>
        <p:txBody>
          <a:bodyPr>
            <a:normAutofit/>
          </a:bodyPr>
          <a:lstStyle>
            <a:lvl1pPr>
              <a:defRPr sz="1125">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41426815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335239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8BA0BF86-94BB-4217-B8D1-A8D7187BFB68}" type="datetime1">
              <a:rPr lang="en-US" smtClean="0"/>
              <a:t>11/12/2019</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914805" y="669869"/>
            <a:ext cx="10363200" cy="701731"/>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4419398"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90862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14190-163F-4F90-AE32-84A3785C6FED}"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628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0"/>
                </a:lnTo>
                <a:lnTo>
                  <a:pt x="6858000" y="6858000"/>
                </a:lnTo>
                <a:close/>
              </a:path>
            </a:pathLst>
          </a:custGeom>
          <a:ln>
            <a:noFill/>
          </a:ln>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911043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2597" y="-1"/>
            <a:ext cx="4438054" cy="6858000"/>
          </a:xfrm>
          <a:custGeom>
            <a:avLst/>
            <a:gdLst>
              <a:gd name="connsiteX0" fmla="*/ 2393011 w 4438054"/>
              <a:gd name="connsiteY0" fmla="*/ 2617063 h 6858000"/>
              <a:gd name="connsiteX1" fmla="*/ 4438054 w 4438054"/>
              <a:gd name="connsiteY1" fmla="*/ 2617063 h 6858000"/>
              <a:gd name="connsiteX2" fmla="*/ 3756373 w 4438054"/>
              <a:gd name="connsiteY2" fmla="*/ 6858000 h 6858000"/>
              <a:gd name="connsiteX3" fmla="*/ 1711330 w 4438054"/>
              <a:gd name="connsiteY3" fmla="*/ 6858000 h 6858000"/>
              <a:gd name="connsiteX4" fmla="*/ 681681 w 4438054"/>
              <a:gd name="connsiteY4" fmla="*/ 0 h 6858000"/>
              <a:gd name="connsiteX5" fmla="*/ 2726724 w 4438054"/>
              <a:gd name="connsiteY5" fmla="*/ 0 h 6858000"/>
              <a:gd name="connsiteX6" fmla="*/ 2045043 w 4438054"/>
              <a:gd name="connsiteY6" fmla="*/ 4240937 h 6858000"/>
              <a:gd name="connsiteX7" fmla="*/ 0 w 4438054"/>
              <a:gd name="connsiteY7" fmla="*/ 42409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8054" h="6858000">
                <a:moveTo>
                  <a:pt x="2393011" y="2617063"/>
                </a:moveTo>
                <a:lnTo>
                  <a:pt x="4438054" y="2617063"/>
                </a:lnTo>
                <a:lnTo>
                  <a:pt x="3756373" y="6858000"/>
                </a:lnTo>
                <a:lnTo>
                  <a:pt x="1711330" y="6858000"/>
                </a:lnTo>
                <a:close/>
                <a:moveTo>
                  <a:pt x="681681" y="0"/>
                </a:moveTo>
                <a:lnTo>
                  <a:pt x="2726724" y="0"/>
                </a:lnTo>
                <a:lnTo>
                  <a:pt x="2045043" y="4240937"/>
                </a:lnTo>
                <a:lnTo>
                  <a:pt x="0" y="4240937"/>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8707367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38_Custom Layout">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1629369" y="1189727"/>
            <a:ext cx="3952594" cy="4478546"/>
          </a:xfrm>
          <a:custGeom>
            <a:avLst/>
            <a:gdLst>
              <a:gd name="connsiteX0" fmla="*/ 821064 w 1574800"/>
              <a:gd name="connsiteY0" fmla="*/ 1354138 h 1784351"/>
              <a:gd name="connsiteX1" fmla="*/ 1547473 w 1574800"/>
              <a:gd name="connsiteY1" fmla="*/ 1354138 h 1784351"/>
              <a:gd name="connsiteX2" fmla="*/ 1549400 w 1574800"/>
              <a:gd name="connsiteY2" fmla="*/ 1361820 h 1784351"/>
              <a:gd name="connsiteX3" fmla="*/ 813357 w 1574800"/>
              <a:gd name="connsiteY3" fmla="*/ 1784351 h 1784351"/>
              <a:gd name="connsiteX4" fmla="*/ 792162 w 1574800"/>
              <a:gd name="connsiteY4" fmla="*/ 1772828 h 1784351"/>
              <a:gd name="connsiteX5" fmla="*/ 792162 w 1574800"/>
              <a:gd name="connsiteY5" fmla="*/ 1381026 h 1784351"/>
              <a:gd name="connsiteX6" fmla="*/ 821064 w 1574800"/>
              <a:gd name="connsiteY6" fmla="*/ 1354138 h 1784351"/>
              <a:gd name="connsiteX7" fmla="*/ 30840 w 1574800"/>
              <a:gd name="connsiteY7" fmla="*/ 1354138 h 1784351"/>
              <a:gd name="connsiteX8" fmla="*/ 755323 w 1574800"/>
              <a:gd name="connsiteY8" fmla="*/ 1354138 h 1784351"/>
              <a:gd name="connsiteX9" fmla="*/ 784225 w 1574800"/>
              <a:gd name="connsiteY9" fmla="*/ 1381026 h 1784351"/>
              <a:gd name="connsiteX10" fmla="*/ 784225 w 1574800"/>
              <a:gd name="connsiteY10" fmla="*/ 1772828 h 1784351"/>
              <a:gd name="connsiteX11" fmla="*/ 763030 w 1574800"/>
              <a:gd name="connsiteY11" fmla="*/ 1784351 h 1784351"/>
              <a:gd name="connsiteX12" fmla="*/ 26987 w 1574800"/>
              <a:gd name="connsiteY12" fmla="*/ 1361820 h 1784351"/>
              <a:gd name="connsiteX13" fmla="*/ 30840 w 1574800"/>
              <a:gd name="connsiteY13" fmla="*/ 1354138 h 1784351"/>
              <a:gd name="connsiteX14" fmla="*/ 788194 w 1574800"/>
              <a:gd name="connsiteY14" fmla="*/ 1336675 h 1784351"/>
              <a:gd name="connsiteX15" fmla="*/ 793977 w 1574800"/>
              <a:gd name="connsiteY15" fmla="*/ 1338629 h 1784351"/>
              <a:gd name="connsiteX16" fmla="*/ 801688 w 1574800"/>
              <a:gd name="connsiteY16" fmla="*/ 1350352 h 1784351"/>
              <a:gd name="connsiteX17" fmla="*/ 788194 w 1574800"/>
              <a:gd name="connsiteY17" fmla="*/ 1362075 h 1784351"/>
              <a:gd name="connsiteX18" fmla="*/ 774700 w 1574800"/>
              <a:gd name="connsiteY18" fmla="*/ 1350352 h 1784351"/>
              <a:gd name="connsiteX19" fmla="*/ 782411 w 1574800"/>
              <a:gd name="connsiteY19" fmla="*/ 1338629 h 1784351"/>
              <a:gd name="connsiteX20" fmla="*/ 788194 w 1574800"/>
              <a:gd name="connsiteY20" fmla="*/ 1336675 h 1784351"/>
              <a:gd name="connsiteX21" fmla="*/ 1171929 w 1574800"/>
              <a:gd name="connsiteY21" fmla="*/ 693738 h 1784351"/>
              <a:gd name="connsiteX22" fmla="*/ 1183481 w 1574800"/>
              <a:gd name="connsiteY22" fmla="*/ 697589 h 1784351"/>
              <a:gd name="connsiteX23" fmla="*/ 1196959 w 1574800"/>
              <a:gd name="connsiteY23" fmla="*/ 693738 h 1784351"/>
              <a:gd name="connsiteX24" fmla="*/ 1558925 w 1574800"/>
              <a:gd name="connsiteY24" fmla="*/ 1323431 h 1784351"/>
              <a:gd name="connsiteX25" fmla="*/ 1547373 w 1574800"/>
              <a:gd name="connsiteY25" fmla="*/ 1344613 h 1784351"/>
              <a:gd name="connsiteX26" fmla="*/ 819589 w 1574800"/>
              <a:gd name="connsiteY26" fmla="*/ 1344613 h 1784351"/>
              <a:gd name="connsiteX27" fmla="*/ 808037 w 1574800"/>
              <a:gd name="connsiteY27" fmla="*/ 1323431 h 1784351"/>
              <a:gd name="connsiteX28" fmla="*/ 1171929 w 1574800"/>
              <a:gd name="connsiteY28" fmla="*/ 693738 h 1784351"/>
              <a:gd name="connsiteX29" fmla="*/ 379253 w 1574800"/>
              <a:gd name="connsiteY29" fmla="*/ 693738 h 1784351"/>
              <a:gd name="connsiteX30" fmla="*/ 392737 w 1574800"/>
              <a:gd name="connsiteY30" fmla="*/ 697590 h 1784351"/>
              <a:gd name="connsiteX31" fmla="*/ 404294 w 1574800"/>
              <a:gd name="connsiteY31" fmla="*/ 693738 h 1784351"/>
              <a:gd name="connsiteX32" fmla="*/ 768350 w 1574800"/>
              <a:gd name="connsiteY32" fmla="*/ 1323431 h 1784351"/>
              <a:gd name="connsiteX33" fmla="*/ 754867 w 1574800"/>
              <a:gd name="connsiteY33" fmla="*/ 1344613 h 1784351"/>
              <a:gd name="connsiteX34" fmla="*/ 32533 w 1574800"/>
              <a:gd name="connsiteY34" fmla="*/ 1344613 h 1784351"/>
              <a:gd name="connsiteX35" fmla="*/ 32533 w 1574800"/>
              <a:gd name="connsiteY35" fmla="*/ 1342687 h 1784351"/>
              <a:gd name="connsiteX36" fmla="*/ 19050 w 1574800"/>
              <a:gd name="connsiteY36" fmla="*/ 1317654 h 1784351"/>
              <a:gd name="connsiteX37" fmla="*/ 379253 w 1574800"/>
              <a:gd name="connsiteY37" fmla="*/ 693738 h 1784351"/>
              <a:gd name="connsiteX38" fmla="*/ 424302 w 1574800"/>
              <a:gd name="connsiteY38" fmla="*/ 669925 h 1784351"/>
              <a:gd name="connsiteX39" fmla="*/ 1152086 w 1574800"/>
              <a:gd name="connsiteY39" fmla="*/ 669925 h 1784351"/>
              <a:gd name="connsiteX40" fmla="*/ 1163638 w 1574800"/>
              <a:gd name="connsiteY40" fmla="*/ 691056 h 1784351"/>
              <a:gd name="connsiteX41" fmla="*/ 799746 w 1574800"/>
              <a:gd name="connsiteY41" fmla="*/ 1319213 h 1784351"/>
              <a:gd name="connsiteX42" fmla="*/ 776642 w 1574800"/>
              <a:gd name="connsiteY42" fmla="*/ 1319213 h 1784351"/>
              <a:gd name="connsiteX43" fmla="*/ 412750 w 1574800"/>
              <a:gd name="connsiteY43" fmla="*/ 691056 h 1784351"/>
              <a:gd name="connsiteX44" fmla="*/ 424302 w 1574800"/>
              <a:gd name="connsiteY44" fmla="*/ 669925 h 1784351"/>
              <a:gd name="connsiteX45" fmla="*/ 1183298 w 1574800"/>
              <a:gd name="connsiteY45" fmla="*/ 652463 h 1784351"/>
              <a:gd name="connsiteX46" fmla="*/ 1195021 w 1574800"/>
              <a:gd name="connsiteY46" fmla="*/ 658246 h 1784351"/>
              <a:gd name="connsiteX47" fmla="*/ 1196975 w 1574800"/>
              <a:gd name="connsiteY47" fmla="*/ 665957 h 1784351"/>
              <a:gd name="connsiteX48" fmla="*/ 1191114 w 1574800"/>
              <a:gd name="connsiteY48" fmla="*/ 677523 h 1784351"/>
              <a:gd name="connsiteX49" fmla="*/ 1177437 w 1574800"/>
              <a:gd name="connsiteY49" fmla="*/ 677523 h 1784351"/>
              <a:gd name="connsiteX50" fmla="*/ 1171575 w 1574800"/>
              <a:gd name="connsiteY50" fmla="*/ 665957 h 1784351"/>
              <a:gd name="connsiteX51" fmla="*/ 1177437 w 1574800"/>
              <a:gd name="connsiteY51" fmla="*/ 654391 h 1784351"/>
              <a:gd name="connsiteX52" fmla="*/ 1183298 w 1574800"/>
              <a:gd name="connsiteY52" fmla="*/ 652463 h 1784351"/>
              <a:gd name="connsiteX53" fmla="*/ 393089 w 1574800"/>
              <a:gd name="connsiteY53" fmla="*/ 652463 h 1784351"/>
              <a:gd name="connsiteX54" fmla="*/ 398951 w 1574800"/>
              <a:gd name="connsiteY54" fmla="*/ 654391 h 1784351"/>
              <a:gd name="connsiteX55" fmla="*/ 404812 w 1574800"/>
              <a:gd name="connsiteY55" fmla="*/ 665957 h 1784351"/>
              <a:gd name="connsiteX56" fmla="*/ 398951 w 1574800"/>
              <a:gd name="connsiteY56" fmla="*/ 677524 h 1784351"/>
              <a:gd name="connsiteX57" fmla="*/ 385274 w 1574800"/>
              <a:gd name="connsiteY57" fmla="*/ 677524 h 1784351"/>
              <a:gd name="connsiteX58" fmla="*/ 379412 w 1574800"/>
              <a:gd name="connsiteY58" fmla="*/ 665957 h 1784351"/>
              <a:gd name="connsiteX59" fmla="*/ 381366 w 1574800"/>
              <a:gd name="connsiteY59" fmla="*/ 658246 h 1784351"/>
              <a:gd name="connsiteX60" fmla="*/ 393089 w 1574800"/>
              <a:gd name="connsiteY60" fmla="*/ 652463 h 1784351"/>
              <a:gd name="connsiteX61" fmla="*/ 1555535 w 1574800"/>
              <a:gd name="connsiteY61" fmla="*/ 457200 h 1784351"/>
              <a:gd name="connsiteX62" fmla="*/ 1574800 w 1574800"/>
              <a:gd name="connsiteY62" fmla="*/ 468745 h 1784351"/>
              <a:gd name="connsiteX63" fmla="*/ 1574800 w 1574800"/>
              <a:gd name="connsiteY63" fmla="*/ 1317289 h 1784351"/>
              <a:gd name="connsiteX64" fmla="*/ 1569021 w 1574800"/>
              <a:gd name="connsiteY64" fmla="*/ 1319213 h 1784351"/>
              <a:gd name="connsiteX65" fmla="*/ 1204912 w 1574800"/>
              <a:gd name="connsiteY65" fmla="*/ 690021 h 1784351"/>
              <a:gd name="connsiteX66" fmla="*/ 1216471 w 1574800"/>
              <a:gd name="connsiteY66" fmla="*/ 665007 h 1784351"/>
              <a:gd name="connsiteX67" fmla="*/ 1214545 w 1574800"/>
              <a:gd name="connsiteY67" fmla="*/ 653462 h 1784351"/>
              <a:gd name="connsiteX68" fmla="*/ 1555535 w 1574800"/>
              <a:gd name="connsiteY68" fmla="*/ 457200 h 1784351"/>
              <a:gd name="connsiteX69" fmla="*/ 21172 w 1574800"/>
              <a:gd name="connsiteY69" fmla="*/ 457200 h 1784351"/>
              <a:gd name="connsiteX70" fmla="*/ 361851 w 1574800"/>
              <a:gd name="connsiteY70" fmla="*/ 653407 h 1784351"/>
              <a:gd name="connsiteX71" fmla="*/ 359926 w 1574800"/>
              <a:gd name="connsiteY71" fmla="*/ 664948 h 1784351"/>
              <a:gd name="connsiteX72" fmla="*/ 371475 w 1574800"/>
              <a:gd name="connsiteY72" fmla="*/ 689955 h 1784351"/>
              <a:gd name="connsiteX73" fmla="*/ 11548 w 1574800"/>
              <a:gd name="connsiteY73" fmla="*/ 1311275 h 1784351"/>
              <a:gd name="connsiteX74" fmla="*/ 0 w 1574800"/>
              <a:gd name="connsiteY74" fmla="*/ 1309352 h 1784351"/>
              <a:gd name="connsiteX75" fmla="*/ 0 w 1574800"/>
              <a:gd name="connsiteY75" fmla="*/ 468742 h 1784351"/>
              <a:gd name="connsiteX76" fmla="*/ 21172 w 1574800"/>
              <a:gd name="connsiteY76" fmla="*/ 457200 h 1784351"/>
              <a:gd name="connsiteX77" fmla="*/ 776642 w 1574800"/>
              <a:gd name="connsiteY77" fmla="*/ 11113 h 1784351"/>
              <a:gd name="connsiteX78" fmla="*/ 788194 w 1574800"/>
              <a:gd name="connsiteY78" fmla="*/ 13035 h 1784351"/>
              <a:gd name="connsiteX79" fmla="*/ 799746 w 1574800"/>
              <a:gd name="connsiteY79" fmla="*/ 11113 h 1784351"/>
              <a:gd name="connsiteX80" fmla="*/ 1163638 w 1574800"/>
              <a:gd name="connsiteY80" fmla="*/ 639594 h 1784351"/>
              <a:gd name="connsiteX81" fmla="*/ 1152086 w 1574800"/>
              <a:gd name="connsiteY81" fmla="*/ 658813 h 1784351"/>
              <a:gd name="connsiteX82" fmla="*/ 424302 w 1574800"/>
              <a:gd name="connsiteY82" fmla="*/ 658813 h 1784351"/>
              <a:gd name="connsiteX83" fmla="*/ 412750 w 1574800"/>
              <a:gd name="connsiteY83" fmla="*/ 639594 h 1784351"/>
              <a:gd name="connsiteX84" fmla="*/ 776642 w 1574800"/>
              <a:gd name="connsiteY84" fmla="*/ 11113 h 1784351"/>
              <a:gd name="connsiteX85" fmla="*/ 813814 w 1574800"/>
              <a:gd name="connsiteY85" fmla="*/ 0 h 1784351"/>
              <a:gd name="connsiteX86" fmla="*/ 1549400 w 1574800"/>
              <a:gd name="connsiteY86" fmla="*/ 425194 h 1784351"/>
              <a:gd name="connsiteX87" fmla="*/ 1547475 w 1574800"/>
              <a:gd name="connsiteY87" fmla="*/ 436738 h 1784351"/>
              <a:gd name="connsiteX88" fmla="*/ 1549400 w 1574800"/>
              <a:gd name="connsiteY88" fmla="*/ 448282 h 1784351"/>
              <a:gd name="connsiteX89" fmla="*/ 1210491 w 1574800"/>
              <a:gd name="connsiteY89" fmla="*/ 644525 h 1784351"/>
              <a:gd name="connsiteX90" fmla="*/ 1183533 w 1574800"/>
              <a:gd name="connsiteY90" fmla="*/ 632981 h 1784351"/>
              <a:gd name="connsiteX91" fmla="*/ 1171979 w 1574800"/>
              <a:gd name="connsiteY91" fmla="*/ 634905 h 1784351"/>
              <a:gd name="connsiteX92" fmla="*/ 808037 w 1574800"/>
              <a:gd name="connsiteY92" fmla="*/ 5772 h 1784351"/>
              <a:gd name="connsiteX93" fmla="*/ 813814 w 1574800"/>
              <a:gd name="connsiteY93" fmla="*/ 0 h 1784351"/>
              <a:gd name="connsiteX94" fmla="*/ 762573 w 1574800"/>
              <a:gd name="connsiteY94" fmla="*/ 0 h 1784351"/>
              <a:gd name="connsiteX95" fmla="*/ 768350 w 1574800"/>
              <a:gd name="connsiteY95" fmla="*/ 5772 h 1784351"/>
              <a:gd name="connsiteX96" fmla="*/ 404408 w 1574800"/>
              <a:gd name="connsiteY96" fmla="*/ 634906 h 1784351"/>
              <a:gd name="connsiteX97" fmla="*/ 365896 w 1574800"/>
              <a:gd name="connsiteY97" fmla="*/ 644525 h 1784351"/>
              <a:gd name="connsiteX98" fmla="*/ 26987 w 1574800"/>
              <a:gd name="connsiteY98" fmla="*/ 448282 h 1784351"/>
              <a:gd name="connsiteX99" fmla="*/ 28912 w 1574800"/>
              <a:gd name="connsiteY99" fmla="*/ 436738 h 1784351"/>
              <a:gd name="connsiteX100" fmla="*/ 26987 w 1574800"/>
              <a:gd name="connsiteY100" fmla="*/ 425194 h 1784351"/>
              <a:gd name="connsiteX101" fmla="*/ 762573 w 1574800"/>
              <a:gd name="connsiteY101" fmla="*/ 0 h 178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74800" h="1784351">
                <a:moveTo>
                  <a:pt x="821064" y="1354138"/>
                </a:moveTo>
                <a:cubicBezTo>
                  <a:pt x="821064" y="1354138"/>
                  <a:pt x="821064" y="1354138"/>
                  <a:pt x="1547473" y="1354138"/>
                </a:cubicBezTo>
                <a:cubicBezTo>
                  <a:pt x="1547473" y="1356059"/>
                  <a:pt x="1549400" y="1359900"/>
                  <a:pt x="1549400" y="1361820"/>
                </a:cubicBezTo>
                <a:cubicBezTo>
                  <a:pt x="1549400" y="1361820"/>
                  <a:pt x="1549400" y="1361820"/>
                  <a:pt x="813357" y="1784351"/>
                </a:cubicBezTo>
                <a:cubicBezTo>
                  <a:pt x="807577" y="1778589"/>
                  <a:pt x="801796" y="1774748"/>
                  <a:pt x="792162" y="1772828"/>
                </a:cubicBezTo>
                <a:cubicBezTo>
                  <a:pt x="792162" y="1772828"/>
                  <a:pt x="792162" y="1772828"/>
                  <a:pt x="792162" y="1381026"/>
                </a:cubicBezTo>
                <a:cubicBezTo>
                  <a:pt x="807577" y="1379106"/>
                  <a:pt x="819138" y="1367582"/>
                  <a:pt x="821064" y="1354138"/>
                </a:cubicBezTo>
                <a:close/>
                <a:moveTo>
                  <a:pt x="30840" y="1354138"/>
                </a:moveTo>
                <a:cubicBezTo>
                  <a:pt x="30840" y="1354138"/>
                  <a:pt x="30840" y="1354138"/>
                  <a:pt x="755323" y="1354138"/>
                </a:cubicBezTo>
                <a:cubicBezTo>
                  <a:pt x="757250" y="1367582"/>
                  <a:pt x="768811" y="1379106"/>
                  <a:pt x="784225" y="1381026"/>
                </a:cubicBezTo>
                <a:cubicBezTo>
                  <a:pt x="784225" y="1381026"/>
                  <a:pt x="784225" y="1381026"/>
                  <a:pt x="784225" y="1772828"/>
                </a:cubicBezTo>
                <a:cubicBezTo>
                  <a:pt x="774591" y="1774748"/>
                  <a:pt x="766884" y="1778589"/>
                  <a:pt x="763030" y="1784351"/>
                </a:cubicBezTo>
                <a:cubicBezTo>
                  <a:pt x="763030" y="1784351"/>
                  <a:pt x="763030" y="1784351"/>
                  <a:pt x="26987" y="1361820"/>
                </a:cubicBezTo>
                <a:cubicBezTo>
                  <a:pt x="28914" y="1359900"/>
                  <a:pt x="28914" y="1356059"/>
                  <a:pt x="30840" y="1354138"/>
                </a:cubicBezTo>
                <a:close/>
                <a:moveTo>
                  <a:pt x="788194" y="1336675"/>
                </a:moveTo>
                <a:cubicBezTo>
                  <a:pt x="790122" y="1336675"/>
                  <a:pt x="792050" y="1336675"/>
                  <a:pt x="793977" y="1338629"/>
                </a:cubicBezTo>
                <a:cubicBezTo>
                  <a:pt x="797833" y="1340583"/>
                  <a:pt x="801688" y="1344490"/>
                  <a:pt x="801688" y="1350352"/>
                </a:cubicBezTo>
                <a:cubicBezTo>
                  <a:pt x="801688" y="1356214"/>
                  <a:pt x="795905" y="1362075"/>
                  <a:pt x="788194" y="1362075"/>
                </a:cubicBezTo>
                <a:cubicBezTo>
                  <a:pt x="780483" y="1362075"/>
                  <a:pt x="774700" y="1356214"/>
                  <a:pt x="774700" y="1350352"/>
                </a:cubicBezTo>
                <a:cubicBezTo>
                  <a:pt x="774700" y="1344490"/>
                  <a:pt x="776628" y="1340583"/>
                  <a:pt x="782411" y="1338629"/>
                </a:cubicBezTo>
                <a:cubicBezTo>
                  <a:pt x="784339" y="1336675"/>
                  <a:pt x="786267" y="1336675"/>
                  <a:pt x="788194" y="1336675"/>
                </a:cubicBezTo>
                <a:close/>
                <a:moveTo>
                  <a:pt x="1171929" y="693738"/>
                </a:moveTo>
                <a:cubicBezTo>
                  <a:pt x="1175780" y="695664"/>
                  <a:pt x="1179631" y="697589"/>
                  <a:pt x="1183481" y="697589"/>
                </a:cubicBezTo>
                <a:cubicBezTo>
                  <a:pt x="1189257" y="697589"/>
                  <a:pt x="1193108" y="695664"/>
                  <a:pt x="1196959" y="693738"/>
                </a:cubicBezTo>
                <a:cubicBezTo>
                  <a:pt x="1196959" y="693738"/>
                  <a:pt x="1196959" y="693738"/>
                  <a:pt x="1558925" y="1323431"/>
                </a:cubicBezTo>
                <a:cubicBezTo>
                  <a:pt x="1553149" y="1329208"/>
                  <a:pt x="1549298" y="1336910"/>
                  <a:pt x="1547373" y="1344613"/>
                </a:cubicBezTo>
                <a:cubicBezTo>
                  <a:pt x="1547373" y="1344613"/>
                  <a:pt x="1547373" y="1344613"/>
                  <a:pt x="819589" y="1344613"/>
                </a:cubicBezTo>
                <a:cubicBezTo>
                  <a:pt x="819589" y="1336910"/>
                  <a:pt x="815739" y="1329208"/>
                  <a:pt x="808037" y="1323431"/>
                </a:cubicBezTo>
                <a:cubicBezTo>
                  <a:pt x="808037" y="1323431"/>
                  <a:pt x="808037" y="1323431"/>
                  <a:pt x="1171929" y="693738"/>
                </a:cubicBezTo>
                <a:close/>
                <a:moveTo>
                  <a:pt x="379253" y="693738"/>
                </a:moveTo>
                <a:cubicBezTo>
                  <a:pt x="383106" y="695664"/>
                  <a:pt x="386958" y="697590"/>
                  <a:pt x="392737" y="697590"/>
                </a:cubicBezTo>
                <a:cubicBezTo>
                  <a:pt x="396590" y="697590"/>
                  <a:pt x="400442" y="695664"/>
                  <a:pt x="404294" y="693738"/>
                </a:cubicBezTo>
                <a:cubicBezTo>
                  <a:pt x="404294" y="693738"/>
                  <a:pt x="404294" y="693738"/>
                  <a:pt x="768350" y="1323431"/>
                </a:cubicBezTo>
                <a:cubicBezTo>
                  <a:pt x="760645" y="1329208"/>
                  <a:pt x="756793" y="1336910"/>
                  <a:pt x="754867" y="1344613"/>
                </a:cubicBezTo>
                <a:cubicBezTo>
                  <a:pt x="754867" y="1344613"/>
                  <a:pt x="754867" y="1344613"/>
                  <a:pt x="32533" y="1344613"/>
                </a:cubicBezTo>
                <a:cubicBezTo>
                  <a:pt x="32533" y="1344613"/>
                  <a:pt x="32533" y="1342687"/>
                  <a:pt x="32533" y="1342687"/>
                </a:cubicBezTo>
                <a:cubicBezTo>
                  <a:pt x="32533" y="1333059"/>
                  <a:pt x="26755" y="1323431"/>
                  <a:pt x="19050" y="1317654"/>
                </a:cubicBezTo>
                <a:cubicBezTo>
                  <a:pt x="19050" y="1317654"/>
                  <a:pt x="19050" y="1317654"/>
                  <a:pt x="379253" y="693738"/>
                </a:cubicBezTo>
                <a:close/>
                <a:moveTo>
                  <a:pt x="424302" y="669925"/>
                </a:moveTo>
                <a:cubicBezTo>
                  <a:pt x="424302" y="669925"/>
                  <a:pt x="424302" y="669925"/>
                  <a:pt x="1152086" y="669925"/>
                </a:cubicBezTo>
                <a:cubicBezTo>
                  <a:pt x="1152086" y="677609"/>
                  <a:pt x="1157862" y="685293"/>
                  <a:pt x="1163638" y="691056"/>
                </a:cubicBezTo>
                <a:cubicBezTo>
                  <a:pt x="1163638" y="691056"/>
                  <a:pt x="1163638" y="691056"/>
                  <a:pt x="799746" y="1319213"/>
                </a:cubicBezTo>
                <a:cubicBezTo>
                  <a:pt x="792045" y="1315371"/>
                  <a:pt x="784344" y="1315371"/>
                  <a:pt x="776642" y="1319213"/>
                </a:cubicBezTo>
                <a:cubicBezTo>
                  <a:pt x="776642" y="1319213"/>
                  <a:pt x="776642" y="1319213"/>
                  <a:pt x="412750" y="691056"/>
                </a:cubicBezTo>
                <a:cubicBezTo>
                  <a:pt x="418526" y="685293"/>
                  <a:pt x="422377" y="677609"/>
                  <a:pt x="424302" y="669925"/>
                </a:cubicBezTo>
                <a:close/>
                <a:moveTo>
                  <a:pt x="1183298" y="652463"/>
                </a:moveTo>
                <a:cubicBezTo>
                  <a:pt x="1189160" y="652463"/>
                  <a:pt x="1193068" y="654391"/>
                  <a:pt x="1195021" y="658246"/>
                </a:cubicBezTo>
                <a:cubicBezTo>
                  <a:pt x="1196975" y="660174"/>
                  <a:pt x="1196975" y="664029"/>
                  <a:pt x="1196975" y="665957"/>
                </a:cubicBezTo>
                <a:cubicBezTo>
                  <a:pt x="1196975" y="669812"/>
                  <a:pt x="1195021" y="675596"/>
                  <a:pt x="1191114" y="677523"/>
                </a:cubicBezTo>
                <a:cubicBezTo>
                  <a:pt x="1187206" y="679451"/>
                  <a:pt x="1181344" y="679451"/>
                  <a:pt x="1177437" y="677523"/>
                </a:cubicBezTo>
                <a:cubicBezTo>
                  <a:pt x="1173529" y="673668"/>
                  <a:pt x="1171575" y="669812"/>
                  <a:pt x="1171575" y="665957"/>
                </a:cubicBezTo>
                <a:cubicBezTo>
                  <a:pt x="1171575" y="660174"/>
                  <a:pt x="1173529" y="656318"/>
                  <a:pt x="1177437" y="654391"/>
                </a:cubicBezTo>
                <a:cubicBezTo>
                  <a:pt x="1179391" y="652463"/>
                  <a:pt x="1181344" y="652463"/>
                  <a:pt x="1183298" y="652463"/>
                </a:cubicBezTo>
                <a:close/>
                <a:moveTo>
                  <a:pt x="393089" y="652463"/>
                </a:moveTo>
                <a:cubicBezTo>
                  <a:pt x="395043" y="652463"/>
                  <a:pt x="396997" y="652463"/>
                  <a:pt x="398951" y="654391"/>
                </a:cubicBezTo>
                <a:cubicBezTo>
                  <a:pt x="402858" y="656319"/>
                  <a:pt x="404812" y="660174"/>
                  <a:pt x="404812" y="665957"/>
                </a:cubicBezTo>
                <a:cubicBezTo>
                  <a:pt x="404812" y="669813"/>
                  <a:pt x="402858" y="673668"/>
                  <a:pt x="398951" y="677524"/>
                </a:cubicBezTo>
                <a:cubicBezTo>
                  <a:pt x="395043" y="679451"/>
                  <a:pt x="389181" y="679451"/>
                  <a:pt x="385274" y="677524"/>
                </a:cubicBezTo>
                <a:cubicBezTo>
                  <a:pt x="381366" y="673668"/>
                  <a:pt x="379412" y="669813"/>
                  <a:pt x="379412" y="665957"/>
                </a:cubicBezTo>
                <a:cubicBezTo>
                  <a:pt x="379412" y="664030"/>
                  <a:pt x="379412" y="660174"/>
                  <a:pt x="381366" y="658246"/>
                </a:cubicBezTo>
                <a:cubicBezTo>
                  <a:pt x="383320" y="654391"/>
                  <a:pt x="387228" y="652463"/>
                  <a:pt x="393089" y="652463"/>
                </a:cubicBezTo>
                <a:close/>
                <a:moveTo>
                  <a:pt x="1555535" y="457200"/>
                </a:moveTo>
                <a:cubicBezTo>
                  <a:pt x="1559388" y="462973"/>
                  <a:pt x="1567094" y="466821"/>
                  <a:pt x="1574800" y="468745"/>
                </a:cubicBezTo>
                <a:cubicBezTo>
                  <a:pt x="1574800" y="468745"/>
                  <a:pt x="1574800" y="468745"/>
                  <a:pt x="1574800" y="1317289"/>
                </a:cubicBezTo>
                <a:cubicBezTo>
                  <a:pt x="1572874" y="1317289"/>
                  <a:pt x="1570947" y="1319213"/>
                  <a:pt x="1569021" y="1319213"/>
                </a:cubicBezTo>
                <a:cubicBezTo>
                  <a:pt x="1569021" y="1319213"/>
                  <a:pt x="1569021" y="1319213"/>
                  <a:pt x="1204912" y="690021"/>
                </a:cubicBezTo>
                <a:cubicBezTo>
                  <a:pt x="1212618" y="684248"/>
                  <a:pt x="1216471" y="674628"/>
                  <a:pt x="1216471" y="665007"/>
                </a:cubicBezTo>
                <a:cubicBezTo>
                  <a:pt x="1216471" y="661159"/>
                  <a:pt x="1216471" y="657310"/>
                  <a:pt x="1214545" y="653462"/>
                </a:cubicBezTo>
                <a:cubicBezTo>
                  <a:pt x="1214545" y="653462"/>
                  <a:pt x="1214545" y="653462"/>
                  <a:pt x="1555535" y="457200"/>
                </a:cubicBezTo>
                <a:close/>
                <a:moveTo>
                  <a:pt x="21172" y="457200"/>
                </a:moveTo>
                <a:cubicBezTo>
                  <a:pt x="21172" y="457200"/>
                  <a:pt x="21172" y="457200"/>
                  <a:pt x="361851" y="653407"/>
                </a:cubicBezTo>
                <a:cubicBezTo>
                  <a:pt x="359926" y="657254"/>
                  <a:pt x="359926" y="661101"/>
                  <a:pt x="359926" y="664948"/>
                </a:cubicBezTo>
                <a:cubicBezTo>
                  <a:pt x="359926" y="674566"/>
                  <a:pt x="363776" y="684184"/>
                  <a:pt x="371475" y="689955"/>
                </a:cubicBezTo>
                <a:cubicBezTo>
                  <a:pt x="371475" y="689955"/>
                  <a:pt x="371475" y="689955"/>
                  <a:pt x="11548" y="1311275"/>
                </a:cubicBezTo>
                <a:cubicBezTo>
                  <a:pt x="9623" y="1311275"/>
                  <a:pt x="3849" y="1309352"/>
                  <a:pt x="0" y="1309352"/>
                </a:cubicBezTo>
                <a:cubicBezTo>
                  <a:pt x="0" y="1309352"/>
                  <a:pt x="0" y="1309352"/>
                  <a:pt x="0" y="468742"/>
                </a:cubicBezTo>
                <a:cubicBezTo>
                  <a:pt x="9623" y="466818"/>
                  <a:pt x="17322" y="462971"/>
                  <a:pt x="21172" y="457200"/>
                </a:cubicBezTo>
                <a:close/>
                <a:moveTo>
                  <a:pt x="776642" y="11113"/>
                </a:moveTo>
                <a:cubicBezTo>
                  <a:pt x="780493" y="11113"/>
                  <a:pt x="784344" y="13035"/>
                  <a:pt x="788194" y="13035"/>
                </a:cubicBezTo>
                <a:cubicBezTo>
                  <a:pt x="792045" y="13035"/>
                  <a:pt x="795896" y="11113"/>
                  <a:pt x="799746" y="11113"/>
                </a:cubicBezTo>
                <a:cubicBezTo>
                  <a:pt x="799746" y="11113"/>
                  <a:pt x="799746" y="11113"/>
                  <a:pt x="1163638" y="639594"/>
                </a:cubicBezTo>
                <a:cubicBezTo>
                  <a:pt x="1157862" y="643437"/>
                  <a:pt x="1152086" y="651125"/>
                  <a:pt x="1152086" y="658813"/>
                </a:cubicBezTo>
                <a:cubicBezTo>
                  <a:pt x="1152086" y="658813"/>
                  <a:pt x="1152086" y="658813"/>
                  <a:pt x="424302" y="658813"/>
                </a:cubicBezTo>
                <a:cubicBezTo>
                  <a:pt x="422377" y="651125"/>
                  <a:pt x="418526" y="643437"/>
                  <a:pt x="412750" y="639594"/>
                </a:cubicBezTo>
                <a:cubicBezTo>
                  <a:pt x="412750" y="639594"/>
                  <a:pt x="412750" y="639594"/>
                  <a:pt x="776642" y="11113"/>
                </a:cubicBezTo>
                <a:close/>
                <a:moveTo>
                  <a:pt x="813814" y="0"/>
                </a:moveTo>
                <a:cubicBezTo>
                  <a:pt x="813814" y="0"/>
                  <a:pt x="813814" y="0"/>
                  <a:pt x="1549400" y="425194"/>
                </a:cubicBezTo>
                <a:cubicBezTo>
                  <a:pt x="1547475" y="429042"/>
                  <a:pt x="1547475" y="432890"/>
                  <a:pt x="1547475" y="436738"/>
                </a:cubicBezTo>
                <a:cubicBezTo>
                  <a:pt x="1547475" y="440586"/>
                  <a:pt x="1547475" y="444434"/>
                  <a:pt x="1549400" y="448282"/>
                </a:cubicBezTo>
                <a:cubicBezTo>
                  <a:pt x="1549400" y="448282"/>
                  <a:pt x="1549400" y="448282"/>
                  <a:pt x="1210491" y="644525"/>
                </a:cubicBezTo>
                <a:cubicBezTo>
                  <a:pt x="1202789" y="636829"/>
                  <a:pt x="1195086" y="632981"/>
                  <a:pt x="1183533" y="632981"/>
                </a:cubicBezTo>
                <a:cubicBezTo>
                  <a:pt x="1179682" y="632981"/>
                  <a:pt x="1175830" y="632981"/>
                  <a:pt x="1171979" y="634905"/>
                </a:cubicBezTo>
                <a:cubicBezTo>
                  <a:pt x="1171979" y="634905"/>
                  <a:pt x="1171979" y="634905"/>
                  <a:pt x="808037" y="5772"/>
                </a:cubicBezTo>
                <a:cubicBezTo>
                  <a:pt x="809963" y="3848"/>
                  <a:pt x="811888" y="1924"/>
                  <a:pt x="813814" y="0"/>
                </a:cubicBezTo>
                <a:close/>
                <a:moveTo>
                  <a:pt x="762573" y="0"/>
                </a:moveTo>
                <a:cubicBezTo>
                  <a:pt x="764499" y="1924"/>
                  <a:pt x="766425" y="3848"/>
                  <a:pt x="768350" y="5772"/>
                </a:cubicBezTo>
                <a:cubicBezTo>
                  <a:pt x="768350" y="5772"/>
                  <a:pt x="768350" y="5772"/>
                  <a:pt x="404408" y="634906"/>
                </a:cubicBezTo>
                <a:cubicBezTo>
                  <a:pt x="390929" y="631057"/>
                  <a:pt x="375524" y="634906"/>
                  <a:pt x="365896" y="644525"/>
                </a:cubicBezTo>
                <a:cubicBezTo>
                  <a:pt x="365896" y="644525"/>
                  <a:pt x="365896" y="644525"/>
                  <a:pt x="26987" y="448282"/>
                </a:cubicBezTo>
                <a:cubicBezTo>
                  <a:pt x="26987" y="444434"/>
                  <a:pt x="28912" y="440586"/>
                  <a:pt x="28912" y="436738"/>
                </a:cubicBezTo>
                <a:cubicBezTo>
                  <a:pt x="28912" y="432890"/>
                  <a:pt x="26987" y="429042"/>
                  <a:pt x="26987" y="425194"/>
                </a:cubicBezTo>
                <a:cubicBezTo>
                  <a:pt x="26987" y="425194"/>
                  <a:pt x="26987" y="425194"/>
                  <a:pt x="762573" y="0"/>
                </a:cubicBezTo>
                <a:close/>
              </a:path>
            </a:pathLst>
          </a:custGeom>
          <a:noFill/>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7411093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60105C16-9AAB-49D0-8DAD-D91658A1C90C}"/>
              </a:ext>
            </a:extLst>
          </p:cNvPr>
          <p:cNvSpPr>
            <a:spLocks noGrp="1"/>
          </p:cNvSpPr>
          <p:nvPr>
            <p:ph type="ftr" sz="quarter" idx="11"/>
          </p:nvPr>
        </p:nvSpPr>
        <p:spPr>
          <a:xfrm>
            <a:off x="4038600" y="6356350"/>
            <a:ext cx="4114800" cy="365125"/>
          </a:xfrm>
          <a:prstGeom prst="rect">
            <a:avLst/>
          </a:prstGeom>
        </p:spPr>
        <p:txBody>
          <a:bodyPr/>
          <a:lstStyle>
            <a:lvl1pPr algn="ctr">
              <a:defRPr sz="1400">
                <a:solidFill>
                  <a:srgbClr val="2D285A"/>
                </a:solidFill>
                <a:latin typeface="+mj-lt"/>
              </a:defRPr>
            </a:lvl1pPr>
          </a:lstStyle>
          <a:p>
            <a:endParaRPr lang="en-US"/>
          </a:p>
        </p:txBody>
      </p:sp>
      <p:sp>
        <p:nvSpPr>
          <p:cNvPr id="7" name="Slide Number Placeholder 5">
            <a:extLst>
              <a:ext uri="{FF2B5EF4-FFF2-40B4-BE49-F238E27FC236}">
                <a16:creationId xmlns:a16="http://schemas.microsoft.com/office/drawing/2014/main" id="{CA0E6EC9-9AF1-4EC4-9A79-1BB81C51D734}"/>
              </a:ext>
            </a:extLst>
          </p:cNvPr>
          <p:cNvSpPr>
            <a:spLocks noGrp="1"/>
          </p:cNvSpPr>
          <p:nvPr>
            <p:ph type="sldNum" sz="quarter" idx="12"/>
          </p:nvPr>
        </p:nvSpPr>
        <p:spPr>
          <a:xfrm>
            <a:off x="8610600" y="6356350"/>
            <a:ext cx="2743200" cy="365125"/>
          </a:xfrm>
          <a:prstGeom prst="rect">
            <a:avLst/>
          </a:prstGeom>
        </p:spPr>
        <p:txBody>
          <a:bodyPr/>
          <a:lstStyle>
            <a:lvl1pPr>
              <a:defRPr sz="1400">
                <a:solidFill>
                  <a:srgbClr val="2D285A"/>
                </a:solidFill>
                <a:latin typeface="+mj-lt"/>
              </a:defRPr>
            </a:lvl1pPr>
          </a:lstStyle>
          <a:p>
            <a:fld id="{5CEB69FE-35E3-48FF-85BA-954F748D21A9}" type="slidenum">
              <a:rPr lang="en-US" smtClean="0"/>
              <a:pPr/>
              <a:t>‹#›</a:t>
            </a:fld>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0046131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46800" y="2180168"/>
            <a:ext cx="6045200" cy="2785533"/>
          </a:xfrm>
          <a:prstGeom prst="rect">
            <a:avLst/>
          </a:prstGeom>
        </p:spPr>
        <p:txBody>
          <a:bodyPr/>
          <a:lstStyle/>
          <a:p>
            <a:pPr lvl="0"/>
            <a:endParaRPr lang="en-US" noProof="0">
              <a:sym typeface="Helvetica" charset="0"/>
            </a:endParaRPr>
          </a:p>
        </p:txBody>
      </p:sp>
      <p:sp>
        <p:nvSpPr>
          <p:cNvPr id="2" name="Rectangle 1"/>
          <p:cNvSpPr/>
          <p:nvPr userDrawn="1"/>
        </p:nvSpPr>
        <p:spPr>
          <a:xfrm>
            <a:off x="614363" y="6357938"/>
            <a:ext cx="2200275" cy="257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8142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952169" y="2295974"/>
            <a:ext cx="2290990" cy="2290990"/>
          </a:xfrm>
          <a:custGeom>
            <a:avLst/>
            <a:gdLst>
              <a:gd name="connsiteX0" fmla="*/ 1145495 w 2290990"/>
              <a:gd name="connsiteY0" fmla="*/ 0 h 2290990"/>
              <a:gd name="connsiteX1" fmla="*/ 2290990 w 2290990"/>
              <a:gd name="connsiteY1" fmla="*/ 1145495 h 2290990"/>
              <a:gd name="connsiteX2" fmla="*/ 1145495 w 2290990"/>
              <a:gd name="connsiteY2" fmla="*/ 2290990 h 2290990"/>
              <a:gd name="connsiteX3" fmla="*/ 0 w 2290990"/>
              <a:gd name="connsiteY3" fmla="*/ 1145495 h 2290990"/>
              <a:gd name="connsiteX4" fmla="*/ 1145495 w 2290990"/>
              <a:gd name="connsiteY4" fmla="*/ 0 h 22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990" h="2290990">
                <a:moveTo>
                  <a:pt x="1145495" y="0"/>
                </a:moveTo>
                <a:cubicBezTo>
                  <a:pt x="1778134" y="0"/>
                  <a:pt x="2290990" y="512856"/>
                  <a:pt x="2290990" y="1145495"/>
                </a:cubicBezTo>
                <a:cubicBezTo>
                  <a:pt x="2290990" y="1778134"/>
                  <a:pt x="1778134" y="2290990"/>
                  <a:pt x="1145495" y="2290990"/>
                </a:cubicBezTo>
                <a:cubicBezTo>
                  <a:pt x="512856" y="2290990"/>
                  <a:pt x="0" y="1778134"/>
                  <a:pt x="0" y="1145495"/>
                </a:cubicBezTo>
                <a:cubicBezTo>
                  <a:pt x="0" y="512856"/>
                  <a:pt x="512856" y="0"/>
                  <a:pt x="1145495" y="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0" name="Picture Placeholder 9"/>
          <p:cNvSpPr>
            <a:spLocks noGrp="1"/>
          </p:cNvSpPr>
          <p:nvPr>
            <p:ph type="pic" sz="quarter" idx="11"/>
          </p:nvPr>
        </p:nvSpPr>
        <p:spPr>
          <a:xfrm>
            <a:off x="0" y="0"/>
            <a:ext cx="12192000" cy="3441469"/>
          </a:xfrm>
          <a:custGeom>
            <a:avLst/>
            <a:gdLst>
              <a:gd name="connsiteX0" fmla="*/ 0 w 12192000"/>
              <a:gd name="connsiteY0" fmla="*/ 0 h 3441469"/>
              <a:gd name="connsiteX1" fmla="*/ 12192000 w 12192000"/>
              <a:gd name="connsiteY1" fmla="*/ 0 h 3441469"/>
              <a:gd name="connsiteX2" fmla="*/ 12192000 w 12192000"/>
              <a:gd name="connsiteY2" fmla="*/ 3441469 h 3441469"/>
              <a:gd name="connsiteX3" fmla="*/ 7475361 w 12192000"/>
              <a:gd name="connsiteY3" fmla="*/ 3441469 h 3441469"/>
              <a:gd name="connsiteX4" fmla="*/ 6096001 w 12192000"/>
              <a:gd name="connsiteY4" fmla="*/ 2062109 h 3441469"/>
              <a:gd name="connsiteX5" fmla="*/ 4716641 w 12192000"/>
              <a:gd name="connsiteY5" fmla="*/ 3441469 h 3441469"/>
              <a:gd name="connsiteX6" fmla="*/ 0 w 12192000"/>
              <a:gd name="connsiteY6" fmla="*/ 3441469 h 344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41469">
                <a:moveTo>
                  <a:pt x="0" y="0"/>
                </a:moveTo>
                <a:lnTo>
                  <a:pt x="12192000" y="0"/>
                </a:lnTo>
                <a:lnTo>
                  <a:pt x="12192000" y="3441469"/>
                </a:lnTo>
                <a:lnTo>
                  <a:pt x="7475361" y="3441469"/>
                </a:lnTo>
                <a:cubicBezTo>
                  <a:pt x="7475361" y="2679670"/>
                  <a:pt x="6857800" y="2062109"/>
                  <a:pt x="6096001" y="2062109"/>
                </a:cubicBezTo>
                <a:cubicBezTo>
                  <a:pt x="5334202" y="2062109"/>
                  <a:pt x="4716641" y="2679670"/>
                  <a:pt x="4716641" y="3441469"/>
                </a:cubicBezTo>
                <a:lnTo>
                  <a:pt x="0" y="3441469"/>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5" name="Footer Placeholder 4">
            <a:extLst>
              <a:ext uri="{FF2B5EF4-FFF2-40B4-BE49-F238E27FC236}">
                <a16:creationId xmlns:a16="http://schemas.microsoft.com/office/drawing/2014/main" id="{60105C16-9AAB-49D0-8DAD-D91658A1C90C}"/>
              </a:ext>
            </a:extLst>
          </p:cNvPr>
          <p:cNvSpPr>
            <a:spLocks noGrp="1"/>
          </p:cNvSpPr>
          <p:nvPr>
            <p:ph type="ftr" sz="quarter" idx="13"/>
          </p:nvPr>
        </p:nvSpPr>
        <p:spPr>
          <a:xfrm>
            <a:off x="4038600" y="6356350"/>
            <a:ext cx="4114800" cy="365125"/>
          </a:xfrm>
          <a:prstGeom prst="rect">
            <a:avLst/>
          </a:prstGeom>
        </p:spPr>
        <p:txBody>
          <a:bodyPr/>
          <a:lstStyle>
            <a:lvl1pPr algn="ctr">
              <a:defRPr sz="1400">
                <a:solidFill>
                  <a:srgbClr val="2D285A"/>
                </a:solidFill>
                <a:latin typeface="+mj-lt"/>
              </a:defRPr>
            </a:lvl1pPr>
          </a:lstStyle>
          <a:p>
            <a:endParaRPr lang="en-US"/>
          </a:p>
        </p:txBody>
      </p:sp>
      <p:sp>
        <p:nvSpPr>
          <p:cNvPr id="6" name="Slide Number Placeholder 5">
            <a:extLst>
              <a:ext uri="{FF2B5EF4-FFF2-40B4-BE49-F238E27FC236}">
                <a16:creationId xmlns:a16="http://schemas.microsoft.com/office/drawing/2014/main" id="{CA0E6EC9-9AF1-4EC4-9A79-1BB81C51D734}"/>
              </a:ext>
            </a:extLst>
          </p:cNvPr>
          <p:cNvSpPr>
            <a:spLocks noGrp="1"/>
          </p:cNvSpPr>
          <p:nvPr>
            <p:ph type="sldNum" sz="quarter" idx="14"/>
          </p:nvPr>
        </p:nvSpPr>
        <p:spPr>
          <a:xfrm>
            <a:off x="8610600" y="6356350"/>
            <a:ext cx="2743200" cy="365125"/>
          </a:xfrm>
          <a:prstGeom prst="rect">
            <a:avLst/>
          </a:prstGeom>
        </p:spPr>
        <p:txBody>
          <a:bodyPr/>
          <a:lstStyle>
            <a:lvl1pPr>
              <a:defRPr sz="1400">
                <a:solidFill>
                  <a:srgbClr val="2D285A"/>
                </a:solidFill>
                <a:latin typeface="+mj-lt"/>
              </a:defRPr>
            </a:lvl1pPr>
          </a:lstStyle>
          <a:p>
            <a:fld id="{5CEB69FE-35E3-48FF-85BA-954F748D21A9}" type="slidenum">
              <a:rPr lang="en-US" smtClean="0"/>
              <a:pPr/>
              <a:t>‹#›</a:t>
            </a:fld>
            <a:endParaRPr lang="en-US"/>
          </a:p>
        </p:txBody>
      </p:sp>
      <p:sp>
        <p:nvSpPr>
          <p:cNvPr id="2" name="Rectangle 1"/>
          <p:cNvSpPr/>
          <p:nvPr userDrawn="1"/>
        </p:nvSpPr>
        <p:spPr>
          <a:xfrm>
            <a:off x="528638" y="6356350"/>
            <a:ext cx="2300287" cy="2444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8073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_&amp;_Subtit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9617" y="135554"/>
            <a:ext cx="10527933" cy="727715"/>
          </a:xfrm>
          <a:prstGeom prst="rect">
            <a:avLst/>
          </a:prstGeom>
        </p:spPr>
        <p:txBody>
          <a:bodyPr vert="horz" lIns="0" tIns="0" rIns="0" bIns="0" rtlCol="0" anchor="ctr">
            <a:normAutofit/>
          </a:bodyPr>
          <a:lstStyle>
            <a:lvl1pPr>
              <a:defRPr sz="4000">
                <a:solidFill>
                  <a:schemeClr val="bg1"/>
                </a:solidFill>
              </a:defRPr>
            </a:lvl1pPr>
          </a:lstStyle>
          <a:p>
            <a:r>
              <a:rPr lang="en-US"/>
              <a:t>Title</a:t>
            </a:r>
          </a:p>
        </p:txBody>
      </p:sp>
      <p:sp>
        <p:nvSpPr>
          <p:cNvPr id="4" name="Text Placeholder 3"/>
          <p:cNvSpPr>
            <a:spLocks noGrp="1"/>
          </p:cNvSpPr>
          <p:nvPr>
            <p:ph type="body" sz="quarter" idx="12" hasCustomPrompt="1"/>
          </p:nvPr>
        </p:nvSpPr>
        <p:spPr>
          <a:xfrm>
            <a:off x="349616" y="869950"/>
            <a:ext cx="10527237" cy="399984"/>
          </a:xfrm>
          <a:prstGeom prst="rect">
            <a:avLst/>
          </a:prstGeom>
        </p:spPr>
        <p:txBody>
          <a:bodyPr lIns="0" tIns="0" rIns="0" bIns="0">
            <a:noAutofit/>
          </a:bodyPr>
          <a:lstStyle>
            <a:lvl1pPr>
              <a:lnSpc>
                <a:spcPts val="2000"/>
              </a:lnSpc>
              <a:defRPr sz="2000">
                <a:solidFill>
                  <a:srgbClr val="505050"/>
                </a:solidFill>
                <a:latin typeface="+mj-lt"/>
              </a:defRPr>
            </a:lvl1pPr>
          </a:lstStyle>
          <a:p>
            <a:pPr lvl="0"/>
            <a:r>
              <a:rPr lang="en-US"/>
              <a:t>Subtitle</a:t>
            </a:r>
          </a:p>
        </p:txBody>
      </p:sp>
    </p:spTree>
    <p:extLst>
      <p:ext uri="{BB962C8B-B14F-4D97-AF65-F5344CB8AC3E}">
        <p14:creationId xmlns:p14="http://schemas.microsoft.com/office/powerpoint/2010/main" val="212403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67228" y="2305877"/>
            <a:ext cx="10515600" cy="3871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E9A0C6-C80E-4EA4-909B-1263271D0599}"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sp>
        <p:nvSpPr>
          <p:cNvPr id="7" name="Text Placeholder 6">
            <a:extLst>
              <a:ext uri="{FF2B5EF4-FFF2-40B4-BE49-F238E27FC236}">
                <a16:creationId xmlns:a16="http://schemas.microsoft.com/office/drawing/2014/main" id="{EFBFD2D1-7D60-41BA-85CE-D36C47711768}"/>
              </a:ext>
            </a:extLst>
          </p:cNvPr>
          <p:cNvSpPr>
            <a:spLocks noGrp="1"/>
          </p:cNvSpPr>
          <p:nvPr>
            <p:ph type="body" sz="quarter" idx="13"/>
          </p:nvPr>
        </p:nvSpPr>
        <p:spPr>
          <a:xfrm>
            <a:off x="895803" y="1521448"/>
            <a:ext cx="10515600" cy="784429"/>
          </a:xfrm>
        </p:spPr>
        <p:txBody>
          <a:bodyPr>
            <a:normAutofit/>
          </a:bodyPr>
          <a:lstStyle>
            <a:lvl1pPr marL="0" indent="0">
              <a:buNone/>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41614559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43755" y="2002631"/>
            <a:ext cx="7110046" cy="2852737"/>
          </a:xfrm>
        </p:spPr>
        <p:txBody>
          <a:bodyPr anchor="ctr" anchorCtr="0"/>
          <a:lstStyle>
            <a:lvl1pPr algn="ctr">
              <a:defRPr sz="6000"/>
            </a:lvl1pPr>
          </a:lstStyle>
          <a:p>
            <a:r>
              <a:rPr lang="en-US"/>
              <a:t>Click to edit Master title style</a:t>
            </a:r>
          </a:p>
        </p:txBody>
      </p:sp>
      <p:sp>
        <p:nvSpPr>
          <p:cNvPr id="4" name="Date Placeholder 3"/>
          <p:cNvSpPr>
            <a:spLocks noGrp="1"/>
          </p:cNvSpPr>
          <p:nvPr>
            <p:ph type="dt" sz="half" idx="10"/>
          </p:nvPr>
        </p:nvSpPr>
        <p:spPr/>
        <p:txBody>
          <a:bodyPr/>
          <a:lstStyle/>
          <a:p>
            <a:fld id="{674E8696-C25B-4069-8C08-205C893EA0DC}"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03FEC-FFF6-7D40-9A7D-8845F2C542DC}" type="slidenum">
              <a:rPr lang="en-US" smtClean="0"/>
              <a:t>‹#›</a:t>
            </a:fld>
            <a:endParaRPr lang="en-US"/>
          </a:p>
        </p:txBody>
      </p:sp>
      <p:pic>
        <p:nvPicPr>
          <p:cNvPr id="7" name="Picture 6">
            <a:extLst>
              <a:ext uri="{FF2B5EF4-FFF2-40B4-BE49-F238E27FC236}">
                <a16:creationId xmlns:a16="http://schemas.microsoft.com/office/drawing/2014/main" id="{5A3FF1DA-1BF5-4427-9A9D-799AD366CBDB}"/>
              </a:ext>
            </a:extLst>
          </p:cNvPr>
          <p:cNvPicPr>
            <a:picLocks noChangeAspect="1"/>
          </p:cNvPicPr>
          <p:nvPr userDrawn="1"/>
        </p:nvPicPr>
        <p:blipFill rotWithShape="1">
          <a:blip r:embed="rId2"/>
          <a:srcRect l="54696" t="9178" r="-2718" b="9178"/>
          <a:stretch/>
        </p:blipFill>
        <p:spPr>
          <a:xfrm>
            <a:off x="0" y="0"/>
            <a:ext cx="4038600" cy="6858000"/>
          </a:xfrm>
          <a:prstGeom prst="rect">
            <a:avLst/>
          </a:prstGeom>
        </p:spPr>
      </p:pic>
    </p:spTree>
    <p:extLst>
      <p:ext uri="{BB962C8B-B14F-4D97-AF65-F5344CB8AC3E}">
        <p14:creationId xmlns:p14="http://schemas.microsoft.com/office/powerpoint/2010/main" val="17286171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FD0FF5-2A17-459B-A518-A8CAAF105FD3}"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27300321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502266-85B9-4537-8729-32F249EB2D79}" type="datetime1">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35366761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92DAD-61D7-4558-AB87-5878D07181B6}" type="datetime1">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40529589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2820F2-5C49-419E-B07C-9C4DB876B9C2}" type="datetime1">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03FEC-FFF6-7D40-9A7D-8845F2C542DC}" type="slidenum">
              <a:rPr lang="en-US" smtClean="0"/>
              <a:t>‹#›</a:t>
            </a:fld>
            <a:endParaRPr lang="en-US"/>
          </a:p>
        </p:txBody>
      </p:sp>
      <p:sp>
        <p:nvSpPr>
          <p:cNvPr id="7" name="Text Placeholder 6">
            <a:extLst>
              <a:ext uri="{FF2B5EF4-FFF2-40B4-BE49-F238E27FC236}">
                <a16:creationId xmlns:a16="http://schemas.microsoft.com/office/drawing/2014/main" id="{8B9FC3F4-F23E-4206-B7E8-641453FF57F4}"/>
              </a:ext>
            </a:extLst>
          </p:cNvPr>
          <p:cNvSpPr>
            <a:spLocks noGrp="1"/>
          </p:cNvSpPr>
          <p:nvPr>
            <p:ph type="body" sz="quarter" idx="13"/>
          </p:nvPr>
        </p:nvSpPr>
        <p:spPr>
          <a:xfrm>
            <a:off x="895803" y="1521448"/>
            <a:ext cx="10515600" cy="764552"/>
          </a:xfrm>
        </p:spPr>
        <p:txBody>
          <a:bodyPr>
            <a:normAutofit/>
          </a:bodyPr>
          <a:lstStyle>
            <a:lvl1pPr marL="0" indent="0">
              <a:buNone/>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29890667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F5797-8EC9-40BC-8958-64D5BC68FBAF}" type="datetime1">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03FEC-FFF6-7D40-9A7D-8845F2C542DC}" type="slidenum">
              <a:rPr lang="en-US" smtClean="0"/>
              <a:t>‹#›</a:t>
            </a:fld>
            <a:endParaRPr lang="en-US"/>
          </a:p>
        </p:txBody>
      </p:sp>
    </p:spTree>
    <p:extLst>
      <p:ext uri="{BB962C8B-B14F-4D97-AF65-F5344CB8AC3E}">
        <p14:creationId xmlns:p14="http://schemas.microsoft.com/office/powerpoint/2010/main" val="5464430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228" y="365125"/>
            <a:ext cx="10515600" cy="125641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67228" y="2005781"/>
            <a:ext cx="10515600" cy="41711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E08C5-72E9-48B7-B4E7-6D518137A2A9}" type="datetime1">
              <a:rPr lang="en-US" smtClean="0"/>
              <a:t>11/12/2019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03FEC-FFF6-7D40-9A7D-8845F2C542DC}" type="slidenum">
              <a:rPr lang="en-US" smtClean="0"/>
              <a:t>‹#›</a:t>
            </a:fld>
            <a:endParaRPr lang="en-US"/>
          </a:p>
        </p:txBody>
      </p:sp>
      <p:sp>
        <p:nvSpPr>
          <p:cNvPr id="8" name="Rectangle 7">
            <a:extLst>
              <a:ext uri="{FF2B5EF4-FFF2-40B4-BE49-F238E27FC236}">
                <a16:creationId xmlns:a16="http://schemas.microsoft.com/office/drawing/2014/main" id="{033C5F6C-AED3-431E-BDCB-41E1F7EF6CA8}"/>
              </a:ext>
            </a:extLst>
          </p:cNvPr>
          <p:cNvSpPr/>
          <p:nvPr userDrawn="1"/>
        </p:nvSpPr>
        <p:spPr>
          <a:xfrm>
            <a:off x="979714" y="-19120"/>
            <a:ext cx="10232572" cy="204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94291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30" r:id="rId3"/>
    <p:sldLayoutId id="2147483881" r:id="rId4"/>
    <p:sldLayoutId id="2147483882" r:id="rId5"/>
    <p:sldLayoutId id="2147483883" r:id="rId6"/>
    <p:sldLayoutId id="2147483884" r:id="rId7"/>
    <p:sldLayoutId id="2147483929"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5" r:id="rId18"/>
    <p:sldLayoutId id="2147483896" r:id="rId19"/>
    <p:sldLayoutId id="2147483897" r:id="rId20"/>
    <p:sldLayoutId id="2147483898" r:id="rId21"/>
    <p:sldLayoutId id="2147483899" r:id="rId22"/>
    <p:sldLayoutId id="2147483926" r:id="rId23"/>
    <p:sldLayoutId id="2147483928" r:id="rId24"/>
    <p:sldLayoutId id="2147483858" r:id="rId25"/>
    <p:sldLayoutId id="2147483877" r:id="rId26"/>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0.svg"/><Relationship Id="rId4" Type="http://schemas.openxmlformats.org/officeDocument/2006/relationships/image" Target="../media/image11.emf"/><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10.svg"/><Relationship Id="rId4" Type="http://schemas.openxmlformats.org/officeDocument/2006/relationships/image" Target="../media/image21.sv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5.sv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0.sv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17.png"/><Relationship Id="rId10" Type="http://schemas.openxmlformats.org/officeDocument/2006/relationships/image" Target="../media/image25.svg"/><Relationship Id="rId4" Type="http://schemas.openxmlformats.org/officeDocument/2006/relationships/image" Target="../media/image10.sv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mailto:jbernard@resonancegloba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openlmis.atlassian.net/wiki/spaces/OP/pages/570196050/Community+Meeting+2019" TargetMode="Externa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0" y="-46496"/>
            <a:ext cx="12184099" cy="3801439"/>
          </a:xfrm>
          <a:prstGeom prst="rect">
            <a:avLst/>
          </a:prstGeom>
        </p:spPr>
      </p:pic>
      <p:sp>
        <p:nvSpPr>
          <p:cNvPr id="4" name="Dodecagon 3"/>
          <p:cNvSpPr/>
          <p:nvPr/>
        </p:nvSpPr>
        <p:spPr>
          <a:xfrm>
            <a:off x="4574492" y="1541928"/>
            <a:ext cx="3052198" cy="3052198"/>
          </a:xfrm>
          <a:prstGeom prst="dodec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7"/>
          <p:cNvSpPr txBox="1">
            <a:spLocks noChangeArrowheads="1"/>
          </p:cNvSpPr>
          <p:nvPr/>
        </p:nvSpPr>
        <p:spPr bwMode="auto">
          <a:xfrm>
            <a:off x="2143211" y="4576198"/>
            <a:ext cx="7905690" cy="738664"/>
          </a:xfrm>
          <a:prstGeom prst="rect">
            <a:avLst/>
          </a:prstGeom>
          <a:noFill/>
          <a:ln w="9525">
            <a:noFill/>
            <a:miter lim="800000"/>
            <a:headEnd/>
            <a:tailEnd/>
          </a:ln>
        </p:spPr>
        <p:txBody>
          <a:bodyPr wrap="none" lIns="60960" tIns="30480" rIns="60960" bIns="30480">
            <a:spAutoFit/>
          </a:bodyPr>
          <a:lstStyle/>
          <a:p>
            <a:pPr algn="ctr" defTabSz="1450904"/>
            <a:r>
              <a:rPr lang="en-CA" sz="4400">
                <a:solidFill>
                  <a:schemeClr val="tx2"/>
                </a:solidFill>
                <a:latin typeface="Cambria" charset="0"/>
                <a:ea typeface="Cambria" charset="0"/>
                <a:cs typeface="Cambria" charset="0"/>
              </a:rPr>
              <a:t>OpenLMIS Sustainability Update</a:t>
            </a:r>
          </a:p>
        </p:txBody>
      </p:sp>
      <p:pic>
        <p:nvPicPr>
          <p:cNvPr id="8" name="Picture 7"/>
          <p:cNvPicPr>
            <a:picLocks noChangeAspect="1"/>
          </p:cNvPicPr>
          <p:nvPr/>
        </p:nvPicPr>
        <p:blipFill>
          <a:blip r:embed="rId4"/>
          <a:stretch>
            <a:fillRect/>
          </a:stretch>
        </p:blipFill>
        <p:spPr>
          <a:xfrm>
            <a:off x="4695791" y="1646815"/>
            <a:ext cx="2812840" cy="2812840"/>
          </a:xfrm>
          <a:prstGeom prst="rect">
            <a:avLst/>
          </a:prstGeom>
        </p:spPr>
      </p:pic>
      <p:sp>
        <p:nvSpPr>
          <p:cNvPr id="13" name="Subtitle 2"/>
          <p:cNvSpPr txBox="1">
            <a:spLocks/>
          </p:cNvSpPr>
          <p:nvPr/>
        </p:nvSpPr>
        <p:spPr>
          <a:xfrm>
            <a:off x="2641861" y="5308293"/>
            <a:ext cx="6908276" cy="3352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1600" b="1" spc="300" dirty="0">
                <a:solidFill>
                  <a:schemeClr val="accent3"/>
                </a:solidFill>
                <a:latin typeface="Calibri" charset="0"/>
                <a:ea typeface="Calibri" charset="0"/>
                <a:cs typeface="Calibri" charset="0"/>
              </a:rPr>
              <a:t>November 12, 2019</a:t>
            </a:r>
          </a:p>
        </p:txBody>
      </p:sp>
      <p:pic>
        <p:nvPicPr>
          <p:cNvPr id="14" name="Picture 13">
            <a:extLst>
              <a:ext uri="{FF2B5EF4-FFF2-40B4-BE49-F238E27FC236}">
                <a16:creationId xmlns:a16="http://schemas.microsoft.com/office/drawing/2014/main" id="{0D0B460A-C92E-B04B-A451-9362BDCE0851}"/>
              </a:ext>
            </a:extLst>
          </p:cNvPr>
          <p:cNvPicPr>
            <a:picLocks noChangeAspect="1"/>
          </p:cNvPicPr>
          <p:nvPr/>
        </p:nvPicPr>
        <p:blipFill>
          <a:blip r:embed="rId5"/>
          <a:stretch>
            <a:fillRect/>
          </a:stretch>
        </p:blipFill>
        <p:spPr>
          <a:xfrm>
            <a:off x="4741259" y="6136055"/>
            <a:ext cx="2709483" cy="516639"/>
          </a:xfrm>
          <a:prstGeom prst="rect">
            <a:avLst/>
          </a:prstGeom>
        </p:spPr>
      </p:pic>
    </p:spTree>
    <p:extLst>
      <p:ext uri="{BB962C8B-B14F-4D97-AF65-F5344CB8AC3E}">
        <p14:creationId xmlns:p14="http://schemas.microsoft.com/office/powerpoint/2010/main" val="2447244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0837D3-79C1-B348-ACDD-C92F9BDB895A}"/>
              </a:ext>
            </a:extLst>
          </p:cNvPr>
          <p:cNvPicPr>
            <a:picLocks noChangeAspect="1"/>
          </p:cNvPicPr>
          <p:nvPr/>
        </p:nvPicPr>
        <p:blipFill rotWithShape="1">
          <a:blip r:embed="rId3">
            <a:extLst>
              <a:ext uri="{28A0092B-C50C-407E-A947-70E740481C1C}">
                <a14:useLocalDpi xmlns:a14="http://schemas.microsoft.com/office/drawing/2010/main" val="0"/>
              </a:ext>
            </a:extLst>
          </a:blip>
          <a:srcRect l="11348" t="5749" r="8754" b="1036"/>
          <a:stretch/>
        </p:blipFill>
        <p:spPr>
          <a:xfrm>
            <a:off x="0" y="0"/>
            <a:ext cx="12192000" cy="6858000"/>
          </a:xfrm>
          <a:prstGeom prst="rect">
            <a:avLst/>
          </a:prstGeom>
        </p:spPr>
      </p:pic>
      <p:sp>
        <p:nvSpPr>
          <p:cNvPr id="2" name="Title 1">
            <a:extLst>
              <a:ext uri="{FF2B5EF4-FFF2-40B4-BE49-F238E27FC236}">
                <a16:creationId xmlns:a16="http://schemas.microsoft.com/office/drawing/2014/main" id="{B02E9A96-EC96-8848-B1F7-3441EB455C67}"/>
              </a:ext>
            </a:extLst>
          </p:cNvPr>
          <p:cNvSpPr>
            <a:spLocks noGrp="1"/>
          </p:cNvSpPr>
          <p:nvPr>
            <p:ph type="title"/>
          </p:nvPr>
        </p:nvSpPr>
        <p:spPr/>
        <p:txBody>
          <a:bodyPr/>
          <a:lstStyle/>
          <a:p>
            <a:r>
              <a:rPr lang="en-US"/>
              <a:t>A Global Perspective</a:t>
            </a:r>
          </a:p>
        </p:txBody>
      </p:sp>
      <p:sp>
        <p:nvSpPr>
          <p:cNvPr id="4" name="Slide Number Placeholder 2">
            <a:extLst>
              <a:ext uri="{FF2B5EF4-FFF2-40B4-BE49-F238E27FC236}">
                <a16:creationId xmlns:a16="http://schemas.microsoft.com/office/drawing/2014/main" id="{C946329D-31C4-9F45-B81A-380F2CC25A1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0" cap="none" spc="0" normalizeH="0" baseline="0" noProof="0" smtClean="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rgbClr val="000000">
                  <a:tint val="75000"/>
                </a:srgbClr>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30E82A08-33F4-4200-BC69-26AA7511D6F3}"/>
              </a:ext>
            </a:extLst>
          </p:cNvPr>
          <p:cNvPicPr>
            <a:picLocks noChangeAspect="1"/>
          </p:cNvPicPr>
          <p:nvPr/>
        </p:nvPicPr>
        <p:blipFill>
          <a:blip r:embed="rId4"/>
          <a:stretch>
            <a:fillRect/>
          </a:stretch>
        </p:blipFill>
        <p:spPr>
          <a:xfrm>
            <a:off x="315787" y="5769436"/>
            <a:ext cx="128016" cy="128016"/>
          </a:xfrm>
          <a:prstGeom prst="rect">
            <a:avLst/>
          </a:prstGeom>
        </p:spPr>
      </p:pic>
      <p:pic>
        <p:nvPicPr>
          <p:cNvPr id="15" name="Picture 14">
            <a:extLst>
              <a:ext uri="{FF2B5EF4-FFF2-40B4-BE49-F238E27FC236}">
                <a16:creationId xmlns:a16="http://schemas.microsoft.com/office/drawing/2014/main" id="{91873229-86B0-47CA-B2E7-A28F89A8C8AD}"/>
              </a:ext>
            </a:extLst>
          </p:cNvPr>
          <p:cNvPicPr>
            <a:picLocks noChangeAspect="1"/>
          </p:cNvPicPr>
          <p:nvPr/>
        </p:nvPicPr>
        <p:blipFill>
          <a:blip r:embed="rId5"/>
          <a:stretch>
            <a:fillRect/>
          </a:stretch>
        </p:blipFill>
        <p:spPr>
          <a:xfrm>
            <a:off x="315787" y="5009593"/>
            <a:ext cx="128016" cy="128016"/>
          </a:xfrm>
          <a:prstGeom prst="rect">
            <a:avLst/>
          </a:prstGeom>
        </p:spPr>
      </p:pic>
      <p:pic>
        <p:nvPicPr>
          <p:cNvPr id="16" name="Picture 15">
            <a:extLst>
              <a:ext uri="{FF2B5EF4-FFF2-40B4-BE49-F238E27FC236}">
                <a16:creationId xmlns:a16="http://schemas.microsoft.com/office/drawing/2014/main" id="{187ABA88-3CA9-4A39-A597-887985803A22}"/>
              </a:ext>
            </a:extLst>
          </p:cNvPr>
          <p:cNvPicPr>
            <a:picLocks noChangeAspect="1"/>
          </p:cNvPicPr>
          <p:nvPr/>
        </p:nvPicPr>
        <p:blipFill>
          <a:blip r:embed="rId6"/>
          <a:stretch>
            <a:fillRect/>
          </a:stretch>
        </p:blipFill>
        <p:spPr>
          <a:xfrm>
            <a:off x="315787" y="5264283"/>
            <a:ext cx="128016" cy="128016"/>
          </a:xfrm>
          <a:prstGeom prst="rect">
            <a:avLst/>
          </a:prstGeom>
        </p:spPr>
      </p:pic>
      <p:pic>
        <p:nvPicPr>
          <p:cNvPr id="18" name="Picture 17">
            <a:extLst>
              <a:ext uri="{FF2B5EF4-FFF2-40B4-BE49-F238E27FC236}">
                <a16:creationId xmlns:a16="http://schemas.microsoft.com/office/drawing/2014/main" id="{2141845C-E0BF-9444-92E8-6E4C1C755498}"/>
              </a:ext>
            </a:extLst>
          </p:cNvPr>
          <p:cNvPicPr>
            <a:picLocks noChangeAspect="1"/>
          </p:cNvPicPr>
          <p:nvPr/>
        </p:nvPicPr>
        <p:blipFill>
          <a:blip r:embed="rId7"/>
          <a:stretch>
            <a:fillRect/>
          </a:stretch>
        </p:blipFill>
        <p:spPr>
          <a:xfrm>
            <a:off x="315787" y="5503983"/>
            <a:ext cx="128016" cy="128016"/>
          </a:xfrm>
          <a:prstGeom prst="rect">
            <a:avLst/>
          </a:prstGeom>
        </p:spPr>
      </p:pic>
      <p:sp>
        <p:nvSpPr>
          <p:cNvPr id="5" name="TextBox 4">
            <a:extLst>
              <a:ext uri="{FF2B5EF4-FFF2-40B4-BE49-F238E27FC236}">
                <a16:creationId xmlns:a16="http://schemas.microsoft.com/office/drawing/2014/main" id="{31077526-4E85-4C98-98EC-1BC008F4621D}"/>
              </a:ext>
            </a:extLst>
          </p:cNvPr>
          <p:cNvSpPr txBox="1"/>
          <p:nvPr/>
        </p:nvSpPr>
        <p:spPr>
          <a:xfrm>
            <a:off x="129310" y="4618642"/>
            <a:ext cx="16033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lumMod val="50000"/>
                    <a:lumOff val="50000"/>
                  </a:srgbClr>
                </a:solidFill>
                <a:effectLst/>
                <a:uLnTx/>
                <a:uFillTx/>
                <a:latin typeface="Arial"/>
                <a:cs typeface="Gill Sans Light" panose="020B0302020104020203" pitchFamily="34" charset="-79"/>
                <a:sym typeface="Arial"/>
              </a:rPr>
              <a:t>Key: </a:t>
            </a:r>
            <a:r>
              <a:rPr kumimoji="0" lang="en-US" sz="1100" b="0" i="0" u="none" strike="noStrike" kern="0" cap="none" spc="0" normalizeH="0" baseline="0" noProof="0">
                <a:ln>
                  <a:noFill/>
                </a:ln>
                <a:solidFill>
                  <a:srgbClr val="000000">
                    <a:lumMod val="50000"/>
                    <a:lumOff val="50000"/>
                  </a:srgbClr>
                </a:solidFill>
                <a:effectLst/>
                <a:uLnTx/>
                <a:uFillTx/>
                <a:latin typeface="Arial"/>
                <a:cs typeface="Gill Sans Light" panose="020B0302020104020203" pitchFamily="34" charset="-79"/>
                <a:sym typeface="Arial"/>
              </a:rPr>
              <a:t>Interviewee Type</a:t>
            </a:r>
          </a:p>
        </p:txBody>
      </p:sp>
      <p:pic>
        <p:nvPicPr>
          <p:cNvPr id="19" name="Picture 18">
            <a:extLst>
              <a:ext uri="{FF2B5EF4-FFF2-40B4-BE49-F238E27FC236}">
                <a16:creationId xmlns:a16="http://schemas.microsoft.com/office/drawing/2014/main" id="{65CA8128-820D-457A-86A7-C6CD61E58E18}"/>
              </a:ext>
            </a:extLst>
          </p:cNvPr>
          <p:cNvPicPr>
            <a:picLocks noChangeAspect="1"/>
          </p:cNvPicPr>
          <p:nvPr/>
        </p:nvPicPr>
        <p:blipFill>
          <a:blip r:embed="rId6"/>
          <a:stretch>
            <a:fillRect/>
          </a:stretch>
        </p:blipFill>
        <p:spPr>
          <a:xfrm>
            <a:off x="7400187" y="3008918"/>
            <a:ext cx="54864" cy="54864"/>
          </a:xfrm>
          <a:prstGeom prst="rect">
            <a:avLst/>
          </a:prstGeom>
        </p:spPr>
      </p:pic>
      <p:pic>
        <p:nvPicPr>
          <p:cNvPr id="20" name="Picture 19">
            <a:extLst>
              <a:ext uri="{FF2B5EF4-FFF2-40B4-BE49-F238E27FC236}">
                <a16:creationId xmlns:a16="http://schemas.microsoft.com/office/drawing/2014/main" id="{DED86BAB-2493-4640-94B3-DB96606FF1D8}"/>
              </a:ext>
            </a:extLst>
          </p:cNvPr>
          <p:cNvPicPr>
            <a:picLocks noChangeAspect="1"/>
          </p:cNvPicPr>
          <p:nvPr/>
        </p:nvPicPr>
        <p:blipFill>
          <a:blip r:embed="rId7"/>
          <a:stretch>
            <a:fillRect/>
          </a:stretch>
        </p:blipFill>
        <p:spPr>
          <a:xfrm>
            <a:off x="3425658" y="4157472"/>
            <a:ext cx="54864" cy="54864"/>
          </a:xfrm>
          <a:prstGeom prst="rect">
            <a:avLst/>
          </a:prstGeom>
        </p:spPr>
      </p:pic>
      <p:pic>
        <p:nvPicPr>
          <p:cNvPr id="21" name="Picture 20">
            <a:extLst>
              <a:ext uri="{FF2B5EF4-FFF2-40B4-BE49-F238E27FC236}">
                <a16:creationId xmlns:a16="http://schemas.microsoft.com/office/drawing/2014/main" id="{99F0B2CD-6131-42A0-819D-C80083E66F00}"/>
              </a:ext>
            </a:extLst>
          </p:cNvPr>
          <p:cNvPicPr>
            <a:picLocks noChangeAspect="1"/>
          </p:cNvPicPr>
          <p:nvPr/>
        </p:nvPicPr>
        <p:blipFill>
          <a:blip r:embed="rId7"/>
          <a:stretch>
            <a:fillRect/>
          </a:stretch>
        </p:blipFill>
        <p:spPr>
          <a:xfrm>
            <a:off x="1668145" y="2271583"/>
            <a:ext cx="54864" cy="54864"/>
          </a:xfrm>
          <a:prstGeom prst="rect">
            <a:avLst/>
          </a:prstGeom>
        </p:spPr>
      </p:pic>
      <p:pic>
        <p:nvPicPr>
          <p:cNvPr id="22" name="Picture 21">
            <a:extLst>
              <a:ext uri="{FF2B5EF4-FFF2-40B4-BE49-F238E27FC236}">
                <a16:creationId xmlns:a16="http://schemas.microsoft.com/office/drawing/2014/main" id="{DE96CC67-764C-457D-AB14-01FD66BE94F0}"/>
              </a:ext>
            </a:extLst>
          </p:cNvPr>
          <p:cNvPicPr>
            <a:picLocks noChangeAspect="1"/>
          </p:cNvPicPr>
          <p:nvPr/>
        </p:nvPicPr>
        <p:blipFill>
          <a:blip r:embed="rId7"/>
          <a:stretch>
            <a:fillRect/>
          </a:stretch>
        </p:blipFill>
        <p:spPr>
          <a:xfrm>
            <a:off x="2257793" y="2553101"/>
            <a:ext cx="54864" cy="54864"/>
          </a:xfrm>
          <a:prstGeom prst="rect">
            <a:avLst/>
          </a:prstGeom>
        </p:spPr>
      </p:pic>
      <p:pic>
        <p:nvPicPr>
          <p:cNvPr id="23" name="Picture 22">
            <a:extLst>
              <a:ext uri="{FF2B5EF4-FFF2-40B4-BE49-F238E27FC236}">
                <a16:creationId xmlns:a16="http://schemas.microsoft.com/office/drawing/2014/main" id="{8E1B69FC-E9DB-4C94-A5A8-672CB9B32D19}"/>
              </a:ext>
            </a:extLst>
          </p:cNvPr>
          <p:cNvPicPr>
            <a:picLocks noChangeAspect="1"/>
          </p:cNvPicPr>
          <p:nvPr/>
        </p:nvPicPr>
        <p:blipFill>
          <a:blip r:embed="rId7"/>
          <a:stretch>
            <a:fillRect/>
          </a:stretch>
        </p:blipFill>
        <p:spPr>
          <a:xfrm>
            <a:off x="2631574" y="3594394"/>
            <a:ext cx="54864" cy="54864"/>
          </a:xfrm>
          <a:prstGeom prst="rect">
            <a:avLst/>
          </a:prstGeom>
        </p:spPr>
      </p:pic>
      <p:pic>
        <p:nvPicPr>
          <p:cNvPr id="24" name="Picture 23">
            <a:extLst>
              <a:ext uri="{FF2B5EF4-FFF2-40B4-BE49-F238E27FC236}">
                <a16:creationId xmlns:a16="http://schemas.microsoft.com/office/drawing/2014/main" id="{A2168DE1-F76F-4CC1-974F-39299F6F6FAE}"/>
              </a:ext>
            </a:extLst>
          </p:cNvPr>
          <p:cNvPicPr>
            <a:picLocks noChangeAspect="1"/>
          </p:cNvPicPr>
          <p:nvPr/>
        </p:nvPicPr>
        <p:blipFill>
          <a:blip r:embed="rId7"/>
          <a:stretch>
            <a:fillRect/>
          </a:stretch>
        </p:blipFill>
        <p:spPr>
          <a:xfrm>
            <a:off x="2880226" y="2293381"/>
            <a:ext cx="54864" cy="54864"/>
          </a:xfrm>
          <a:prstGeom prst="rect">
            <a:avLst/>
          </a:prstGeom>
        </p:spPr>
      </p:pic>
      <p:pic>
        <p:nvPicPr>
          <p:cNvPr id="26" name="Picture 2" descr="Related image">
            <a:extLst>
              <a:ext uri="{FF2B5EF4-FFF2-40B4-BE49-F238E27FC236}">
                <a16:creationId xmlns:a16="http://schemas.microsoft.com/office/drawing/2014/main" id="{F9E8D338-3463-4B49-85CA-31D6805FB4C1}"/>
              </a:ext>
            </a:extLst>
          </p:cNvPr>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0644" y="59334"/>
            <a:ext cx="523544" cy="5235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4">
            <a:extLst>
              <a:ext uri="{FF2B5EF4-FFF2-40B4-BE49-F238E27FC236}">
                <a16:creationId xmlns:a16="http://schemas.microsoft.com/office/drawing/2014/main" id="{1EEB06EB-3000-8E43-91C1-97BC9FED59F2}"/>
              </a:ext>
            </a:extLst>
          </p:cNvPr>
          <p:cNvSpPr txBox="1"/>
          <p:nvPr/>
        </p:nvSpPr>
        <p:spPr>
          <a:xfrm>
            <a:off x="439575" y="4968111"/>
            <a:ext cx="2021988" cy="100027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Gill Sans Light"/>
                <a:ea typeface="+mn-ea"/>
                <a:cs typeface="Gill Sans Light"/>
                <a:sym typeface="Arial"/>
              </a:rPr>
              <a:t>Subject Matter Expert</a:t>
            </a:r>
            <a:r>
              <a:rPr kumimoji="0" lang="en-US" sz="1100" b="0" i="0" u="none" strike="noStrike" kern="1200" cap="none" spc="0" normalizeH="0" baseline="0" noProof="0">
                <a:ln>
                  <a:noFill/>
                </a:ln>
                <a:solidFill>
                  <a:srgbClr val="000000">
                    <a:lumMod val="50000"/>
                    <a:lumOff val="50000"/>
                  </a:srgbClr>
                </a:solidFill>
                <a:effectLst/>
                <a:uLnTx/>
                <a:uFillTx/>
                <a:latin typeface="Gill Sans Light"/>
                <a:ea typeface="+mn-ea"/>
                <a:cs typeface="Gill Sans Light" panose="020B0302020104020203" pitchFamily="34" charset="-79"/>
                <a:sym typeface="Arial"/>
              </a:rPr>
              <a:t> (13)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Gill Sans Light"/>
                <a:ea typeface="+mn-ea"/>
                <a:cs typeface="Gill Sans Light" panose="020B0302020104020203" pitchFamily="34" charset="-79"/>
                <a:sym typeface="Arial"/>
              </a:rPr>
              <a:t>Clinic Network (4)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Gill Sans Light"/>
                <a:ea typeface="+mn-ea"/>
                <a:cs typeface="Gill Sans Light" panose="020B0302020104020203" pitchFamily="34" charset="-79"/>
                <a:sym typeface="Arial"/>
              </a:rPr>
              <a:t>Hospital Network (3)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Gill Sans Light"/>
                <a:ea typeface="+mn-ea"/>
                <a:cs typeface="Gill Sans Light" panose="020B0302020104020203" pitchFamily="34" charset="-79"/>
                <a:sym typeface="Arial"/>
              </a:rPr>
              <a:t>Investor (2)</a:t>
            </a:r>
          </a:p>
        </p:txBody>
      </p:sp>
      <p:sp>
        <p:nvSpPr>
          <p:cNvPr id="6" name="Rectangle 5">
            <a:extLst>
              <a:ext uri="{FF2B5EF4-FFF2-40B4-BE49-F238E27FC236}">
                <a16:creationId xmlns:a16="http://schemas.microsoft.com/office/drawing/2014/main" id="{74A7262D-4F73-E64B-B526-E488D0746A21}"/>
              </a:ext>
            </a:extLst>
          </p:cNvPr>
          <p:cNvSpPr/>
          <p:nvPr/>
        </p:nvSpPr>
        <p:spPr>
          <a:xfrm>
            <a:off x="3398338" y="5137609"/>
            <a:ext cx="641991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D2166"/>
                </a:solidFill>
                <a:effectLst/>
                <a:uLnTx/>
                <a:uFillTx/>
                <a:latin typeface="Arial"/>
                <a:ea typeface="+mn-lt"/>
                <a:cs typeface="Arial"/>
                <a:sym typeface="Arial"/>
              </a:rPr>
              <a:t>Less promising markets </a:t>
            </a:r>
            <a:r>
              <a:rPr kumimoji="0" lang="en-US" sz="1600" b="0" i="0" u="none" strike="noStrike" kern="0" cap="none" spc="0" normalizeH="0" baseline="0" noProof="0">
                <a:ln>
                  <a:noFill/>
                </a:ln>
                <a:solidFill>
                  <a:srgbClr val="2D2166"/>
                </a:solidFill>
                <a:effectLst/>
                <a:uLnTx/>
                <a:uFillTx/>
                <a:latin typeface="Arial"/>
                <a:ea typeface="+mn-lt"/>
                <a:cs typeface="Arial"/>
                <a:sym typeface="Arial"/>
              </a:rPr>
              <a:t>are Latin America and the Caribbean with few potential customers, and/or national restrictions; and more mature/saturated markets (e.g. South Africa, Thailand).</a:t>
            </a:r>
          </a:p>
        </p:txBody>
      </p:sp>
      <p:grpSp>
        <p:nvGrpSpPr>
          <p:cNvPr id="10" name="Group 9">
            <a:extLst>
              <a:ext uri="{FF2B5EF4-FFF2-40B4-BE49-F238E27FC236}">
                <a16:creationId xmlns:a16="http://schemas.microsoft.com/office/drawing/2014/main" id="{2D63805F-6A9F-A543-B52A-E74280F74C5F}"/>
              </a:ext>
            </a:extLst>
          </p:cNvPr>
          <p:cNvGrpSpPr/>
          <p:nvPr/>
        </p:nvGrpSpPr>
        <p:grpSpPr>
          <a:xfrm>
            <a:off x="214892" y="1927327"/>
            <a:ext cx="7760812" cy="2285009"/>
            <a:chOff x="214892" y="1927327"/>
            <a:chExt cx="7760812" cy="2285009"/>
          </a:xfrm>
        </p:grpSpPr>
        <p:sp>
          <p:nvSpPr>
            <p:cNvPr id="3" name="Oval 2">
              <a:extLst>
                <a:ext uri="{FF2B5EF4-FFF2-40B4-BE49-F238E27FC236}">
                  <a16:creationId xmlns:a16="http://schemas.microsoft.com/office/drawing/2014/main" id="{BEC990BF-A1E2-3747-8637-6982E31E9118}"/>
                </a:ext>
              </a:extLst>
            </p:cNvPr>
            <p:cNvSpPr/>
            <p:nvPr/>
          </p:nvSpPr>
          <p:spPr>
            <a:xfrm>
              <a:off x="5653748" y="1927327"/>
              <a:ext cx="2321956" cy="2285009"/>
            </a:xfrm>
            <a:prstGeom prst="ellipse">
              <a:avLst/>
            </a:prstGeom>
            <a:noFill/>
            <a:ln>
              <a:solidFill>
                <a:srgbClr val="2D2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005EF161-BEB8-1349-AB64-8FC9460CA831}"/>
                </a:ext>
              </a:extLst>
            </p:cNvPr>
            <p:cNvSpPr/>
            <p:nvPr/>
          </p:nvSpPr>
          <p:spPr>
            <a:xfrm>
              <a:off x="214892" y="2334875"/>
              <a:ext cx="551475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D2166"/>
                  </a:solidFill>
                  <a:effectLst/>
                  <a:uLnTx/>
                  <a:uFillTx/>
                  <a:latin typeface="Arial"/>
                  <a:cs typeface="Arial"/>
                  <a:sym typeface="Arial"/>
                </a:rPr>
                <a:t>Most promising markets are </a:t>
              </a:r>
              <a:r>
                <a:rPr kumimoji="0" lang="en-US" sz="2000" b="1" i="0" u="none" strike="noStrike" kern="0" cap="none" spc="0" normalizeH="0" baseline="0" noProof="0">
                  <a:ln>
                    <a:noFill/>
                  </a:ln>
                  <a:solidFill>
                    <a:srgbClr val="2D2166"/>
                  </a:solidFill>
                  <a:effectLst/>
                  <a:uLnTx/>
                  <a:uFillTx/>
                  <a:latin typeface="Arial"/>
                  <a:cs typeface="Arial"/>
                  <a:sym typeface="Arial"/>
                </a:rPr>
                <a:t>large economies in sub-Saharan Africa </a:t>
              </a:r>
              <a:r>
                <a:rPr kumimoji="0" lang="en-US" sz="2000" b="0" i="0" u="none" strike="noStrike" kern="0" cap="none" spc="0" normalizeH="0" baseline="0" noProof="0">
                  <a:ln>
                    <a:noFill/>
                  </a:ln>
                  <a:solidFill>
                    <a:srgbClr val="2D2166"/>
                  </a:solidFill>
                  <a:effectLst/>
                  <a:uLnTx/>
                  <a:uFillTx/>
                  <a:latin typeface="Arial"/>
                  <a:cs typeface="Arial"/>
                  <a:sym typeface="Arial"/>
                </a:rPr>
                <a:t>(e.g. Ghana, Nigeria, Kenya) with </a:t>
              </a:r>
              <a:r>
                <a:rPr kumimoji="0" lang="en-US" sz="2000" b="0" i="0" u="none" strike="noStrike" kern="0" cap="none" spc="0" normalizeH="0" baseline="0" noProof="0">
                  <a:ln>
                    <a:noFill/>
                  </a:ln>
                  <a:solidFill>
                    <a:srgbClr val="2D2166"/>
                  </a:solidFill>
                  <a:effectLst/>
                  <a:uLnTx/>
                  <a:uFillTx/>
                  <a:latin typeface="Arial"/>
                  <a:ea typeface="+mn-lt"/>
                  <a:cs typeface="Arial"/>
                  <a:sym typeface="Arial"/>
                </a:rPr>
                <a:t>dynamic private health sectors, with 10+ customers per country.</a:t>
              </a:r>
            </a:p>
          </p:txBody>
        </p:sp>
      </p:grpSp>
      <p:grpSp>
        <p:nvGrpSpPr>
          <p:cNvPr id="11" name="Group 10">
            <a:extLst>
              <a:ext uri="{FF2B5EF4-FFF2-40B4-BE49-F238E27FC236}">
                <a16:creationId xmlns:a16="http://schemas.microsoft.com/office/drawing/2014/main" id="{79D9E0F7-6378-3348-92B5-ABA55ED95AE9}"/>
              </a:ext>
            </a:extLst>
          </p:cNvPr>
          <p:cNvGrpSpPr/>
          <p:nvPr/>
        </p:nvGrpSpPr>
        <p:grpSpPr>
          <a:xfrm>
            <a:off x="5133853" y="1473527"/>
            <a:ext cx="6873142" cy="2879165"/>
            <a:chOff x="5133853" y="1473527"/>
            <a:chExt cx="6873142" cy="2879165"/>
          </a:xfrm>
        </p:grpSpPr>
        <p:sp>
          <p:nvSpPr>
            <p:cNvPr id="27" name="Oval 26">
              <a:extLst>
                <a:ext uri="{FF2B5EF4-FFF2-40B4-BE49-F238E27FC236}">
                  <a16:creationId xmlns:a16="http://schemas.microsoft.com/office/drawing/2014/main" id="{6E3BDA46-8219-D842-9852-7C183B69EA70}"/>
                </a:ext>
              </a:extLst>
            </p:cNvPr>
            <p:cNvSpPr/>
            <p:nvPr/>
          </p:nvSpPr>
          <p:spPr>
            <a:xfrm>
              <a:off x="9155565" y="1473527"/>
              <a:ext cx="1487933" cy="1450138"/>
            </a:xfrm>
            <a:prstGeom prst="ellipse">
              <a:avLst/>
            </a:prstGeom>
            <a:noFill/>
            <a:ln>
              <a:solidFill>
                <a:srgbClr val="2D2166"/>
              </a:solidFill>
              <a:prstDash val="dash"/>
              <a:extLst>
                <a:ext uri="{C807C97D-BFC1-408E-A445-0C87EB9F89A2}">
                  <ask:lineSketchStyleProps xmlns:ask="http://schemas.microsoft.com/office/drawing/2018/sketchyshapes" xmln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2443FC13-CD21-D84B-AA0B-AFF45D835589}"/>
                </a:ext>
              </a:extLst>
            </p:cNvPr>
            <p:cNvSpPr/>
            <p:nvPr/>
          </p:nvSpPr>
          <p:spPr>
            <a:xfrm>
              <a:off x="8160709" y="3269132"/>
              <a:ext cx="3846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D2166"/>
                  </a:solidFill>
                  <a:effectLst/>
                  <a:uLnTx/>
                  <a:uFillTx/>
                  <a:latin typeface="Arial"/>
                  <a:ea typeface="+mn-lt"/>
                  <a:cs typeface="Arial"/>
                  <a:sym typeface="Arial"/>
                </a:rPr>
                <a:t>Opportunities also exist </a:t>
              </a:r>
              <a:r>
                <a:rPr kumimoji="0" lang="en-US" sz="1600" b="0" i="0" u="none" strike="noStrike" kern="0" cap="none" spc="0" normalizeH="0" baseline="0" noProof="0">
                  <a:ln>
                    <a:noFill/>
                  </a:ln>
                  <a:solidFill>
                    <a:srgbClr val="2D2166"/>
                  </a:solidFill>
                  <a:effectLst/>
                  <a:uLnTx/>
                  <a:uFillTx/>
                  <a:latin typeface="Arial"/>
                  <a:ea typeface="+mn-lt"/>
                  <a:cs typeface="Arial"/>
                  <a:sym typeface="Arial"/>
                </a:rPr>
                <a:t>in smaller, somewhat limited private health economies (e.g. Zimbabwe, Senegal), east/south Asia.</a:t>
              </a:r>
            </a:p>
          </p:txBody>
        </p:sp>
        <p:sp>
          <p:nvSpPr>
            <p:cNvPr id="29" name="Oval 28">
              <a:extLst>
                <a:ext uri="{FF2B5EF4-FFF2-40B4-BE49-F238E27FC236}">
                  <a16:creationId xmlns:a16="http://schemas.microsoft.com/office/drawing/2014/main" id="{885BC4E6-9E22-F747-A637-E6080F47BAA8}"/>
                </a:ext>
              </a:extLst>
            </p:cNvPr>
            <p:cNvSpPr/>
            <p:nvPr/>
          </p:nvSpPr>
          <p:spPr>
            <a:xfrm>
              <a:off x="6863077" y="3432787"/>
              <a:ext cx="984927" cy="919905"/>
            </a:xfrm>
            <a:prstGeom prst="ellipse">
              <a:avLst/>
            </a:prstGeom>
            <a:noFill/>
            <a:ln>
              <a:solidFill>
                <a:srgbClr val="2D2166"/>
              </a:solidFill>
              <a:prstDash val="dash"/>
              <a:extLst>
                <a:ext uri="{C807C97D-BFC1-408E-A445-0C87EB9F89A2}">
                  <ask:lineSketchStyleProps xmlns:ask="http://schemas.microsoft.com/office/drawing/2018/sketchyshapes" xmln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118D71D7-FA20-F74F-83F5-9B99135BD742}"/>
                </a:ext>
              </a:extLst>
            </p:cNvPr>
            <p:cNvSpPr/>
            <p:nvPr/>
          </p:nvSpPr>
          <p:spPr>
            <a:xfrm>
              <a:off x="5133853" y="2031497"/>
              <a:ext cx="911381" cy="919905"/>
            </a:xfrm>
            <a:prstGeom prst="ellipse">
              <a:avLst/>
            </a:prstGeom>
            <a:noFill/>
            <a:ln>
              <a:solidFill>
                <a:srgbClr val="2D2166"/>
              </a:solidFill>
              <a:prstDash val="dash"/>
              <a:extLst>
                <a:ext uri="{C807C97D-BFC1-408E-A445-0C87EB9F89A2}">
                  <ask:lineSketchStyleProps xmlns:ask="http://schemas.microsoft.com/office/drawing/2018/sketchyshapes" xmlns="" sd="1219033472">
                    <a:custGeom>
                      <a:avLst/>
                      <a:gdLst>
                        <a:gd name="connsiteX0" fmla="*/ 0 w 1814068"/>
                        <a:gd name="connsiteY0" fmla="*/ 849216 h 1698431"/>
                        <a:gd name="connsiteX1" fmla="*/ 907034 w 1814068"/>
                        <a:gd name="connsiteY1" fmla="*/ 0 h 1698431"/>
                        <a:gd name="connsiteX2" fmla="*/ 1814068 w 1814068"/>
                        <a:gd name="connsiteY2" fmla="*/ 849216 h 1698431"/>
                        <a:gd name="connsiteX3" fmla="*/ 907034 w 1814068"/>
                        <a:gd name="connsiteY3" fmla="*/ 1698432 h 1698431"/>
                        <a:gd name="connsiteX4" fmla="*/ 0 w 1814068"/>
                        <a:gd name="connsiteY4" fmla="*/ 849216 h 169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068" h="1698431" extrusionOk="0">
                          <a:moveTo>
                            <a:pt x="0" y="849216"/>
                          </a:moveTo>
                          <a:cubicBezTo>
                            <a:pt x="-58875" y="343891"/>
                            <a:pt x="366358" y="14913"/>
                            <a:pt x="907034" y="0"/>
                          </a:cubicBezTo>
                          <a:cubicBezTo>
                            <a:pt x="1476325" y="14389"/>
                            <a:pt x="1771179" y="381571"/>
                            <a:pt x="1814068" y="849216"/>
                          </a:cubicBezTo>
                          <a:cubicBezTo>
                            <a:pt x="1767354" y="1363844"/>
                            <a:pt x="1387274" y="1812853"/>
                            <a:pt x="907034" y="1698432"/>
                          </a:cubicBezTo>
                          <a:cubicBezTo>
                            <a:pt x="328210" y="1655820"/>
                            <a:pt x="101609" y="1366774"/>
                            <a:pt x="0" y="8492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2" name="Star: 5 Points 11">
            <a:extLst>
              <a:ext uri="{FF2B5EF4-FFF2-40B4-BE49-F238E27FC236}">
                <a16:creationId xmlns:a16="http://schemas.microsoft.com/office/drawing/2014/main" id="{F29A58FE-8FEE-4929-ADB2-8CA81D87D3AE}"/>
              </a:ext>
            </a:extLst>
          </p:cNvPr>
          <p:cNvSpPr/>
          <p:nvPr/>
        </p:nvSpPr>
        <p:spPr>
          <a:xfrm flipH="1">
            <a:off x="9465733" y="1854200"/>
            <a:ext cx="101600" cy="143934"/>
          </a:xfrm>
          <a:prstGeom prst="star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1" name="Group 30">
            <a:extLst>
              <a:ext uri="{FF2B5EF4-FFF2-40B4-BE49-F238E27FC236}">
                <a16:creationId xmlns:a16="http://schemas.microsoft.com/office/drawing/2014/main" id="{6E928D7E-D816-254E-98EB-ED5FDCEBCAE0}"/>
              </a:ext>
            </a:extLst>
          </p:cNvPr>
          <p:cNvGrpSpPr/>
          <p:nvPr/>
        </p:nvGrpSpPr>
        <p:grpSpPr>
          <a:xfrm>
            <a:off x="10054335" y="-7065"/>
            <a:ext cx="2137665" cy="727880"/>
            <a:chOff x="10054335" y="-7065"/>
            <a:chExt cx="2137665" cy="727880"/>
          </a:xfrm>
          <a:solidFill>
            <a:srgbClr val="A4D3B5"/>
          </a:solidFill>
        </p:grpSpPr>
        <p:sp>
          <p:nvSpPr>
            <p:cNvPr id="32" name="Rectangle 31">
              <a:extLst>
                <a:ext uri="{FF2B5EF4-FFF2-40B4-BE49-F238E27FC236}">
                  <a16:creationId xmlns:a16="http://schemas.microsoft.com/office/drawing/2014/main" id="{00090D99-7AD9-0947-BD50-0F594575A000}"/>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33" name="Picture 2" descr="Chevron arrows">
              <a:extLst>
                <a:ext uri="{FF2B5EF4-FFF2-40B4-BE49-F238E27FC236}">
                  <a16:creationId xmlns:a16="http://schemas.microsoft.com/office/drawing/2014/main" id="{3968E150-48C6-EA4B-97E8-8E2D893AEA7B}"/>
                </a:ext>
              </a:extLst>
            </p:cNvPr>
            <p:cNvPicPr>
              <a:picLocks noChangeAspect="1" noChangeArrowheads="1"/>
            </p:cNvPicPr>
            <p:nvPr/>
          </p:nvPicPr>
          <p:blipFill>
            <a:blip r:embed="rId9">
              <a:extLst>
                <a:ext uri="{96DAC541-7B7A-43D3-8B79-37D633B846F1}">
                  <asvg:svgBlip xmlns:asvg="http://schemas.microsoft.com/office/drawing/2016/SVG/main" xmlns="" r:embed="rId10"/>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36975004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A354-6945-9744-AFC1-E6F9E2600EFC}"/>
              </a:ext>
            </a:extLst>
          </p:cNvPr>
          <p:cNvSpPr>
            <a:spLocks noGrp="1"/>
          </p:cNvSpPr>
          <p:nvPr>
            <p:ph type="title"/>
          </p:nvPr>
        </p:nvSpPr>
        <p:spPr/>
        <p:txBody>
          <a:bodyPr/>
          <a:lstStyle/>
          <a:p>
            <a:r>
              <a:rPr lang="en-US" dirty="0"/>
              <a:t>Prototype Interview Feedback</a:t>
            </a:r>
          </a:p>
        </p:txBody>
      </p:sp>
      <p:sp>
        <p:nvSpPr>
          <p:cNvPr id="4" name="Slide Number Placeholder 2">
            <a:extLst>
              <a:ext uri="{FF2B5EF4-FFF2-40B4-BE49-F238E27FC236}">
                <a16:creationId xmlns:a16="http://schemas.microsoft.com/office/drawing/2014/main" id="{30A84E79-C495-E44C-991F-53EC68D9F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3FEC-FFF6-7D40-9A7D-8845F2C542DC}" type="slidenum">
              <a:rPr kumimoji="0" lang="en-US" sz="1200" b="0" i="0" u="none" strike="noStrike" kern="0" cap="none" spc="0" normalizeH="0" baseline="0" noProof="0" smtClean="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62464FB5-7FD1-4D17-A716-54C82E3C6E02}"/>
              </a:ext>
            </a:extLst>
          </p:cNvPr>
          <p:cNvSpPr txBox="1"/>
          <p:nvPr/>
        </p:nvSpPr>
        <p:spPr>
          <a:xfrm>
            <a:off x="866776" y="1818012"/>
            <a:ext cx="599122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cs typeface="Segoe UI"/>
              </a:rPr>
              <a:t>Most Valuable Features and Characteristics</a:t>
            </a:r>
            <a:r>
              <a:rPr lang="en-US" sz="1800" dirty="0">
                <a:cs typeface="Segoe UI"/>
              </a:rPr>
              <a:t>​</a:t>
            </a:r>
            <a:endParaRPr lang="en-US" sz="1600" dirty="0"/>
          </a:p>
          <a:p>
            <a:pPr marL="466725" lvl="2" indent="-228600">
              <a:buFont typeface="Arial"/>
              <a:buChar char="•"/>
            </a:pPr>
            <a:r>
              <a:rPr lang="en-US" sz="1800" dirty="0"/>
              <a:t>Inventory visibility from supplier to customer</a:t>
            </a:r>
          </a:p>
          <a:p>
            <a:pPr marL="466725" lvl="2" indent="-228600">
              <a:buFont typeface="Arial"/>
              <a:buChar char="•"/>
            </a:pPr>
            <a:r>
              <a:rPr lang="en-US" sz="1800" dirty="0"/>
              <a:t>Data/reporting dashboards​ </a:t>
            </a:r>
          </a:p>
          <a:p>
            <a:pPr marL="466725" lvl="2" indent="-228600">
              <a:buFont typeface="Arial"/>
              <a:buChar char="•"/>
            </a:pPr>
            <a:r>
              <a:rPr lang="en-US" sz="1800" dirty="0"/>
              <a:t>Health sector focus​</a:t>
            </a:r>
          </a:p>
          <a:p>
            <a:pPr marL="466725" lvl="2" indent="-228600">
              <a:buFont typeface="Arial"/>
              <a:buChar char="•"/>
            </a:pPr>
            <a:r>
              <a:rPr lang="en-US" sz="1800" dirty="0"/>
              <a:t>Offline sync capabilities​</a:t>
            </a:r>
          </a:p>
          <a:p>
            <a:pPr marL="466725" lvl="2" indent="-228600">
              <a:buFont typeface="Arial"/>
              <a:buChar char="•"/>
            </a:pPr>
            <a:r>
              <a:rPr lang="en-US" sz="1800" dirty="0"/>
              <a:t>User-friendly ​and intuitive </a:t>
            </a:r>
          </a:p>
          <a:p>
            <a:pPr marL="466725" lvl="2" indent="-228600">
              <a:buFont typeface="Arial"/>
              <a:buChar char="•"/>
            </a:pPr>
            <a:r>
              <a:rPr lang="en-US" sz="1800" dirty="0"/>
              <a:t>Configurable with existing systems</a:t>
            </a:r>
          </a:p>
          <a:p>
            <a:pPr marL="285750" indent="-285750">
              <a:buFont typeface="Arial"/>
              <a:buChar char="•"/>
            </a:pPr>
            <a:endParaRPr lang="en-US" sz="1800" dirty="0">
              <a:cs typeface="Segoe UI"/>
            </a:endParaRPr>
          </a:p>
          <a:p>
            <a:r>
              <a:rPr lang="en-US" sz="1800" b="1" dirty="0">
                <a:cs typeface="Segoe UI"/>
              </a:rPr>
              <a:t>Questions and Concerns</a:t>
            </a:r>
            <a:r>
              <a:rPr lang="en-US" sz="1800" dirty="0">
                <a:cs typeface="Segoe UI"/>
              </a:rPr>
              <a:t>​</a:t>
            </a:r>
          </a:p>
          <a:p>
            <a:pPr marL="466725" indent="-228600">
              <a:buFont typeface="Arial"/>
              <a:buChar char="•"/>
            </a:pPr>
            <a:r>
              <a:rPr lang="en-US" sz="1800" dirty="0"/>
              <a:t>Timeline: Customers are looking for this product now</a:t>
            </a:r>
          </a:p>
          <a:p>
            <a:pPr marL="466725" indent="-228600">
              <a:buFont typeface="Arial"/>
              <a:buChar char="•"/>
            </a:pPr>
            <a:r>
              <a:rPr lang="en-US" sz="1800" dirty="0"/>
              <a:t>Integration and interoperability​ with existing or future EMR/HIS, financial/accounting, point of sale, and mobile systems</a:t>
            </a:r>
          </a:p>
          <a:p>
            <a:endParaRPr lang="en-US" sz="1800" b="1" dirty="0">
              <a:cs typeface="Segoe UI"/>
            </a:endParaRPr>
          </a:p>
          <a:p>
            <a:r>
              <a:rPr lang="en-US" sz="1800" b="1" dirty="0">
                <a:cs typeface="Segoe UI"/>
              </a:rPr>
              <a:t>Perceived Value</a:t>
            </a:r>
            <a:endParaRPr lang="en-US" sz="1800" dirty="0">
              <a:cs typeface="Segoe UI"/>
            </a:endParaRPr>
          </a:p>
          <a:p>
            <a:pPr marL="466725" indent="-228600">
              <a:buFont typeface="Arial"/>
              <a:buChar char="•"/>
            </a:pPr>
            <a:r>
              <a:rPr lang="en-US" sz="1800" dirty="0"/>
              <a:t>Customers are willing to pay up to $25,000 annually for this product</a:t>
            </a:r>
          </a:p>
          <a:p>
            <a:pPr marL="285750" indent="-285750">
              <a:buFont typeface="Arial"/>
              <a:buChar char="•"/>
            </a:pPr>
            <a:endParaRPr lang="en-US" sz="1800" dirty="0"/>
          </a:p>
        </p:txBody>
      </p:sp>
      <p:pic>
        <p:nvPicPr>
          <p:cNvPr id="5" name="Graphic 11" descr="Research">
            <a:extLst>
              <a:ext uri="{FF2B5EF4-FFF2-40B4-BE49-F238E27FC236}">
                <a16:creationId xmlns:a16="http://schemas.microsoft.com/office/drawing/2014/main" id="{85CF44A1-7E10-304F-A7E4-2C1078560A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70898" y="1738895"/>
            <a:ext cx="1754326" cy="1754326"/>
          </a:xfrm>
          <a:prstGeom prst="rect">
            <a:avLst/>
          </a:prstGeom>
        </p:spPr>
      </p:pic>
      <p:sp>
        <p:nvSpPr>
          <p:cNvPr id="6" name="Rectangle 5">
            <a:extLst>
              <a:ext uri="{FF2B5EF4-FFF2-40B4-BE49-F238E27FC236}">
                <a16:creationId xmlns:a16="http://schemas.microsoft.com/office/drawing/2014/main" id="{FAE90533-B7B8-C94A-864B-C3F55E7C4A97}"/>
              </a:ext>
            </a:extLst>
          </p:cNvPr>
          <p:cNvSpPr/>
          <p:nvPr/>
        </p:nvSpPr>
        <p:spPr>
          <a:xfrm>
            <a:off x="7143269" y="3140511"/>
            <a:ext cx="3829050" cy="2862322"/>
          </a:xfrm>
          <a:prstGeom prst="rect">
            <a:avLst/>
          </a:prstGeom>
          <a:noFill/>
        </p:spPr>
        <p:txBody>
          <a:bodyPr wrap="square">
            <a:spAutoFit/>
          </a:bodyPr>
          <a:lstStyle/>
          <a:p>
            <a:pPr algn="ctr"/>
            <a:r>
              <a:rPr lang="en-US" sz="2000" dirty="0">
                <a:solidFill>
                  <a:schemeClr val="accent4"/>
                </a:solidFill>
                <a:latin typeface="+mj-lt"/>
                <a:cs typeface="Apple Chancery" panose="03020702040506060504" pitchFamily="66" charset="-79"/>
              </a:rPr>
              <a:t>I wish we could get better visibility into our supply chain and the data we need. It's hurting our business and we're losing money, which makes it difficult to serve patients and take collective action. </a:t>
            </a:r>
          </a:p>
          <a:p>
            <a:pPr algn="ctr"/>
            <a:endParaRPr lang="en-US" sz="2000" dirty="0">
              <a:solidFill>
                <a:schemeClr val="accent4"/>
              </a:solidFill>
              <a:latin typeface="+mj-lt"/>
              <a:cs typeface="Apple Chancery" panose="03020702040506060504" pitchFamily="66" charset="-79"/>
            </a:endParaRPr>
          </a:p>
          <a:p>
            <a:pPr algn="ctr"/>
            <a:r>
              <a:rPr lang="en-US" sz="2000" dirty="0">
                <a:solidFill>
                  <a:schemeClr val="accent4"/>
                </a:solidFill>
                <a:latin typeface="+mj-lt"/>
                <a:cs typeface="Apple Chancery" panose="03020702040506060504" pitchFamily="66" charset="-79"/>
              </a:rPr>
              <a:t>- Private Clinic Network, Kenya</a:t>
            </a:r>
          </a:p>
        </p:txBody>
      </p:sp>
      <p:sp>
        <p:nvSpPr>
          <p:cNvPr id="11" name="Rectangle 10">
            <a:extLst>
              <a:ext uri="{FF2B5EF4-FFF2-40B4-BE49-F238E27FC236}">
                <a16:creationId xmlns:a16="http://schemas.microsoft.com/office/drawing/2014/main" id="{5F3F9809-6C58-144B-AB9C-A4BEB5F22998}"/>
              </a:ext>
            </a:extLst>
          </p:cNvPr>
          <p:cNvSpPr/>
          <p:nvPr/>
        </p:nvSpPr>
        <p:spPr>
          <a:xfrm>
            <a:off x="10343168" y="4670283"/>
            <a:ext cx="793807" cy="1323439"/>
          </a:xfrm>
          <a:prstGeom prst="rect">
            <a:avLst/>
          </a:prstGeom>
        </p:spPr>
        <p:txBody>
          <a:bodyPr wrap="none">
            <a:spAutoFit/>
          </a:bodyPr>
          <a:lstStyle/>
          <a:p>
            <a:r>
              <a:rPr lang="en-US" sz="8000" dirty="0">
                <a:solidFill>
                  <a:schemeClr val="accent4"/>
                </a:solidFill>
                <a:latin typeface="Engravers MT" panose="02090707080505020304" pitchFamily="18" charset="77"/>
                <a:ea typeface="Brush Script MT" panose="03060802040406070304" pitchFamily="66" charset="-122"/>
                <a:cs typeface="Brush Script MT" panose="03060802040406070304" pitchFamily="66" charset="-122"/>
              </a:rPr>
              <a:t>"</a:t>
            </a:r>
            <a:endParaRPr lang="en-US" sz="8000" dirty="0">
              <a:latin typeface="Engravers MT" panose="02090707080505020304" pitchFamily="18" charset="77"/>
              <a:ea typeface="Brush Script MT" panose="03060802040406070304" pitchFamily="66" charset="-122"/>
              <a:cs typeface="Brush Script MT" panose="03060802040406070304" pitchFamily="66" charset="-122"/>
            </a:endParaRPr>
          </a:p>
        </p:txBody>
      </p:sp>
      <p:sp>
        <p:nvSpPr>
          <p:cNvPr id="13" name="Rectangle 12">
            <a:extLst>
              <a:ext uri="{FF2B5EF4-FFF2-40B4-BE49-F238E27FC236}">
                <a16:creationId xmlns:a16="http://schemas.microsoft.com/office/drawing/2014/main" id="{DC22B1A5-48F9-BC46-8F8A-E1C770744008}"/>
              </a:ext>
            </a:extLst>
          </p:cNvPr>
          <p:cNvSpPr/>
          <p:nvPr/>
        </p:nvSpPr>
        <p:spPr>
          <a:xfrm>
            <a:off x="6746365" y="2747464"/>
            <a:ext cx="793807" cy="1323439"/>
          </a:xfrm>
          <a:prstGeom prst="rect">
            <a:avLst/>
          </a:prstGeom>
        </p:spPr>
        <p:txBody>
          <a:bodyPr wrap="none">
            <a:spAutoFit/>
          </a:bodyPr>
          <a:lstStyle/>
          <a:p>
            <a:r>
              <a:rPr lang="en-US" sz="8000" dirty="0">
                <a:solidFill>
                  <a:schemeClr val="accent4"/>
                </a:solidFill>
                <a:latin typeface="Engravers MT" panose="02090707080505020304" pitchFamily="18" charset="77"/>
                <a:ea typeface="Brush Script MT" panose="03060802040406070304" pitchFamily="66" charset="-122"/>
                <a:cs typeface="Brush Script MT" panose="03060802040406070304" pitchFamily="66" charset="-122"/>
              </a:rPr>
              <a:t>“</a:t>
            </a:r>
            <a:endParaRPr lang="en-US" sz="8000" dirty="0">
              <a:latin typeface="Engravers MT" panose="02090707080505020304" pitchFamily="18" charset="77"/>
              <a:ea typeface="Brush Script MT" panose="03060802040406070304" pitchFamily="66" charset="-122"/>
              <a:cs typeface="Brush Script MT" panose="03060802040406070304" pitchFamily="66" charset="-122"/>
            </a:endParaRPr>
          </a:p>
        </p:txBody>
      </p:sp>
      <p:grpSp>
        <p:nvGrpSpPr>
          <p:cNvPr id="14" name="Group 13">
            <a:extLst>
              <a:ext uri="{FF2B5EF4-FFF2-40B4-BE49-F238E27FC236}">
                <a16:creationId xmlns:a16="http://schemas.microsoft.com/office/drawing/2014/main" id="{168DD40D-44B6-464F-821D-B236210E9186}"/>
              </a:ext>
            </a:extLst>
          </p:cNvPr>
          <p:cNvGrpSpPr/>
          <p:nvPr/>
        </p:nvGrpSpPr>
        <p:grpSpPr>
          <a:xfrm>
            <a:off x="10054335" y="-7065"/>
            <a:ext cx="2137665" cy="727880"/>
            <a:chOff x="10054335" y="-7065"/>
            <a:chExt cx="2137665" cy="727880"/>
          </a:xfrm>
          <a:solidFill>
            <a:srgbClr val="A4D3B5"/>
          </a:solidFill>
        </p:grpSpPr>
        <p:sp>
          <p:nvSpPr>
            <p:cNvPr id="15" name="Rectangle 14">
              <a:extLst>
                <a:ext uri="{FF2B5EF4-FFF2-40B4-BE49-F238E27FC236}">
                  <a16:creationId xmlns:a16="http://schemas.microsoft.com/office/drawing/2014/main" id="{209CD849-A975-7642-AA06-4222B45C021C}"/>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16" name="Picture 2" descr="Chevron arrows">
              <a:extLst>
                <a:ext uri="{FF2B5EF4-FFF2-40B4-BE49-F238E27FC236}">
                  <a16:creationId xmlns:a16="http://schemas.microsoft.com/office/drawing/2014/main" id="{D41A0377-F179-D340-A343-74D09CD30B6C}"/>
                </a:ext>
              </a:extLst>
            </p:cNvPr>
            <p:cNvPicPr>
              <a:picLocks noChangeAspect="1" noChangeArrowheads="1"/>
            </p:cNvPicPr>
            <p:nvPr/>
          </p:nvPicPr>
          <p:blipFill>
            <a:blip r:embed="rId5">
              <a:extLst>
                <a:ext uri="{96DAC541-7B7A-43D3-8B79-37D633B846F1}">
                  <asvg:svgBlip xmlns:asvg="http://schemas.microsoft.com/office/drawing/2016/SVG/main" xmlns="" r:embed="rId6"/>
                </a:ext>
              </a:extLst>
            </a:blip>
            <a:srcRect/>
            <a:stretch/>
          </p:blipFill>
          <p:spPr bwMode="auto">
            <a:xfrm>
              <a:off x="10252289" y="91992"/>
              <a:ext cx="523544" cy="523544"/>
            </a:xfrm>
            <a:prstGeom prst="rect">
              <a:avLst/>
            </a:prstGeom>
            <a:grpFill/>
          </p:spPr>
        </p:pic>
      </p:grpSp>
    </p:spTree>
    <p:extLst>
      <p:ext uri="{BB962C8B-B14F-4D97-AF65-F5344CB8AC3E}">
        <p14:creationId xmlns:p14="http://schemas.microsoft.com/office/powerpoint/2010/main" val="775684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5D15-04F6-EF47-A4AC-8D61D155D7FC}"/>
              </a:ext>
            </a:extLst>
          </p:cNvPr>
          <p:cNvSpPr>
            <a:spLocks noGrp="1"/>
          </p:cNvSpPr>
          <p:nvPr>
            <p:ph type="title"/>
          </p:nvPr>
        </p:nvSpPr>
        <p:spPr/>
        <p:txBody>
          <a:bodyPr>
            <a:noAutofit/>
          </a:bodyPr>
          <a:lstStyle/>
          <a:p>
            <a:pPr algn="l"/>
            <a:r>
              <a:rPr lang="en-US" sz="4400" dirty="0"/>
              <a:t>While we consider OpenLMIS for private health to be a strong contributor to sustainability, there are a couple of paths to get there and few options…</a:t>
            </a:r>
          </a:p>
        </p:txBody>
      </p:sp>
      <p:sp>
        <p:nvSpPr>
          <p:cNvPr id="3" name="Slide Number Placeholder 2">
            <a:extLst>
              <a:ext uri="{FF2B5EF4-FFF2-40B4-BE49-F238E27FC236}">
                <a16:creationId xmlns:a16="http://schemas.microsoft.com/office/drawing/2014/main" id="{CE25C26C-F7AF-034E-876A-4F3E2F05F15D}"/>
              </a:ext>
            </a:extLst>
          </p:cNvPr>
          <p:cNvSpPr>
            <a:spLocks noGrp="1"/>
          </p:cNvSpPr>
          <p:nvPr>
            <p:ph type="sldNum" sz="quarter" idx="12"/>
          </p:nvPr>
        </p:nvSpPr>
        <p:spPr/>
        <p:txBody>
          <a:bodyPr/>
          <a:lstStyle/>
          <a:p>
            <a:fld id="{94403FEC-FFF6-7D40-9A7D-8845F2C542DC}" type="slidenum">
              <a:rPr lang="en-US" smtClean="0"/>
              <a:t>12</a:t>
            </a:fld>
            <a:endParaRPr lang="en-US"/>
          </a:p>
        </p:txBody>
      </p:sp>
    </p:spTree>
    <p:extLst>
      <p:ext uri="{BB962C8B-B14F-4D97-AF65-F5344CB8AC3E}">
        <p14:creationId xmlns:p14="http://schemas.microsoft.com/office/powerpoint/2010/main" val="599590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377E-6634-DE46-B499-4F576489B012}"/>
              </a:ext>
            </a:extLst>
          </p:cNvPr>
          <p:cNvSpPr>
            <a:spLocks noGrp="1"/>
          </p:cNvSpPr>
          <p:nvPr>
            <p:ph type="title"/>
          </p:nvPr>
        </p:nvSpPr>
        <p:spPr/>
        <p:txBody>
          <a:bodyPr/>
          <a:lstStyle/>
          <a:p>
            <a:r>
              <a:rPr lang="en-US" dirty="0"/>
              <a:t>OpenLMIS Paths Forward</a:t>
            </a:r>
          </a:p>
        </p:txBody>
      </p:sp>
      <p:sp>
        <p:nvSpPr>
          <p:cNvPr id="3" name="Slide Number Placeholder 2">
            <a:extLst>
              <a:ext uri="{FF2B5EF4-FFF2-40B4-BE49-F238E27FC236}">
                <a16:creationId xmlns:a16="http://schemas.microsoft.com/office/drawing/2014/main" id="{CCE5D817-3E43-5A4F-9E84-74BC0AEF0226}"/>
              </a:ext>
            </a:extLst>
          </p:cNvPr>
          <p:cNvSpPr>
            <a:spLocks noGrp="1"/>
          </p:cNvSpPr>
          <p:nvPr>
            <p:ph type="sldNum" sz="quarter" idx="12"/>
          </p:nvPr>
        </p:nvSpPr>
        <p:spPr/>
        <p:txBody>
          <a:bodyPr/>
          <a:lstStyle/>
          <a:p>
            <a:fld id="{94403FEC-FFF6-7D40-9A7D-8845F2C542DC}" type="slidenum">
              <a:rPr lang="en-US" smtClean="0"/>
              <a:t>13</a:t>
            </a:fld>
            <a:endParaRPr lang="en-US" dirty="0"/>
          </a:p>
        </p:txBody>
      </p:sp>
      <p:sp>
        <p:nvSpPr>
          <p:cNvPr id="4" name="Rounded Rectangle 3">
            <a:extLst>
              <a:ext uri="{FF2B5EF4-FFF2-40B4-BE49-F238E27FC236}">
                <a16:creationId xmlns:a16="http://schemas.microsoft.com/office/drawing/2014/main" id="{C11D24F4-B1D7-414F-96C8-E010A6BFBC66}"/>
              </a:ext>
            </a:extLst>
          </p:cNvPr>
          <p:cNvSpPr/>
          <p:nvPr/>
        </p:nvSpPr>
        <p:spPr>
          <a:xfrm>
            <a:off x="1159099" y="3355669"/>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6" name="Rounded Rectangle 5">
            <a:extLst>
              <a:ext uri="{FF2B5EF4-FFF2-40B4-BE49-F238E27FC236}">
                <a16:creationId xmlns:a16="http://schemas.microsoft.com/office/drawing/2014/main" id="{1A237A1B-D2D1-7142-AAE4-863418E06F17}"/>
              </a:ext>
            </a:extLst>
          </p:cNvPr>
          <p:cNvSpPr/>
          <p:nvPr/>
        </p:nvSpPr>
        <p:spPr>
          <a:xfrm>
            <a:off x="8922767" y="3355669"/>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pic>
        <p:nvPicPr>
          <p:cNvPr id="8" name="Graphic 7" descr="Cheers">
            <a:extLst>
              <a:ext uri="{FF2B5EF4-FFF2-40B4-BE49-F238E27FC236}">
                <a16:creationId xmlns:a16="http://schemas.microsoft.com/office/drawing/2014/main" id="{74FC0722-9706-AD4B-BD05-791D2F6A4B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92426" y="2064950"/>
            <a:ext cx="1242412" cy="1242412"/>
          </a:xfrm>
          <a:prstGeom prst="rect">
            <a:avLst/>
          </a:prstGeom>
        </p:spPr>
      </p:pic>
      <p:pic>
        <p:nvPicPr>
          <p:cNvPr id="10" name="Graphic 9" descr="Handshake">
            <a:extLst>
              <a:ext uri="{FF2B5EF4-FFF2-40B4-BE49-F238E27FC236}">
                <a16:creationId xmlns:a16="http://schemas.microsoft.com/office/drawing/2014/main" id="{B491227B-297F-3346-8938-6E358508FD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51845" y="1871328"/>
            <a:ext cx="1715037" cy="1715037"/>
          </a:xfrm>
          <a:prstGeom prst="rect">
            <a:avLst/>
          </a:prstGeom>
        </p:spPr>
      </p:pic>
      <p:pic>
        <p:nvPicPr>
          <p:cNvPr id="12" name="Graphic 11" descr="Social network">
            <a:extLst>
              <a:ext uri="{FF2B5EF4-FFF2-40B4-BE49-F238E27FC236}">
                <a16:creationId xmlns:a16="http://schemas.microsoft.com/office/drawing/2014/main" id="{DF82AE5A-5D2B-0642-9CA0-9F92A60BEAC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08733" y="1989795"/>
            <a:ext cx="1392722" cy="1392722"/>
          </a:xfrm>
          <a:prstGeom prst="rect">
            <a:avLst/>
          </a:prstGeom>
        </p:spPr>
      </p:pic>
      <p:sp>
        <p:nvSpPr>
          <p:cNvPr id="13" name="Oval 12">
            <a:extLst>
              <a:ext uri="{FF2B5EF4-FFF2-40B4-BE49-F238E27FC236}">
                <a16:creationId xmlns:a16="http://schemas.microsoft.com/office/drawing/2014/main" id="{4DCC3687-786D-F64E-82E9-86C33D4EAB68}"/>
              </a:ext>
            </a:extLst>
          </p:cNvPr>
          <p:cNvSpPr>
            <a:spLocks noChangeAspect="1"/>
          </p:cNvSpPr>
          <p:nvPr/>
        </p:nvSpPr>
        <p:spPr>
          <a:xfrm>
            <a:off x="561154" y="3210056"/>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sp>
        <p:nvSpPr>
          <p:cNvPr id="14" name="Oval 13">
            <a:extLst>
              <a:ext uri="{FF2B5EF4-FFF2-40B4-BE49-F238E27FC236}">
                <a16:creationId xmlns:a16="http://schemas.microsoft.com/office/drawing/2014/main" id="{7A84A9E5-0E04-0C48-8B9C-FE7FC7D68FEA}"/>
              </a:ext>
            </a:extLst>
          </p:cNvPr>
          <p:cNvSpPr>
            <a:spLocks noChangeAspect="1"/>
          </p:cNvSpPr>
          <p:nvPr/>
        </p:nvSpPr>
        <p:spPr>
          <a:xfrm>
            <a:off x="4412759" y="3210056"/>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5" name="Rounded Rectangle 4">
            <a:extLst>
              <a:ext uri="{FF2B5EF4-FFF2-40B4-BE49-F238E27FC236}">
                <a16:creationId xmlns:a16="http://schemas.microsoft.com/office/drawing/2014/main" id="{66CAC925-7EA2-6D4E-B54E-903C4A502829}"/>
              </a:ext>
            </a:extLst>
          </p:cNvPr>
          <p:cNvSpPr/>
          <p:nvPr/>
        </p:nvSpPr>
        <p:spPr>
          <a:xfrm>
            <a:off x="5009256" y="3355669"/>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sp>
        <p:nvSpPr>
          <p:cNvPr id="19" name="Oval 18">
            <a:extLst>
              <a:ext uri="{FF2B5EF4-FFF2-40B4-BE49-F238E27FC236}">
                <a16:creationId xmlns:a16="http://schemas.microsoft.com/office/drawing/2014/main" id="{B61BD819-297D-AB42-AA5E-ED10E66607FB}"/>
              </a:ext>
            </a:extLst>
          </p:cNvPr>
          <p:cNvSpPr>
            <a:spLocks noChangeAspect="1"/>
          </p:cNvSpPr>
          <p:nvPr/>
        </p:nvSpPr>
        <p:spPr>
          <a:xfrm>
            <a:off x="8338586" y="3210056"/>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sp>
        <p:nvSpPr>
          <p:cNvPr id="20" name="Rectangle 19">
            <a:extLst>
              <a:ext uri="{FF2B5EF4-FFF2-40B4-BE49-F238E27FC236}">
                <a16:creationId xmlns:a16="http://schemas.microsoft.com/office/drawing/2014/main" id="{78B7556F-B964-DC4D-A68D-DB646C7D53B4}"/>
              </a:ext>
            </a:extLst>
          </p:cNvPr>
          <p:cNvSpPr/>
          <p:nvPr/>
        </p:nvSpPr>
        <p:spPr>
          <a:xfrm>
            <a:off x="8232804" y="1982145"/>
            <a:ext cx="3561657" cy="4308609"/>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1261A1-66FC-E743-8C3B-0206C535254A}"/>
              </a:ext>
            </a:extLst>
          </p:cNvPr>
          <p:cNvSpPr/>
          <p:nvPr/>
        </p:nvSpPr>
        <p:spPr>
          <a:xfrm>
            <a:off x="424266" y="1965323"/>
            <a:ext cx="3561657" cy="4308609"/>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375C1A-C0A4-9D4D-BD74-867ED8DF82B1}"/>
              </a:ext>
            </a:extLst>
          </p:cNvPr>
          <p:cNvSpPr/>
          <p:nvPr/>
        </p:nvSpPr>
        <p:spPr>
          <a:xfrm>
            <a:off x="4328535" y="1974409"/>
            <a:ext cx="3561657" cy="430860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2982E00-80BF-B845-943F-C54415884779}"/>
              </a:ext>
            </a:extLst>
          </p:cNvPr>
          <p:cNvGrpSpPr/>
          <p:nvPr/>
        </p:nvGrpSpPr>
        <p:grpSpPr>
          <a:xfrm>
            <a:off x="10054335" y="-7065"/>
            <a:ext cx="2137665" cy="727880"/>
            <a:chOff x="10054335" y="-7065"/>
            <a:chExt cx="2137665" cy="727880"/>
          </a:xfrm>
          <a:solidFill>
            <a:srgbClr val="A4D3B5"/>
          </a:solidFill>
        </p:grpSpPr>
        <p:sp>
          <p:nvSpPr>
            <p:cNvPr id="24" name="Rectangle 23">
              <a:extLst>
                <a:ext uri="{FF2B5EF4-FFF2-40B4-BE49-F238E27FC236}">
                  <a16:creationId xmlns:a16="http://schemas.microsoft.com/office/drawing/2014/main" id="{7B1B01E1-ACD4-B843-A93A-6B46AF7972F3}"/>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25" name="Picture 2" descr="Chevron arrows">
              <a:extLst>
                <a:ext uri="{FF2B5EF4-FFF2-40B4-BE49-F238E27FC236}">
                  <a16:creationId xmlns:a16="http://schemas.microsoft.com/office/drawing/2014/main" id="{95224DF4-979B-2A4D-B62A-1D98C6D6E10F}"/>
                </a:ext>
              </a:extLst>
            </p:cNvPr>
            <p:cNvPicPr>
              <a:picLocks noChangeAspect="1" noChangeArrowheads="1"/>
            </p:cNvPicPr>
            <p:nvPr/>
          </p:nvPicPr>
          <p:blipFill>
            <a:blip r:embed="rId9">
              <a:extLst>
                <a:ext uri="{96DAC541-7B7A-43D3-8B79-37D633B846F1}">
                  <asvg:svgBlip xmlns:asvg="http://schemas.microsoft.com/office/drawing/2016/SVG/main" xmlns="" r:embed="rId10"/>
                </a:ext>
              </a:extLst>
            </a:blip>
            <a:srcRect/>
            <a:stretch/>
          </p:blipFill>
          <p:spPr bwMode="auto">
            <a:xfrm>
              <a:off x="10252289" y="91992"/>
              <a:ext cx="523544" cy="523544"/>
            </a:xfrm>
            <a:prstGeom prst="rect">
              <a:avLst/>
            </a:prstGeom>
            <a:grpFill/>
          </p:spPr>
        </p:pic>
      </p:grpSp>
      <p:sp>
        <p:nvSpPr>
          <p:cNvPr id="26" name="TextBox 25">
            <a:extLst>
              <a:ext uri="{FF2B5EF4-FFF2-40B4-BE49-F238E27FC236}">
                <a16:creationId xmlns:a16="http://schemas.microsoft.com/office/drawing/2014/main" id="{43AE7ADF-87E3-EC4D-9897-891B83462AA6}"/>
              </a:ext>
            </a:extLst>
          </p:cNvPr>
          <p:cNvSpPr txBox="1"/>
          <p:nvPr/>
        </p:nvSpPr>
        <p:spPr>
          <a:xfrm>
            <a:off x="4438517" y="4136449"/>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Partner with a private organization and gradually transition software &amp; stewardship over 1-2 years</a:t>
            </a:r>
          </a:p>
          <a:p>
            <a:pPr marL="285750" indent="-285750">
              <a:buFont typeface="Arial" panose="020B0604020202020204" pitchFamily="34" charset="0"/>
              <a:buChar char="•"/>
            </a:pPr>
            <a:r>
              <a:rPr lang="en-US" dirty="0"/>
              <a:t>Keep public health implementations active and product open source</a:t>
            </a:r>
          </a:p>
          <a:p>
            <a:pPr marL="285750" indent="-285750">
              <a:buFont typeface="Arial" panose="020B0604020202020204" pitchFamily="34" charset="0"/>
              <a:buChar char="•"/>
            </a:pPr>
            <a:r>
              <a:rPr lang="en-US" dirty="0"/>
              <a:t>Let partner drive which business opportunities to pursue</a:t>
            </a:r>
          </a:p>
          <a:p>
            <a:pPr marL="285750" indent="-285750">
              <a:buFont typeface="Arial" panose="020B0604020202020204" pitchFamily="34" charset="0"/>
              <a:buChar char="•"/>
            </a:pPr>
            <a:r>
              <a:rPr lang="en-US" dirty="0"/>
              <a:t>Collaborate on contract terms</a:t>
            </a:r>
          </a:p>
          <a:p>
            <a:pPr marL="285750" indent="-285750">
              <a:buFont typeface="Arial" panose="020B0604020202020204" pitchFamily="34" charset="0"/>
              <a:buChar char="•"/>
            </a:pPr>
            <a:r>
              <a:rPr lang="en-US" dirty="0"/>
              <a:t>Seek initial seed stage funding</a:t>
            </a:r>
          </a:p>
        </p:txBody>
      </p:sp>
      <p:sp>
        <p:nvSpPr>
          <p:cNvPr id="27" name="TextBox 26">
            <a:extLst>
              <a:ext uri="{FF2B5EF4-FFF2-40B4-BE49-F238E27FC236}">
                <a16:creationId xmlns:a16="http://schemas.microsoft.com/office/drawing/2014/main" id="{CE4A00B3-3D3C-414E-B1B4-5F276D6C85E0}"/>
              </a:ext>
            </a:extLst>
          </p:cNvPr>
          <p:cNvSpPr txBox="1"/>
          <p:nvPr/>
        </p:nvSpPr>
        <p:spPr>
          <a:xfrm>
            <a:off x="509638" y="4136449"/>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Create a new non-profit entity to manage software &amp; stewardship</a:t>
            </a:r>
          </a:p>
          <a:p>
            <a:pPr marL="285750" indent="-285750">
              <a:buFont typeface="Arial" panose="020B0604020202020204" pitchFamily="34" charset="0"/>
              <a:buChar char="•"/>
            </a:pPr>
            <a:r>
              <a:rPr lang="en-US" dirty="0"/>
              <a:t>Keep public health implementations active and pursue a parallel product in private health</a:t>
            </a:r>
          </a:p>
          <a:p>
            <a:pPr marL="285750" indent="-285750">
              <a:buFont typeface="Arial" panose="020B0604020202020204" pitchFamily="34" charset="0"/>
              <a:buChar char="•"/>
            </a:pPr>
            <a:r>
              <a:rPr lang="en-US" dirty="0"/>
              <a:t>Transition public health to include routine contributions</a:t>
            </a:r>
          </a:p>
          <a:p>
            <a:pPr marL="285750" indent="-285750">
              <a:buFont typeface="Arial" panose="020B0604020202020204" pitchFamily="34" charset="0"/>
              <a:buChar char="•"/>
            </a:pPr>
            <a:r>
              <a:rPr lang="en-US" dirty="0"/>
              <a:t>Seek initial seed stage funding followed by impact investor funding </a:t>
            </a:r>
          </a:p>
        </p:txBody>
      </p:sp>
      <p:sp>
        <p:nvSpPr>
          <p:cNvPr id="28" name="TextBox 27">
            <a:extLst>
              <a:ext uri="{FF2B5EF4-FFF2-40B4-BE49-F238E27FC236}">
                <a16:creationId xmlns:a16="http://schemas.microsoft.com/office/drawing/2014/main" id="{6DA72D9F-0F75-F64F-AFB5-DAC4DFB035A1}"/>
              </a:ext>
            </a:extLst>
          </p:cNvPr>
          <p:cNvSpPr txBox="1"/>
          <p:nvPr/>
        </p:nvSpPr>
        <p:spPr>
          <a:xfrm>
            <a:off x="8337062" y="4207880"/>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Release the IP and licensing</a:t>
            </a:r>
          </a:p>
          <a:p>
            <a:pPr marL="285750" indent="-285750">
              <a:buFont typeface="Arial" panose="020B0604020202020204" pitchFamily="34" charset="0"/>
              <a:buChar char="•"/>
            </a:pPr>
            <a:r>
              <a:rPr lang="en-US" dirty="0"/>
              <a:t>Leave future software enhancements and stewardship up to the open source community</a:t>
            </a:r>
          </a:p>
          <a:p>
            <a:pPr marL="285750" indent="-285750">
              <a:buFont typeface="Arial" panose="020B0604020202020204" pitchFamily="34" charset="0"/>
              <a:buChar char="•"/>
            </a:pPr>
            <a:r>
              <a:rPr lang="en-US" dirty="0"/>
              <a:t>No funding for core community, product management, or maintenance</a:t>
            </a:r>
          </a:p>
          <a:p>
            <a:pPr marL="285750" indent="-285750">
              <a:buFont typeface="Arial" panose="020B0604020202020204" pitchFamily="34" charset="0"/>
              <a:buChar char="•"/>
            </a:pPr>
            <a:r>
              <a:rPr lang="en-US" dirty="0"/>
              <a:t>No mechanism for partners to guide the future of OpenLMIS</a:t>
            </a:r>
          </a:p>
        </p:txBody>
      </p:sp>
    </p:spTree>
    <p:extLst>
      <p:ext uri="{BB962C8B-B14F-4D97-AF65-F5344CB8AC3E}">
        <p14:creationId xmlns:p14="http://schemas.microsoft.com/office/powerpoint/2010/main" val="30031191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F699-9579-7949-9024-E0326B16BCED}"/>
              </a:ext>
            </a:extLst>
          </p:cNvPr>
          <p:cNvSpPr>
            <a:spLocks noGrp="1"/>
          </p:cNvSpPr>
          <p:nvPr>
            <p:ph type="title"/>
          </p:nvPr>
        </p:nvSpPr>
        <p:spPr/>
        <p:txBody>
          <a:bodyPr/>
          <a:lstStyle/>
          <a:p>
            <a:r>
              <a:rPr lang="en-US" dirty="0"/>
              <a:t>Comparing Paths Forward</a:t>
            </a:r>
          </a:p>
        </p:txBody>
      </p:sp>
      <p:sp>
        <p:nvSpPr>
          <p:cNvPr id="3" name="Slide Number Placeholder 2">
            <a:extLst>
              <a:ext uri="{FF2B5EF4-FFF2-40B4-BE49-F238E27FC236}">
                <a16:creationId xmlns:a16="http://schemas.microsoft.com/office/drawing/2014/main" id="{0B13982F-F2B6-C842-9F9C-615A5AABB669}"/>
              </a:ext>
            </a:extLst>
          </p:cNvPr>
          <p:cNvSpPr>
            <a:spLocks noGrp="1"/>
          </p:cNvSpPr>
          <p:nvPr>
            <p:ph type="sldNum" sz="quarter" idx="12"/>
          </p:nvPr>
        </p:nvSpPr>
        <p:spPr/>
        <p:txBody>
          <a:bodyPr/>
          <a:lstStyle/>
          <a:p>
            <a:fld id="{94403FEC-FFF6-7D40-9A7D-8845F2C542DC}" type="slidenum">
              <a:rPr lang="en-US" smtClean="0"/>
              <a:t>14</a:t>
            </a:fld>
            <a:endParaRPr lang="en-US"/>
          </a:p>
        </p:txBody>
      </p:sp>
      <p:graphicFrame>
        <p:nvGraphicFramePr>
          <p:cNvPr id="5" name="Table 4">
            <a:extLst>
              <a:ext uri="{FF2B5EF4-FFF2-40B4-BE49-F238E27FC236}">
                <a16:creationId xmlns:a16="http://schemas.microsoft.com/office/drawing/2014/main" id="{4DE820B7-80B3-4249-B80F-A4DC4CE3B2FD}"/>
              </a:ext>
            </a:extLst>
          </p:cNvPr>
          <p:cNvGraphicFramePr>
            <a:graphicFrameLocks noGrp="1"/>
          </p:cNvGraphicFramePr>
          <p:nvPr>
            <p:extLst>
              <p:ext uri="{D42A27DB-BD31-4B8C-83A1-F6EECF244321}">
                <p14:modId xmlns:p14="http://schemas.microsoft.com/office/powerpoint/2010/main" val="2284360784"/>
              </p:ext>
            </p:extLst>
          </p:nvPr>
        </p:nvGraphicFramePr>
        <p:xfrm>
          <a:off x="277266" y="3543959"/>
          <a:ext cx="11631884" cy="3103075"/>
        </p:xfrm>
        <a:graphic>
          <a:graphicData uri="http://schemas.openxmlformats.org/drawingml/2006/table">
            <a:tbl>
              <a:tblPr>
                <a:tableStyleId>{93296810-A885-4BE3-A3E7-6D5BEEA58F35}</a:tableStyleId>
              </a:tblPr>
              <a:tblGrid>
                <a:gridCol w="1937297">
                  <a:extLst>
                    <a:ext uri="{9D8B030D-6E8A-4147-A177-3AD203B41FA5}">
                      <a16:colId xmlns:a16="http://schemas.microsoft.com/office/drawing/2014/main" val="3821948478"/>
                    </a:ext>
                  </a:extLst>
                </a:gridCol>
                <a:gridCol w="3231529">
                  <a:extLst>
                    <a:ext uri="{9D8B030D-6E8A-4147-A177-3AD203B41FA5}">
                      <a16:colId xmlns:a16="http://schemas.microsoft.com/office/drawing/2014/main" val="698133716"/>
                    </a:ext>
                  </a:extLst>
                </a:gridCol>
                <a:gridCol w="3231529">
                  <a:extLst>
                    <a:ext uri="{9D8B030D-6E8A-4147-A177-3AD203B41FA5}">
                      <a16:colId xmlns:a16="http://schemas.microsoft.com/office/drawing/2014/main" val="4059690133"/>
                    </a:ext>
                  </a:extLst>
                </a:gridCol>
                <a:gridCol w="3231529">
                  <a:extLst>
                    <a:ext uri="{9D8B030D-6E8A-4147-A177-3AD203B41FA5}">
                      <a16:colId xmlns:a16="http://schemas.microsoft.com/office/drawing/2014/main" val="4015767552"/>
                    </a:ext>
                  </a:extLst>
                </a:gridCol>
              </a:tblGrid>
              <a:tr h="527979">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Risk</a:t>
                      </a:r>
                      <a:endParaRPr lang="en-US"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endParaRPr lang="en-US" b="0" dirty="0"/>
                    </a:p>
                  </a:txBody>
                  <a:tcPr>
                    <a:solidFill>
                      <a:schemeClr val="bg1">
                        <a:lumMod val="95000"/>
                      </a:schemeClr>
                    </a:solidFill>
                  </a:tcPr>
                </a:tc>
                <a:extLst>
                  <a:ext uri="{0D108BD9-81ED-4DB2-BD59-A6C34878D82A}">
                    <a16:rowId xmlns:a16="http://schemas.microsoft.com/office/drawing/2014/main" val="209629675"/>
                  </a:ext>
                </a:extLst>
              </a:tr>
              <a:tr h="571500">
                <a:tc>
                  <a:txBody>
                    <a:bodyPr/>
                    <a:lstStyle/>
                    <a:p>
                      <a:r>
                        <a:rPr lang="en-US" sz="2000" b="1" dirty="0">
                          <a:solidFill>
                            <a:schemeClr val="bg2">
                              <a:lumMod val="10000"/>
                            </a:schemeClr>
                          </a:solidFill>
                        </a:rPr>
                        <a:t>Cost</a:t>
                      </a:r>
                      <a:endParaRPr lang="en-US" b="1" dirty="0">
                        <a:solidFill>
                          <a:schemeClr val="bg2">
                            <a:lumMod val="10000"/>
                          </a:schemeClr>
                        </a:solidFill>
                      </a:endParaRPr>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a:t>
                      </a:r>
                      <a:endParaRPr lang="en-US" dirty="0"/>
                    </a:p>
                  </a:txBody>
                  <a:tcPr>
                    <a:solidFill>
                      <a:schemeClr val="bg1">
                        <a:lumMod val="95000"/>
                      </a:schemeClr>
                    </a:solidFill>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a:t>
                      </a:r>
                      <a:endParaRPr kumimoji="0" lang="en-US" sz="1092" b="0" i="0" u="none" strike="noStrike" kern="1200" cap="none" spc="0" normalizeH="0" baseline="0" noProof="0" dirty="0">
                        <a:ln>
                          <a:noFill/>
                        </a:ln>
                        <a:solidFill>
                          <a:srgbClr val="A2512E"/>
                        </a:solidFill>
                        <a:effectLst/>
                        <a:uLnTx/>
                        <a:uFillTx/>
                        <a:latin typeface="+mn-lt"/>
                        <a:ea typeface="+mn-ea"/>
                        <a:cs typeface="+mn-cs"/>
                      </a:endParaRPr>
                    </a:p>
                  </a:txBody>
                  <a:tcPr>
                    <a:solidFill>
                      <a:schemeClr val="bg1">
                        <a:lumMod val="95000"/>
                      </a:schemeClr>
                    </a:solidFill>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Free</a:t>
                      </a:r>
                      <a:endParaRPr kumimoji="0" lang="en-US" sz="1092" b="0" i="0" u="none" strike="noStrike" kern="1200" cap="none" spc="0" normalizeH="0" baseline="0" noProof="0" dirty="0">
                        <a:ln>
                          <a:noFill/>
                        </a:ln>
                        <a:solidFill>
                          <a:srgbClr val="A2512E"/>
                        </a:solidFill>
                        <a:effectLst/>
                        <a:uLnTx/>
                        <a:uFillTx/>
                        <a:latin typeface="+mn-lt"/>
                        <a:ea typeface="+mn-ea"/>
                        <a:cs typeface="+mn-cs"/>
                      </a:endParaRPr>
                    </a:p>
                  </a:txBody>
                  <a:tcPr>
                    <a:solidFill>
                      <a:schemeClr val="bg1">
                        <a:lumMod val="95000"/>
                      </a:schemeClr>
                    </a:solidFill>
                  </a:tcPr>
                </a:tc>
                <a:extLst>
                  <a:ext uri="{0D108BD9-81ED-4DB2-BD59-A6C34878D82A}">
                    <a16:rowId xmlns:a16="http://schemas.microsoft.com/office/drawing/2014/main" val="1617377714"/>
                  </a:ext>
                </a:extLst>
              </a:tr>
              <a:tr h="871537">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Control</a:t>
                      </a:r>
                      <a:endParaRPr lang="en-US" b="1"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 </a:t>
                      </a:r>
                      <a:b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b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(for partners involved)</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b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b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(enforce contract terms)</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None</a:t>
                      </a:r>
                      <a:endParaRPr lang="en-US" b="0" dirty="0"/>
                    </a:p>
                  </a:txBody>
                  <a:tcPr>
                    <a:solidFill>
                      <a:schemeClr val="bg1">
                        <a:lumMod val="95000"/>
                      </a:schemeClr>
                    </a:solidFill>
                  </a:tcPr>
                </a:tc>
                <a:extLst>
                  <a:ext uri="{0D108BD9-81ED-4DB2-BD59-A6C34878D82A}">
                    <a16:rowId xmlns:a16="http://schemas.microsoft.com/office/drawing/2014/main" val="3646091372"/>
                  </a:ext>
                </a:extLst>
              </a:tr>
              <a:tr h="1132059">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EBDD">
                              <a:lumMod val="10000"/>
                            </a:srgbClr>
                          </a:solidFill>
                          <a:effectLst/>
                          <a:uLnTx/>
                          <a:uFillTx/>
                          <a:latin typeface="+mn-lt"/>
                          <a:ea typeface="+mn-ea"/>
                          <a:cs typeface="+mn-cs"/>
                        </a:rPr>
                        <a:t>Stability for current public user base</a:t>
                      </a:r>
                      <a:endParaRPr lang="en-US" dirty="0"/>
                    </a:p>
                  </a:txBody>
                  <a:tcPr>
                    <a:solidFill>
                      <a:schemeClr val="bg1">
                        <a:lumMod val="8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High</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Medium</a:t>
                      </a:r>
                      <a:endParaRPr lang="en-US" b="0" dirty="0"/>
                    </a:p>
                  </a:txBody>
                  <a:tcPr>
                    <a:solidFill>
                      <a:schemeClr val="bg1">
                        <a:lumMod val="95000"/>
                      </a:schemeClr>
                    </a:solidFill>
                  </a:tcPr>
                </a:tc>
                <a:tc>
                  <a:txBody>
                    <a:bodyPr/>
                    <a:lstStyle/>
                    <a:p>
                      <a:pPr marL="0" marR="0" indent="0" algn="l" defTabSz="5544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EBDD">
                              <a:lumMod val="10000"/>
                            </a:srgbClr>
                          </a:solidFill>
                          <a:effectLst/>
                          <a:uLnTx/>
                          <a:uFillTx/>
                          <a:latin typeface="+mn-lt"/>
                          <a:ea typeface="+mn-ea"/>
                          <a:cs typeface="+mn-cs"/>
                        </a:rPr>
                        <a:t>Low</a:t>
                      </a:r>
                      <a:endParaRPr lang="en-US" b="0" dirty="0"/>
                    </a:p>
                  </a:txBody>
                  <a:tcPr>
                    <a:solidFill>
                      <a:schemeClr val="bg1">
                        <a:lumMod val="95000"/>
                      </a:schemeClr>
                    </a:solidFill>
                  </a:tcPr>
                </a:tc>
                <a:extLst>
                  <a:ext uri="{0D108BD9-81ED-4DB2-BD59-A6C34878D82A}">
                    <a16:rowId xmlns:a16="http://schemas.microsoft.com/office/drawing/2014/main" val="523521977"/>
                  </a:ext>
                </a:extLst>
              </a:tr>
            </a:tbl>
          </a:graphicData>
        </a:graphic>
      </p:graphicFrame>
      <p:grpSp>
        <p:nvGrpSpPr>
          <p:cNvPr id="6" name="Group 5">
            <a:extLst>
              <a:ext uri="{FF2B5EF4-FFF2-40B4-BE49-F238E27FC236}">
                <a16:creationId xmlns:a16="http://schemas.microsoft.com/office/drawing/2014/main" id="{06778CDD-54A0-944F-A25E-C7EA58F4075C}"/>
              </a:ext>
            </a:extLst>
          </p:cNvPr>
          <p:cNvGrpSpPr/>
          <p:nvPr/>
        </p:nvGrpSpPr>
        <p:grpSpPr>
          <a:xfrm>
            <a:off x="10054335" y="-7065"/>
            <a:ext cx="2137665" cy="727880"/>
            <a:chOff x="10054335" y="-7065"/>
            <a:chExt cx="2137665" cy="727880"/>
          </a:xfrm>
          <a:solidFill>
            <a:srgbClr val="A4D3B5"/>
          </a:solidFill>
        </p:grpSpPr>
        <p:sp>
          <p:nvSpPr>
            <p:cNvPr id="7" name="Rectangle 6">
              <a:extLst>
                <a:ext uri="{FF2B5EF4-FFF2-40B4-BE49-F238E27FC236}">
                  <a16:creationId xmlns:a16="http://schemas.microsoft.com/office/drawing/2014/main" id="{5776F528-527D-7646-B03A-F9DDFC256FD1}"/>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8" name="Picture 2" descr="Chevron arrows">
              <a:extLst>
                <a:ext uri="{FF2B5EF4-FFF2-40B4-BE49-F238E27FC236}">
                  <a16:creationId xmlns:a16="http://schemas.microsoft.com/office/drawing/2014/main" id="{37B014B1-4D98-984C-9C69-6CC0FE6F8AA3}"/>
                </a:ext>
              </a:extLst>
            </p:cNvPr>
            <p:cNvPicPr>
              <a:picLocks noChangeAspect="1" noChangeArrowheads="1"/>
            </p:cNvPicPr>
            <p:nvPr/>
          </p:nvPicPr>
          <p:blipFill>
            <a:blip r:embed="rId3">
              <a:extLst>
                <a:ext uri="{96DAC541-7B7A-43D3-8B79-37D633B846F1}">
                  <asvg:svgBlip xmlns:asvg="http://schemas.microsoft.com/office/drawing/2016/SVG/main" xmlns="" r:embed="rId4"/>
                </a:ext>
              </a:extLst>
            </a:blip>
            <a:srcRect/>
            <a:stretch/>
          </p:blipFill>
          <p:spPr bwMode="auto">
            <a:xfrm>
              <a:off x="10252289" y="91992"/>
              <a:ext cx="523544" cy="523544"/>
            </a:xfrm>
            <a:prstGeom prst="rect">
              <a:avLst/>
            </a:prstGeom>
            <a:grpFill/>
          </p:spPr>
        </p:pic>
      </p:grpSp>
      <p:sp>
        <p:nvSpPr>
          <p:cNvPr id="10" name="Rounded Rectangle 9">
            <a:extLst>
              <a:ext uri="{FF2B5EF4-FFF2-40B4-BE49-F238E27FC236}">
                <a16:creationId xmlns:a16="http://schemas.microsoft.com/office/drawing/2014/main" id="{32370857-A24A-724C-945D-6C69B6018D1C}"/>
              </a:ext>
            </a:extLst>
          </p:cNvPr>
          <p:cNvSpPr/>
          <p:nvPr/>
        </p:nvSpPr>
        <p:spPr>
          <a:xfrm>
            <a:off x="2540465" y="2937120"/>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11" name="Oval 10">
            <a:extLst>
              <a:ext uri="{FF2B5EF4-FFF2-40B4-BE49-F238E27FC236}">
                <a16:creationId xmlns:a16="http://schemas.microsoft.com/office/drawing/2014/main" id="{07E7E2FD-8987-B842-96D0-E054A221880A}"/>
              </a:ext>
            </a:extLst>
          </p:cNvPr>
          <p:cNvSpPr>
            <a:spLocks noChangeAspect="1"/>
          </p:cNvSpPr>
          <p:nvPr/>
        </p:nvSpPr>
        <p:spPr>
          <a:xfrm>
            <a:off x="3452836" y="1991393"/>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sp>
        <p:nvSpPr>
          <p:cNvPr id="13" name="Oval 12">
            <a:extLst>
              <a:ext uri="{FF2B5EF4-FFF2-40B4-BE49-F238E27FC236}">
                <a16:creationId xmlns:a16="http://schemas.microsoft.com/office/drawing/2014/main" id="{9BFC907E-8C2C-3440-9B94-C8CEF4E48F3C}"/>
              </a:ext>
            </a:extLst>
          </p:cNvPr>
          <p:cNvSpPr>
            <a:spLocks noChangeAspect="1"/>
          </p:cNvSpPr>
          <p:nvPr/>
        </p:nvSpPr>
        <p:spPr>
          <a:xfrm>
            <a:off x="6622975" y="1943731"/>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14" name="Rounded Rectangle 13">
            <a:extLst>
              <a:ext uri="{FF2B5EF4-FFF2-40B4-BE49-F238E27FC236}">
                <a16:creationId xmlns:a16="http://schemas.microsoft.com/office/drawing/2014/main" id="{8E4CCB31-5BD7-6345-9BDC-3EB8E5229868}"/>
              </a:ext>
            </a:extLst>
          </p:cNvPr>
          <p:cNvSpPr/>
          <p:nvPr/>
        </p:nvSpPr>
        <p:spPr>
          <a:xfrm>
            <a:off x="5646646" y="2889458"/>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sp>
        <p:nvSpPr>
          <p:cNvPr id="16" name="Rounded Rectangle 15">
            <a:extLst>
              <a:ext uri="{FF2B5EF4-FFF2-40B4-BE49-F238E27FC236}">
                <a16:creationId xmlns:a16="http://schemas.microsoft.com/office/drawing/2014/main" id="{73C44E4A-C859-3B4C-98B2-2951230F1ED5}"/>
              </a:ext>
            </a:extLst>
          </p:cNvPr>
          <p:cNvSpPr/>
          <p:nvPr/>
        </p:nvSpPr>
        <p:spPr>
          <a:xfrm>
            <a:off x="8873859" y="2889458"/>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sp>
        <p:nvSpPr>
          <p:cNvPr id="17" name="Oval 16">
            <a:extLst>
              <a:ext uri="{FF2B5EF4-FFF2-40B4-BE49-F238E27FC236}">
                <a16:creationId xmlns:a16="http://schemas.microsoft.com/office/drawing/2014/main" id="{79E6BB4D-A49D-214A-8A6E-32E35BE09DC9}"/>
              </a:ext>
            </a:extLst>
          </p:cNvPr>
          <p:cNvSpPr>
            <a:spLocks noChangeAspect="1"/>
          </p:cNvSpPr>
          <p:nvPr/>
        </p:nvSpPr>
        <p:spPr>
          <a:xfrm>
            <a:off x="9838551" y="1943731"/>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spTree>
    <p:extLst>
      <p:ext uri="{BB962C8B-B14F-4D97-AF65-F5344CB8AC3E}">
        <p14:creationId xmlns:p14="http://schemas.microsoft.com/office/powerpoint/2010/main" val="6581659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E7406-15D6-EC44-BA0B-DD2CBA7B02FE}"/>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15</a:t>
            </a:fld>
            <a:endParaRPr lang="en-US"/>
          </a:p>
        </p:txBody>
      </p:sp>
      <p:pic>
        <p:nvPicPr>
          <p:cNvPr id="6" name="Picture 5">
            <a:extLst>
              <a:ext uri="{FF2B5EF4-FFF2-40B4-BE49-F238E27FC236}">
                <a16:creationId xmlns:a16="http://schemas.microsoft.com/office/drawing/2014/main" id="{B6E9224B-7B4F-6B4E-A33C-9094AFFA1AB7}"/>
              </a:ext>
            </a:extLst>
          </p:cNvPr>
          <p:cNvPicPr>
            <a:picLocks noChangeAspect="1"/>
          </p:cNvPicPr>
          <p:nvPr/>
        </p:nvPicPr>
        <p:blipFill rotWithShape="1">
          <a:blip r:embed="rId3"/>
          <a:srcRect l="9152" t="23502" r="9277" b="27439"/>
          <a:stretch/>
        </p:blipFill>
        <p:spPr>
          <a:xfrm>
            <a:off x="830196" y="2822366"/>
            <a:ext cx="4780758" cy="1213268"/>
          </a:xfrm>
          <a:prstGeom prst="rect">
            <a:avLst/>
          </a:prstGeom>
        </p:spPr>
      </p:pic>
      <p:pic>
        <p:nvPicPr>
          <p:cNvPr id="7" name="Picture 6">
            <a:extLst>
              <a:ext uri="{FF2B5EF4-FFF2-40B4-BE49-F238E27FC236}">
                <a16:creationId xmlns:a16="http://schemas.microsoft.com/office/drawing/2014/main" id="{BE6C1F32-B111-2943-B6B3-E12ABDB0F748}"/>
              </a:ext>
            </a:extLst>
          </p:cNvPr>
          <p:cNvPicPr>
            <a:picLocks noChangeAspect="1"/>
          </p:cNvPicPr>
          <p:nvPr/>
        </p:nvPicPr>
        <p:blipFill>
          <a:blip r:embed="rId4"/>
          <a:stretch>
            <a:fillRect/>
          </a:stretch>
        </p:blipFill>
        <p:spPr>
          <a:xfrm>
            <a:off x="5733304" y="974576"/>
            <a:ext cx="4780757" cy="5386320"/>
          </a:xfrm>
          <a:prstGeom prst="rect">
            <a:avLst/>
          </a:prstGeom>
        </p:spPr>
      </p:pic>
      <p:sp>
        <p:nvSpPr>
          <p:cNvPr id="12" name="Title 1">
            <a:extLst>
              <a:ext uri="{FF2B5EF4-FFF2-40B4-BE49-F238E27FC236}">
                <a16:creationId xmlns:a16="http://schemas.microsoft.com/office/drawing/2014/main" id="{87999AC9-FC3B-3842-AA63-E5EABD7B9544}"/>
              </a:ext>
            </a:extLst>
          </p:cNvPr>
          <p:cNvSpPr txBox="1">
            <a:spLocks/>
          </p:cNvSpPr>
          <p:nvPr/>
        </p:nvSpPr>
        <p:spPr>
          <a:xfrm>
            <a:off x="864599" y="4035634"/>
            <a:ext cx="4559122" cy="99319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r"/>
            <a:r>
              <a:rPr lang="en-US" sz="3200">
                <a:solidFill>
                  <a:srgbClr val="23194E"/>
                </a:solidFill>
              </a:rPr>
              <a:t>Presentation | Q&amp;A</a:t>
            </a:r>
          </a:p>
        </p:txBody>
      </p:sp>
    </p:spTree>
    <p:extLst>
      <p:ext uri="{BB962C8B-B14F-4D97-AF65-F5344CB8AC3E}">
        <p14:creationId xmlns:p14="http://schemas.microsoft.com/office/powerpoint/2010/main" val="9146620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3476CB-6B85-9B4C-A9B4-61598160F515}"/>
              </a:ext>
            </a:extLst>
          </p:cNvPr>
          <p:cNvSpPr>
            <a:spLocks noGrp="1"/>
          </p:cNvSpPr>
          <p:nvPr>
            <p:ph type="title"/>
          </p:nvPr>
        </p:nvSpPr>
        <p:spPr/>
        <p:txBody>
          <a:bodyPr/>
          <a:lstStyle/>
          <a:p>
            <a:r>
              <a:rPr lang="en-US" dirty="0"/>
              <a:t>Discussion</a:t>
            </a:r>
          </a:p>
        </p:txBody>
      </p:sp>
      <p:sp>
        <p:nvSpPr>
          <p:cNvPr id="11" name="Content Placeholder 10">
            <a:extLst>
              <a:ext uri="{FF2B5EF4-FFF2-40B4-BE49-F238E27FC236}">
                <a16:creationId xmlns:a16="http://schemas.microsoft.com/office/drawing/2014/main" id="{3061F136-9026-354F-A730-0E85B8DA53FC}"/>
              </a:ext>
            </a:extLst>
          </p:cNvPr>
          <p:cNvSpPr>
            <a:spLocks noGrp="1"/>
          </p:cNvSpPr>
          <p:nvPr>
            <p:ph idx="1"/>
          </p:nvPr>
        </p:nvSpPr>
        <p:spPr>
          <a:xfrm>
            <a:off x="910344" y="2216833"/>
            <a:ext cx="4067196" cy="3598180"/>
          </a:xfrm>
        </p:spPr>
        <p:txBody>
          <a:bodyPr>
            <a:normAutofit/>
          </a:bodyPr>
          <a:lstStyle/>
          <a:p>
            <a:r>
              <a:rPr lang="en-US" dirty="0"/>
              <a:t>What reactions do you have?</a:t>
            </a:r>
          </a:p>
          <a:p>
            <a:r>
              <a:rPr lang="en-US" dirty="0"/>
              <a:t>What excites you?</a:t>
            </a:r>
          </a:p>
          <a:p>
            <a:r>
              <a:rPr lang="en-US" dirty="0"/>
              <a:t>What scares you?</a:t>
            </a:r>
          </a:p>
          <a:p>
            <a:r>
              <a:rPr lang="en-US" dirty="0"/>
              <a:t>What else do you want to know?</a:t>
            </a:r>
          </a:p>
          <a:p>
            <a:endParaRPr lang="en-US" dirty="0"/>
          </a:p>
        </p:txBody>
      </p:sp>
      <p:sp>
        <p:nvSpPr>
          <p:cNvPr id="2" name="Slide Number Placeholder 1">
            <a:extLst>
              <a:ext uri="{FF2B5EF4-FFF2-40B4-BE49-F238E27FC236}">
                <a16:creationId xmlns:a16="http://schemas.microsoft.com/office/drawing/2014/main" id="{D857F417-B062-B343-9960-BA0092EB864C}"/>
              </a:ext>
            </a:extLst>
          </p:cNvPr>
          <p:cNvSpPr>
            <a:spLocks noGrp="1"/>
          </p:cNvSpPr>
          <p:nvPr>
            <p:ph type="sldNum" sz="quarter" idx="12"/>
          </p:nvPr>
        </p:nvSpPr>
        <p:spPr/>
        <p:txBody>
          <a:bodyPr/>
          <a:lstStyle/>
          <a:p>
            <a:fld id="{94403FEC-FFF6-7D40-9A7D-8845F2C542DC}" type="slidenum">
              <a:rPr lang="en-US" smtClean="0"/>
              <a:t>16</a:t>
            </a:fld>
            <a:endParaRPr lang="en-US"/>
          </a:p>
        </p:txBody>
      </p:sp>
      <p:grpSp>
        <p:nvGrpSpPr>
          <p:cNvPr id="4" name="Group 3">
            <a:extLst>
              <a:ext uri="{FF2B5EF4-FFF2-40B4-BE49-F238E27FC236}">
                <a16:creationId xmlns:a16="http://schemas.microsoft.com/office/drawing/2014/main" id="{A246CA70-4AAF-EF48-92D1-38AD820989D1}"/>
              </a:ext>
            </a:extLst>
          </p:cNvPr>
          <p:cNvGrpSpPr/>
          <p:nvPr/>
        </p:nvGrpSpPr>
        <p:grpSpPr>
          <a:xfrm>
            <a:off x="10054335" y="-7065"/>
            <a:ext cx="2137665" cy="727880"/>
            <a:chOff x="10054335" y="-7065"/>
            <a:chExt cx="2137665" cy="727880"/>
          </a:xfrm>
          <a:solidFill>
            <a:srgbClr val="A4D3B5"/>
          </a:solidFill>
        </p:grpSpPr>
        <p:sp>
          <p:nvSpPr>
            <p:cNvPr id="5" name="Rectangle 4">
              <a:extLst>
                <a:ext uri="{FF2B5EF4-FFF2-40B4-BE49-F238E27FC236}">
                  <a16:creationId xmlns:a16="http://schemas.microsoft.com/office/drawing/2014/main" id="{B6DA89D5-F3F9-7847-9579-2F2DCE033B90}"/>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6" name="Picture 2" descr="Chevron arrows">
              <a:extLst>
                <a:ext uri="{FF2B5EF4-FFF2-40B4-BE49-F238E27FC236}">
                  <a16:creationId xmlns:a16="http://schemas.microsoft.com/office/drawing/2014/main" id="{F2FF9649-F869-A948-9B47-23837B98ABE9}"/>
                </a:ext>
              </a:extLst>
            </p:cNvPr>
            <p:cNvPicPr>
              <a:picLocks noChangeAspect="1" noChangeArrowheads="1"/>
            </p:cNvPicPr>
            <p:nvPr/>
          </p:nvPicPr>
          <p:blipFill>
            <a:blip r:embed="rId3">
              <a:extLst>
                <a:ext uri="{96DAC541-7B7A-43D3-8B79-37D633B846F1}">
                  <asvg:svgBlip xmlns:asvg="http://schemas.microsoft.com/office/drawing/2016/SVG/main" xmlns="" r:embed="rId4"/>
                </a:ext>
              </a:extLst>
            </a:blip>
            <a:srcRect/>
            <a:stretch/>
          </p:blipFill>
          <p:spPr bwMode="auto">
            <a:xfrm>
              <a:off x="10252289" y="91992"/>
              <a:ext cx="523544" cy="523544"/>
            </a:xfrm>
            <a:prstGeom prst="rect">
              <a:avLst/>
            </a:prstGeom>
            <a:grpFill/>
          </p:spPr>
        </p:pic>
      </p:grpSp>
      <p:pic>
        <p:nvPicPr>
          <p:cNvPr id="8" name="Picture 7">
            <a:extLst>
              <a:ext uri="{FF2B5EF4-FFF2-40B4-BE49-F238E27FC236}">
                <a16:creationId xmlns:a16="http://schemas.microsoft.com/office/drawing/2014/main" id="{DED93778-83E3-3C49-BA65-403532A632C3}"/>
              </a:ext>
            </a:extLst>
          </p:cNvPr>
          <p:cNvPicPr>
            <a:picLocks noChangeAspect="1"/>
          </p:cNvPicPr>
          <p:nvPr/>
        </p:nvPicPr>
        <p:blipFill>
          <a:blip r:embed="rId5"/>
          <a:stretch>
            <a:fillRect/>
          </a:stretch>
        </p:blipFill>
        <p:spPr>
          <a:xfrm>
            <a:off x="6743262" y="2216833"/>
            <a:ext cx="2465587" cy="2795331"/>
          </a:xfrm>
          <a:prstGeom prst="rect">
            <a:avLst/>
          </a:prstGeom>
        </p:spPr>
      </p:pic>
      <p:pic>
        <p:nvPicPr>
          <p:cNvPr id="14" name="Graphic 13" descr="Cheers">
            <a:extLst>
              <a:ext uri="{FF2B5EF4-FFF2-40B4-BE49-F238E27FC236}">
                <a16:creationId xmlns:a16="http://schemas.microsoft.com/office/drawing/2014/main" id="{378367C5-5B4F-994A-85D4-75C302C17A7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583135" y="4815236"/>
            <a:ext cx="1242412" cy="1242412"/>
          </a:xfrm>
          <a:prstGeom prst="rect">
            <a:avLst/>
          </a:prstGeom>
        </p:spPr>
      </p:pic>
      <p:pic>
        <p:nvPicPr>
          <p:cNvPr id="15" name="Graphic 14" descr="Handshake">
            <a:extLst>
              <a:ext uri="{FF2B5EF4-FFF2-40B4-BE49-F238E27FC236}">
                <a16:creationId xmlns:a16="http://schemas.microsoft.com/office/drawing/2014/main" id="{D5A63E88-A9A8-AF40-9739-67FFFF9941A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346822" y="2571481"/>
            <a:ext cx="1715037" cy="1715037"/>
          </a:xfrm>
          <a:prstGeom prst="rect">
            <a:avLst/>
          </a:prstGeom>
        </p:spPr>
      </p:pic>
      <p:pic>
        <p:nvPicPr>
          <p:cNvPr id="16" name="Graphic 15" descr="Social network">
            <a:extLst>
              <a:ext uri="{FF2B5EF4-FFF2-40B4-BE49-F238E27FC236}">
                <a16:creationId xmlns:a16="http://schemas.microsoft.com/office/drawing/2014/main" id="{2D92A7B7-7D65-ED42-88BD-B4218E29FCF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061656" y="2709680"/>
            <a:ext cx="1392722" cy="1392722"/>
          </a:xfrm>
          <a:prstGeom prst="rect">
            <a:avLst/>
          </a:prstGeom>
        </p:spPr>
      </p:pic>
      <p:grpSp>
        <p:nvGrpSpPr>
          <p:cNvPr id="21" name="Group 20">
            <a:extLst>
              <a:ext uri="{FF2B5EF4-FFF2-40B4-BE49-F238E27FC236}">
                <a16:creationId xmlns:a16="http://schemas.microsoft.com/office/drawing/2014/main" id="{6E98A52B-868D-6C4D-81A1-BA30BD89D8FB}"/>
              </a:ext>
            </a:extLst>
          </p:cNvPr>
          <p:cNvGrpSpPr/>
          <p:nvPr/>
        </p:nvGrpSpPr>
        <p:grpSpPr>
          <a:xfrm>
            <a:off x="5648228" y="1750163"/>
            <a:ext cx="3236504" cy="813816"/>
            <a:chOff x="561154" y="3210056"/>
            <a:chExt cx="3236504" cy="813816"/>
          </a:xfrm>
        </p:grpSpPr>
        <p:sp>
          <p:nvSpPr>
            <p:cNvPr id="12" name="Rounded Rectangle 11">
              <a:extLst>
                <a:ext uri="{FF2B5EF4-FFF2-40B4-BE49-F238E27FC236}">
                  <a16:creationId xmlns:a16="http://schemas.microsoft.com/office/drawing/2014/main" id="{C08605D4-0998-8740-A142-EA7A9DE6ADBB}"/>
                </a:ext>
              </a:extLst>
            </p:cNvPr>
            <p:cNvSpPr/>
            <p:nvPr/>
          </p:nvSpPr>
          <p:spPr>
            <a:xfrm>
              <a:off x="1159099" y="3355669"/>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17" name="Oval 16">
              <a:extLst>
                <a:ext uri="{FF2B5EF4-FFF2-40B4-BE49-F238E27FC236}">
                  <a16:creationId xmlns:a16="http://schemas.microsoft.com/office/drawing/2014/main" id="{AB00790C-1234-554A-9A06-203174C541A8}"/>
                </a:ext>
              </a:extLst>
            </p:cNvPr>
            <p:cNvSpPr>
              <a:spLocks noChangeAspect="1"/>
            </p:cNvSpPr>
            <p:nvPr/>
          </p:nvSpPr>
          <p:spPr>
            <a:xfrm>
              <a:off x="561154" y="3210056"/>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grpSp>
      <p:grpSp>
        <p:nvGrpSpPr>
          <p:cNvPr id="22" name="Group 21">
            <a:extLst>
              <a:ext uri="{FF2B5EF4-FFF2-40B4-BE49-F238E27FC236}">
                <a16:creationId xmlns:a16="http://schemas.microsoft.com/office/drawing/2014/main" id="{AAFED4A2-33EF-BF49-85ED-59792C2762E3}"/>
              </a:ext>
            </a:extLst>
          </p:cNvPr>
          <p:cNvGrpSpPr/>
          <p:nvPr/>
        </p:nvGrpSpPr>
        <p:grpSpPr>
          <a:xfrm>
            <a:off x="8106149" y="4001420"/>
            <a:ext cx="3362972" cy="813816"/>
            <a:chOff x="4412759" y="3210056"/>
            <a:chExt cx="3362972" cy="813816"/>
          </a:xfrm>
        </p:grpSpPr>
        <p:sp>
          <p:nvSpPr>
            <p:cNvPr id="18" name="Oval 17">
              <a:extLst>
                <a:ext uri="{FF2B5EF4-FFF2-40B4-BE49-F238E27FC236}">
                  <a16:creationId xmlns:a16="http://schemas.microsoft.com/office/drawing/2014/main" id="{86620063-5F0F-5647-8706-2AAA8AA55D77}"/>
                </a:ext>
              </a:extLst>
            </p:cNvPr>
            <p:cNvSpPr>
              <a:spLocks noChangeAspect="1"/>
            </p:cNvSpPr>
            <p:nvPr/>
          </p:nvSpPr>
          <p:spPr>
            <a:xfrm>
              <a:off x="4412759" y="3210056"/>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19" name="Rounded Rectangle 18">
              <a:extLst>
                <a:ext uri="{FF2B5EF4-FFF2-40B4-BE49-F238E27FC236}">
                  <a16:creationId xmlns:a16="http://schemas.microsoft.com/office/drawing/2014/main" id="{DC2F6C9F-1AB6-9843-A485-831CC56D39E2}"/>
                </a:ext>
              </a:extLst>
            </p:cNvPr>
            <p:cNvSpPr/>
            <p:nvPr/>
          </p:nvSpPr>
          <p:spPr>
            <a:xfrm>
              <a:off x="5009256" y="3355669"/>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grpSp>
      <p:grpSp>
        <p:nvGrpSpPr>
          <p:cNvPr id="23" name="Group 22">
            <a:extLst>
              <a:ext uri="{FF2B5EF4-FFF2-40B4-BE49-F238E27FC236}">
                <a16:creationId xmlns:a16="http://schemas.microsoft.com/office/drawing/2014/main" id="{808B9B04-631C-7842-B2BD-3E5259ECB2B6}"/>
              </a:ext>
            </a:extLst>
          </p:cNvPr>
          <p:cNvGrpSpPr/>
          <p:nvPr/>
        </p:nvGrpSpPr>
        <p:grpSpPr>
          <a:xfrm>
            <a:off x="5879241" y="5070365"/>
            <a:ext cx="3327381" cy="813816"/>
            <a:chOff x="8338586" y="3210056"/>
            <a:chExt cx="3327381" cy="813816"/>
          </a:xfrm>
        </p:grpSpPr>
        <p:sp>
          <p:nvSpPr>
            <p:cNvPr id="13" name="Rounded Rectangle 12">
              <a:extLst>
                <a:ext uri="{FF2B5EF4-FFF2-40B4-BE49-F238E27FC236}">
                  <a16:creationId xmlns:a16="http://schemas.microsoft.com/office/drawing/2014/main" id="{1EF56974-0119-3D47-AFD3-6899A04F1F74}"/>
                </a:ext>
              </a:extLst>
            </p:cNvPr>
            <p:cNvSpPr/>
            <p:nvPr/>
          </p:nvSpPr>
          <p:spPr>
            <a:xfrm>
              <a:off x="8922767" y="3355669"/>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sp>
          <p:nvSpPr>
            <p:cNvPr id="20" name="Oval 19">
              <a:extLst>
                <a:ext uri="{FF2B5EF4-FFF2-40B4-BE49-F238E27FC236}">
                  <a16:creationId xmlns:a16="http://schemas.microsoft.com/office/drawing/2014/main" id="{92E8BD2B-5158-604D-9010-9911B9990F30}"/>
                </a:ext>
              </a:extLst>
            </p:cNvPr>
            <p:cNvSpPr>
              <a:spLocks noChangeAspect="1"/>
            </p:cNvSpPr>
            <p:nvPr/>
          </p:nvSpPr>
          <p:spPr>
            <a:xfrm>
              <a:off x="8338586" y="3210056"/>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grpSp>
      <p:sp>
        <p:nvSpPr>
          <p:cNvPr id="24" name="Rectangle 23">
            <a:extLst>
              <a:ext uri="{FF2B5EF4-FFF2-40B4-BE49-F238E27FC236}">
                <a16:creationId xmlns:a16="http://schemas.microsoft.com/office/drawing/2014/main" id="{D7819476-E421-364B-87A8-5CE36E7B6DCB}"/>
              </a:ext>
            </a:extLst>
          </p:cNvPr>
          <p:cNvSpPr/>
          <p:nvPr/>
        </p:nvSpPr>
        <p:spPr>
          <a:xfrm>
            <a:off x="910344" y="1565497"/>
            <a:ext cx="3506088" cy="369332"/>
          </a:xfrm>
          <a:prstGeom prst="rect">
            <a:avLst/>
          </a:prstGeom>
        </p:spPr>
        <p:txBody>
          <a:bodyPr wrap="none">
            <a:spAutoFit/>
          </a:bodyPr>
          <a:lstStyle/>
          <a:p>
            <a:pPr algn="ctr"/>
            <a:r>
              <a:rPr lang="en-US" sz="1800" i="1" dirty="0">
                <a:solidFill>
                  <a:schemeClr val="accent4"/>
                </a:solidFill>
              </a:rPr>
              <a:t>Enter in the chat or speak aloud.</a:t>
            </a:r>
          </a:p>
        </p:txBody>
      </p:sp>
    </p:spTree>
    <p:extLst>
      <p:ext uri="{BB962C8B-B14F-4D97-AF65-F5344CB8AC3E}">
        <p14:creationId xmlns:p14="http://schemas.microsoft.com/office/powerpoint/2010/main" val="41245492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3476CB-6B85-9B4C-A9B4-61598160F515}"/>
              </a:ext>
            </a:extLst>
          </p:cNvPr>
          <p:cNvSpPr>
            <a:spLocks noGrp="1"/>
          </p:cNvSpPr>
          <p:nvPr>
            <p:ph type="title"/>
          </p:nvPr>
        </p:nvSpPr>
        <p:spPr>
          <a:xfrm>
            <a:off x="867228" y="365125"/>
            <a:ext cx="10515600" cy="1256411"/>
          </a:xfrm>
        </p:spPr>
        <p:txBody>
          <a:bodyPr>
            <a:normAutofit/>
          </a:bodyPr>
          <a:lstStyle/>
          <a:p>
            <a:r>
              <a:rPr lang="en-US" dirty="0"/>
              <a:t>Quick Poll</a:t>
            </a:r>
          </a:p>
        </p:txBody>
      </p:sp>
      <p:sp>
        <p:nvSpPr>
          <p:cNvPr id="2" name="Slide Number Placeholder 1">
            <a:extLst>
              <a:ext uri="{FF2B5EF4-FFF2-40B4-BE49-F238E27FC236}">
                <a16:creationId xmlns:a16="http://schemas.microsoft.com/office/drawing/2014/main" id="{D857F417-B062-B343-9960-BA0092EB864C}"/>
              </a:ext>
            </a:extLst>
          </p:cNvPr>
          <p:cNvSpPr>
            <a:spLocks noGrp="1"/>
          </p:cNvSpPr>
          <p:nvPr>
            <p:ph type="sldNum" sz="quarter" idx="12"/>
          </p:nvPr>
        </p:nvSpPr>
        <p:spPr/>
        <p:txBody>
          <a:bodyPr/>
          <a:lstStyle/>
          <a:p>
            <a:fld id="{94403FEC-FFF6-7D40-9A7D-8845F2C542DC}" type="slidenum">
              <a:rPr lang="en-US" smtClean="0"/>
              <a:t>17</a:t>
            </a:fld>
            <a:endParaRPr lang="en-US"/>
          </a:p>
        </p:txBody>
      </p:sp>
      <p:sp>
        <p:nvSpPr>
          <p:cNvPr id="6" name="Content Placeholder 5">
            <a:extLst>
              <a:ext uri="{FF2B5EF4-FFF2-40B4-BE49-F238E27FC236}">
                <a16:creationId xmlns:a16="http://schemas.microsoft.com/office/drawing/2014/main" id="{43B11474-1D96-7D4F-9982-2D627F3634D2}"/>
              </a:ext>
            </a:extLst>
          </p:cNvPr>
          <p:cNvSpPr>
            <a:spLocks noGrp="1"/>
          </p:cNvSpPr>
          <p:nvPr>
            <p:ph type="body" sz="quarter" idx="13"/>
          </p:nvPr>
        </p:nvSpPr>
        <p:spPr/>
        <p:txBody>
          <a:bodyPr/>
          <a:lstStyle/>
          <a:p>
            <a:pPr marL="0" indent="0">
              <a:buNone/>
            </a:pPr>
            <a:r>
              <a:rPr lang="en-US" b="1" dirty="0"/>
              <a:t>If you had to select an option now, what would you choose? Vote in Zoom chat: 1, 2, or 3.</a:t>
            </a:r>
          </a:p>
        </p:txBody>
      </p:sp>
      <p:grpSp>
        <p:nvGrpSpPr>
          <p:cNvPr id="7" name="Group 6">
            <a:extLst>
              <a:ext uri="{FF2B5EF4-FFF2-40B4-BE49-F238E27FC236}">
                <a16:creationId xmlns:a16="http://schemas.microsoft.com/office/drawing/2014/main" id="{4DC05A0F-76BD-0E4B-BAB2-6DC37D6E8349}"/>
              </a:ext>
            </a:extLst>
          </p:cNvPr>
          <p:cNvGrpSpPr/>
          <p:nvPr/>
        </p:nvGrpSpPr>
        <p:grpSpPr>
          <a:xfrm>
            <a:off x="10054335" y="-7065"/>
            <a:ext cx="2137665" cy="727880"/>
            <a:chOff x="10054335" y="-7065"/>
            <a:chExt cx="2137665" cy="727880"/>
          </a:xfrm>
          <a:solidFill>
            <a:srgbClr val="A4D3B5"/>
          </a:solidFill>
        </p:grpSpPr>
        <p:sp>
          <p:nvSpPr>
            <p:cNvPr id="8" name="Rectangle 7">
              <a:extLst>
                <a:ext uri="{FF2B5EF4-FFF2-40B4-BE49-F238E27FC236}">
                  <a16:creationId xmlns:a16="http://schemas.microsoft.com/office/drawing/2014/main" id="{B6D6F719-61AB-BE4B-8990-B3414E174BD9}"/>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a:solidFill>
                    <a:schemeClr val="accent2">
                      <a:lumMod val="75000"/>
                    </a:schemeClr>
                  </a:solidFill>
                </a:rPr>
                <a:t>  </a:t>
              </a:r>
              <a:r>
                <a:rPr lang="en-US" sz="1400" b="1">
                  <a:solidFill>
                    <a:schemeClr val="accent1">
                      <a:lumMod val="50000"/>
                    </a:schemeClr>
                  </a:solidFill>
                </a:rPr>
                <a:t>Sustainability</a:t>
              </a:r>
              <a:endParaRPr lang="en-US" sz="1200" b="1" kern="1200">
                <a:solidFill>
                  <a:schemeClr val="accent1">
                    <a:lumMod val="50000"/>
                  </a:schemeClr>
                </a:solidFill>
              </a:endParaRPr>
            </a:p>
          </p:txBody>
        </p:sp>
        <p:pic>
          <p:nvPicPr>
            <p:cNvPr id="9" name="Picture 2" descr="Chevron arrows">
              <a:extLst>
                <a:ext uri="{FF2B5EF4-FFF2-40B4-BE49-F238E27FC236}">
                  <a16:creationId xmlns:a16="http://schemas.microsoft.com/office/drawing/2014/main" id="{A8C01E34-058B-6240-8594-E8C3C3E9598F}"/>
                </a:ext>
              </a:extLst>
            </p:cNvPr>
            <p:cNvPicPr>
              <a:picLocks noChangeAspect="1" noChangeArrowheads="1"/>
            </p:cNvPicPr>
            <p:nvPr/>
          </p:nvPicPr>
          <p:blipFill>
            <a:blip r:embed="rId3">
              <a:extLst>
                <a:ext uri="{96DAC541-7B7A-43D3-8B79-37D633B846F1}">
                  <asvg:svgBlip xmlns:asvg="http://schemas.microsoft.com/office/drawing/2016/SVG/main" xmlns="" r:embed="rId4"/>
                </a:ext>
              </a:extLst>
            </a:blip>
            <a:srcRect/>
            <a:stretch/>
          </p:blipFill>
          <p:spPr bwMode="auto">
            <a:xfrm>
              <a:off x="10252289" y="91992"/>
              <a:ext cx="523544" cy="523544"/>
            </a:xfrm>
            <a:prstGeom prst="rect">
              <a:avLst/>
            </a:prstGeom>
            <a:grpFill/>
          </p:spPr>
        </p:pic>
      </p:grpSp>
      <p:sp>
        <p:nvSpPr>
          <p:cNvPr id="10" name="Rounded Rectangle 9">
            <a:extLst>
              <a:ext uri="{FF2B5EF4-FFF2-40B4-BE49-F238E27FC236}">
                <a16:creationId xmlns:a16="http://schemas.microsoft.com/office/drawing/2014/main" id="{DF4D3DC0-A7FF-7D4A-AAF7-45D5E74655D4}"/>
              </a:ext>
            </a:extLst>
          </p:cNvPr>
          <p:cNvSpPr/>
          <p:nvPr/>
        </p:nvSpPr>
        <p:spPr>
          <a:xfrm>
            <a:off x="1159099" y="3427100"/>
            <a:ext cx="2638559" cy="52259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Independent Entity</a:t>
            </a:r>
          </a:p>
        </p:txBody>
      </p:sp>
      <p:sp>
        <p:nvSpPr>
          <p:cNvPr id="11" name="Rounded Rectangle 10">
            <a:extLst>
              <a:ext uri="{FF2B5EF4-FFF2-40B4-BE49-F238E27FC236}">
                <a16:creationId xmlns:a16="http://schemas.microsoft.com/office/drawing/2014/main" id="{F37E9DF6-9BE5-334D-A315-77CCF839BFD5}"/>
              </a:ext>
            </a:extLst>
          </p:cNvPr>
          <p:cNvSpPr/>
          <p:nvPr/>
        </p:nvSpPr>
        <p:spPr>
          <a:xfrm>
            <a:off x="8922767" y="3427100"/>
            <a:ext cx="2743200" cy="52259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Unsupported Release</a:t>
            </a:r>
          </a:p>
        </p:txBody>
      </p:sp>
      <p:pic>
        <p:nvPicPr>
          <p:cNvPr id="12" name="Graphic 11" descr="Cheers">
            <a:extLst>
              <a:ext uri="{FF2B5EF4-FFF2-40B4-BE49-F238E27FC236}">
                <a16:creationId xmlns:a16="http://schemas.microsoft.com/office/drawing/2014/main" id="{C15B91F5-33E8-C641-AD17-157638414E1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92426" y="2136381"/>
            <a:ext cx="1242412" cy="1242412"/>
          </a:xfrm>
          <a:prstGeom prst="rect">
            <a:avLst/>
          </a:prstGeom>
        </p:spPr>
      </p:pic>
      <p:pic>
        <p:nvPicPr>
          <p:cNvPr id="13" name="Graphic 12" descr="Handshake">
            <a:extLst>
              <a:ext uri="{FF2B5EF4-FFF2-40B4-BE49-F238E27FC236}">
                <a16:creationId xmlns:a16="http://schemas.microsoft.com/office/drawing/2014/main" id="{58110CF4-2305-9645-8E7F-CF29B85DA1F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251845" y="1942759"/>
            <a:ext cx="1715037" cy="1715037"/>
          </a:xfrm>
          <a:prstGeom prst="rect">
            <a:avLst/>
          </a:prstGeom>
        </p:spPr>
      </p:pic>
      <p:pic>
        <p:nvPicPr>
          <p:cNvPr id="14" name="Graphic 13" descr="Social network">
            <a:extLst>
              <a:ext uri="{FF2B5EF4-FFF2-40B4-BE49-F238E27FC236}">
                <a16:creationId xmlns:a16="http://schemas.microsoft.com/office/drawing/2014/main" id="{290EF4AB-ED30-1445-9B00-F2DEAA4BDEA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08733" y="2061226"/>
            <a:ext cx="1392722" cy="1392722"/>
          </a:xfrm>
          <a:prstGeom prst="rect">
            <a:avLst/>
          </a:prstGeom>
        </p:spPr>
      </p:pic>
      <p:sp>
        <p:nvSpPr>
          <p:cNvPr id="15" name="Oval 14">
            <a:extLst>
              <a:ext uri="{FF2B5EF4-FFF2-40B4-BE49-F238E27FC236}">
                <a16:creationId xmlns:a16="http://schemas.microsoft.com/office/drawing/2014/main" id="{D14A65D2-B68D-F24D-9F23-3346FD54E2D4}"/>
              </a:ext>
            </a:extLst>
          </p:cNvPr>
          <p:cNvSpPr>
            <a:spLocks noChangeAspect="1"/>
          </p:cNvSpPr>
          <p:nvPr/>
        </p:nvSpPr>
        <p:spPr>
          <a:xfrm>
            <a:off x="561154" y="3281487"/>
            <a:ext cx="813816" cy="8138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1</a:t>
            </a:r>
          </a:p>
        </p:txBody>
      </p:sp>
      <p:sp>
        <p:nvSpPr>
          <p:cNvPr id="16" name="Oval 15">
            <a:extLst>
              <a:ext uri="{FF2B5EF4-FFF2-40B4-BE49-F238E27FC236}">
                <a16:creationId xmlns:a16="http://schemas.microsoft.com/office/drawing/2014/main" id="{6190FF0E-284E-A84F-A1F1-49A699B35880}"/>
              </a:ext>
            </a:extLst>
          </p:cNvPr>
          <p:cNvSpPr>
            <a:spLocks noChangeAspect="1"/>
          </p:cNvSpPr>
          <p:nvPr/>
        </p:nvSpPr>
        <p:spPr>
          <a:xfrm>
            <a:off x="4412759" y="3281487"/>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2</a:t>
            </a:r>
          </a:p>
        </p:txBody>
      </p:sp>
      <p:sp>
        <p:nvSpPr>
          <p:cNvPr id="17" name="Rounded Rectangle 16">
            <a:extLst>
              <a:ext uri="{FF2B5EF4-FFF2-40B4-BE49-F238E27FC236}">
                <a16:creationId xmlns:a16="http://schemas.microsoft.com/office/drawing/2014/main" id="{E84F2F5F-EE01-2643-B2C7-44C54290705F}"/>
              </a:ext>
            </a:extLst>
          </p:cNvPr>
          <p:cNvSpPr/>
          <p:nvPr/>
        </p:nvSpPr>
        <p:spPr>
          <a:xfrm>
            <a:off x="5009256" y="3427100"/>
            <a:ext cx="2766475" cy="52259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Partnership to Handover</a:t>
            </a:r>
          </a:p>
        </p:txBody>
      </p:sp>
      <p:sp>
        <p:nvSpPr>
          <p:cNvPr id="18" name="TextBox 17">
            <a:extLst>
              <a:ext uri="{FF2B5EF4-FFF2-40B4-BE49-F238E27FC236}">
                <a16:creationId xmlns:a16="http://schemas.microsoft.com/office/drawing/2014/main" id="{00A579FC-EB70-3F43-9065-D70C7AB837AA}"/>
              </a:ext>
            </a:extLst>
          </p:cNvPr>
          <p:cNvSpPr txBox="1"/>
          <p:nvPr/>
        </p:nvSpPr>
        <p:spPr>
          <a:xfrm>
            <a:off x="8337062" y="4207880"/>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Release the IP and licensing</a:t>
            </a:r>
          </a:p>
          <a:p>
            <a:pPr marL="285750" indent="-285750">
              <a:buFont typeface="Arial" panose="020B0604020202020204" pitchFamily="34" charset="0"/>
              <a:buChar char="•"/>
            </a:pPr>
            <a:r>
              <a:rPr lang="en-US" dirty="0"/>
              <a:t>Leave future software enhancements and stewardship up to the open source community</a:t>
            </a:r>
          </a:p>
          <a:p>
            <a:pPr marL="285750" indent="-285750">
              <a:buFont typeface="Arial" panose="020B0604020202020204" pitchFamily="34" charset="0"/>
              <a:buChar char="•"/>
            </a:pPr>
            <a:r>
              <a:rPr lang="en-US" dirty="0"/>
              <a:t>No funding for core community, product management, or maintenance</a:t>
            </a:r>
          </a:p>
          <a:p>
            <a:pPr marL="285750" indent="-285750">
              <a:buFont typeface="Arial" panose="020B0604020202020204" pitchFamily="34" charset="0"/>
              <a:buChar char="•"/>
            </a:pPr>
            <a:r>
              <a:rPr lang="en-US" dirty="0"/>
              <a:t>No mechanism for partners to guide the future of OpenLMIS</a:t>
            </a:r>
          </a:p>
        </p:txBody>
      </p:sp>
      <p:sp>
        <p:nvSpPr>
          <p:cNvPr id="19" name="Oval 18">
            <a:extLst>
              <a:ext uri="{FF2B5EF4-FFF2-40B4-BE49-F238E27FC236}">
                <a16:creationId xmlns:a16="http://schemas.microsoft.com/office/drawing/2014/main" id="{3F9ECFBA-C6ED-D547-8E67-51AD7443D878}"/>
              </a:ext>
            </a:extLst>
          </p:cNvPr>
          <p:cNvSpPr>
            <a:spLocks noChangeAspect="1"/>
          </p:cNvSpPr>
          <p:nvPr/>
        </p:nvSpPr>
        <p:spPr>
          <a:xfrm>
            <a:off x="8338586" y="3281487"/>
            <a:ext cx="813816" cy="8138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3</a:t>
            </a:r>
          </a:p>
        </p:txBody>
      </p:sp>
      <p:sp>
        <p:nvSpPr>
          <p:cNvPr id="20" name="Rectangle 19">
            <a:extLst>
              <a:ext uri="{FF2B5EF4-FFF2-40B4-BE49-F238E27FC236}">
                <a16:creationId xmlns:a16="http://schemas.microsoft.com/office/drawing/2014/main" id="{9348CE85-D947-204A-AA07-B96674BCEDD0}"/>
              </a:ext>
            </a:extLst>
          </p:cNvPr>
          <p:cNvSpPr/>
          <p:nvPr/>
        </p:nvSpPr>
        <p:spPr>
          <a:xfrm>
            <a:off x="8232804" y="2053576"/>
            <a:ext cx="3561657" cy="4308609"/>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9A45950-A1F9-6645-8E7A-510566D89927}"/>
              </a:ext>
            </a:extLst>
          </p:cNvPr>
          <p:cNvSpPr/>
          <p:nvPr/>
        </p:nvSpPr>
        <p:spPr>
          <a:xfrm>
            <a:off x="424266" y="2036754"/>
            <a:ext cx="3561657" cy="4308609"/>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C5D40-0433-9640-970F-1FCC5EBD5021}"/>
              </a:ext>
            </a:extLst>
          </p:cNvPr>
          <p:cNvSpPr/>
          <p:nvPr/>
        </p:nvSpPr>
        <p:spPr>
          <a:xfrm>
            <a:off x="4328535" y="2045840"/>
            <a:ext cx="3561657" cy="430860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F39BCE-27F0-3C48-BE2A-EC2A533A41F5}"/>
              </a:ext>
            </a:extLst>
          </p:cNvPr>
          <p:cNvSpPr txBox="1"/>
          <p:nvPr/>
        </p:nvSpPr>
        <p:spPr>
          <a:xfrm>
            <a:off x="4438517" y="4207880"/>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Partner with a private organization and gradually transition software &amp; stewardship over 1-2 years</a:t>
            </a:r>
          </a:p>
          <a:p>
            <a:pPr marL="285750" indent="-285750">
              <a:buFont typeface="Arial" panose="020B0604020202020204" pitchFamily="34" charset="0"/>
              <a:buChar char="•"/>
            </a:pPr>
            <a:r>
              <a:rPr lang="en-US" dirty="0"/>
              <a:t>Keep public health implementations active and product open source</a:t>
            </a:r>
          </a:p>
          <a:p>
            <a:pPr marL="285750" indent="-285750">
              <a:buFont typeface="Arial" panose="020B0604020202020204" pitchFamily="34" charset="0"/>
              <a:buChar char="•"/>
            </a:pPr>
            <a:r>
              <a:rPr lang="en-US" dirty="0"/>
              <a:t>Let partner drive which business opportunities to pursue</a:t>
            </a:r>
          </a:p>
          <a:p>
            <a:pPr marL="285750" indent="-285750">
              <a:buFont typeface="Arial" panose="020B0604020202020204" pitchFamily="34" charset="0"/>
              <a:buChar char="•"/>
            </a:pPr>
            <a:r>
              <a:rPr lang="en-US" dirty="0"/>
              <a:t>Collaborate on contract terms</a:t>
            </a:r>
          </a:p>
          <a:p>
            <a:pPr marL="285750" indent="-285750">
              <a:buFont typeface="Arial" panose="020B0604020202020204" pitchFamily="34" charset="0"/>
              <a:buChar char="•"/>
            </a:pPr>
            <a:r>
              <a:rPr lang="en-US" dirty="0"/>
              <a:t>Seek initial seed stage funding</a:t>
            </a:r>
          </a:p>
        </p:txBody>
      </p:sp>
      <p:sp>
        <p:nvSpPr>
          <p:cNvPr id="24" name="TextBox 23">
            <a:extLst>
              <a:ext uri="{FF2B5EF4-FFF2-40B4-BE49-F238E27FC236}">
                <a16:creationId xmlns:a16="http://schemas.microsoft.com/office/drawing/2014/main" id="{4E64D1CB-EA22-3648-A115-DDA17199F225}"/>
              </a:ext>
            </a:extLst>
          </p:cNvPr>
          <p:cNvSpPr txBox="1"/>
          <p:nvPr/>
        </p:nvSpPr>
        <p:spPr>
          <a:xfrm>
            <a:off x="509638" y="4207880"/>
            <a:ext cx="33531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Create a new non-profit entity to manage software &amp; stewardship</a:t>
            </a:r>
          </a:p>
          <a:p>
            <a:pPr marL="285750" indent="-285750">
              <a:buFont typeface="Arial" panose="020B0604020202020204" pitchFamily="34" charset="0"/>
              <a:buChar char="•"/>
            </a:pPr>
            <a:r>
              <a:rPr lang="en-US" dirty="0"/>
              <a:t>Keep public health implementations active and pursue a parallel product in private health</a:t>
            </a:r>
          </a:p>
          <a:p>
            <a:pPr marL="285750" indent="-285750">
              <a:buFont typeface="Arial" panose="020B0604020202020204" pitchFamily="34" charset="0"/>
              <a:buChar char="•"/>
            </a:pPr>
            <a:r>
              <a:rPr lang="en-US" dirty="0"/>
              <a:t>Transition public health to include routine contributions</a:t>
            </a:r>
          </a:p>
          <a:p>
            <a:pPr marL="285750" indent="-285750">
              <a:buFont typeface="Arial" panose="020B0604020202020204" pitchFamily="34" charset="0"/>
              <a:buChar char="•"/>
            </a:pPr>
            <a:r>
              <a:rPr lang="en-US" dirty="0"/>
              <a:t>Seek initial seed stage funding followed by impact investor funding </a:t>
            </a:r>
          </a:p>
        </p:txBody>
      </p:sp>
    </p:spTree>
    <p:extLst>
      <p:ext uri="{BB962C8B-B14F-4D97-AF65-F5344CB8AC3E}">
        <p14:creationId xmlns:p14="http://schemas.microsoft.com/office/powerpoint/2010/main" val="2732675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4101A6-2F5B-4168-A988-F95C1ED16AAB}"/>
              </a:ext>
            </a:extLst>
          </p:cNvPr>
          <p:cNvSpPr>
            <a:spLocks noGrp="1"/>
          </p:cNvSpPr>
          <p:nvPr>
            <p:ph type="title" idx="4294967295"/>
          </p:nvPr>
        </p:nvSpPr>
        <p:spPr>
          <a:xfrm>
            <a:off x="4965430" y="629268"/>
            <a:ext cx="6586491" cy="1286160"/>
          </a:xfrm>
        </p:spPr>
        <p:txBody>
          <a:bodyPr vert="horz" lIns="91440" tIns="45720" rIns="91440" bIns="45720" rtlCol="0" anchor="b">
            <a:normAutofit/>
          </a:bodyPr>
          <a:lstStyle/>
          <a:p>
            <a:r>
              <a:rPr lang="en-US" dirty="0">
                <a:solidFill>
                  <a:srgbClr val="2E2168"/>
                </a:solidFill>
              </a:rPr>
              <a:t>Next Steps</a:t>
            </a:r>
          </a:p>
        </p:txBody>
      </p:sp>
      <p:pic>
        <p:nvPicPr>
          <p:cNvPr id="10" name="Picture 10" descr="A picture containing nature, rain&#10;&#10;Description generated with very high confidence">
            <a:extLst>
              <a:ext uri="{FF2B5EF4-FFF2-40B4-BE49-F238E27FC236}">
                <a16:creationId xmlns:a16="http://schemas.microsoft.com/office/drawing/2014/main" id="{DD10DB3A-75CD-471F-9615-06BC7AF1AFC6}"/>
              </a:ext>
            </a:extLst>
          </p:cNvPr>
          <p:cNvPicPr>
            <a:picLocks noChangeAspect="1"/>
          </p:cNvPicPr>
          <p:nvPr/>
        </p:nvPicPr>
        <p:blipFill rotWithShape="1">
          <a:blip r:embed="rId3"/>
          <a:srcRect l="3299" r="51581" b="-1"/>
          <a:stretch/>
        </p:blipFill>
        <p:spPr>
          <a:xfrm>
            <a:off x="20" y="10"/>
            <a:ext cx="4635571" cy="6857990"/>
          </a:xfrm>
          <a:prstGeom prst="rect">
            <a:avLst/>
          </a:prstGeom>
          <a:effectLst/>
        </p:spPr>
      </p:pic>
      <p:cxnSp>
        <p:nvCxnSpPr>
          <p:cNvPr id="16"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9D27"/>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F8D6BD7-6703-4668-B2E3-67687660905A}"/>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spcBef>
                <a:spcPts val="1200"/>
              </a:spcBef>
              <a:spcAft>
                <a:spcPts val="1200"/>
              </a:spcAft>
              <a:buFont typeface="Arial" panose="020B0604020202020204" pitchFamily="34" charset="0"/>
              <a:buChar char="•"/>
            </a:pPr>
            <a:r>
              <a:rPr lang="en-US" sz="1900" dirty="0"/>
              <a:t>The </a:t>
            </a:r>
            <a:r>
              <a:rPr lang="en-US" sz="1900" b="1" dirty="0"/>
              <a:t>OpenLMIS Future State Partner Engagement Survey</a:t>
            </a:r>
            <a:r>
              <a:rPr lang="en-US" sz="1900" dirty="0"/>
              <a:t> will be circulated shortly after this call to voting members, please submit your responses by this Friday, </a:t>
            </a:r>
            <a:r>
              <a:rPr lang="en-US" sz="1900" b="1" dirty="0"/>
              <a:t>November 15</a:t>
            </a:r>
          </a:p>
          <a:p>
            <a:pPr>
              <a:lnSpc>
                <a:spcPct val="90000"/>
              </a:lnSpc>
              <a:spcBef>
                <a:spcPts val="1200"/>
              </a:spcBef>
              <a:spcAft>
                <a:spcPts val="1200"/>
              </a:spcAft>
              <a:buFont typeface="Arial" panose="020B0604020202020204" pitchFamily="34" charset="0"/>
              <a:buChar char="•"/>
            </a:pPr>
            <a:r>
              <a:rPr lang="en-US" sz="1900" dirty="0"/>
              <a:t>An agenda for the upcoming </a:t>
            </a:r>
            <a:r>
              <a:rPr lang="en-US" sz="1900" b="1" dirty="0"/>
              <a:t>OpenLMIS Community Meeting</a:t>
            </a:r>
            <a:r>
              <a:rPr lang="en-US" sz="1900" dirty="0"/>
              <a:t> will be also be circulated, we look forward to seeing many of you there!</a:t>
            </a:r>
          </a:p>
          <a:p>
            <a:pPr>
              <a:lnSpc>
                <a:spcPct val="90000"/>
              </a:lnSpc>
              <a:spcBef>
                <a:spcPts val="1200"/>
              </a:spcBef>
              <a:spcAft>
                <a:spcPts val="1200"/>
              </a:spcAft>
              <a:buFont typeface="Arial" panose="020B0604020202020204" pitchFamily="34" charset="0"/>
              <a:buChar char="•"/>
            </a:pPr>
            <a:r>
              <a:rPr lang="en-US" sz="1900" dirty="0"/>
              <a:t>Resonance’s work will be concluding next week and we are in the process of preparing a </a:t>
            </a:r>
            <a:r>
              <a:rPr lang="en-US" sz="1900" b="1" dirty="0"/>
              <a:t>final report and handover</a:t>
            </a:r>
            <a:r>
              <a:rPr lang="en-US" sz="1900" dirty="0"/>
              <a:t>; components will be shared as determined by BMGF and VillageReach</a:t>
            </a:r>
          </a:p>
          <a:p>
            <a:pPr>
              <a:lnSpc>
                <a:spcPct val="90000"/>
              </a:lnSpc>
              <a:spcBef>
                <a:spcPts val="1200"/>
              </a:spcBef>
              <a:spcAft>
                <a:spcPts val="1200"/>
              </a:spcAft>
              <a:buFont typeface="Arial" panose="020B0604020202020204" pitchFamily="34" charset="0"/>
              <a:buChar char="•"/>
            </a:pPr>
            <a:endParaRPr lang="en-US" sz="1900" dirty="0"/>
          </a:p>
          <a:p>
            <a:pPr>
              <a:lnSpc>
                <a:spcPct val="90000"/>
              </a:lnSpc>
              <a:spcAft>
                <a:spcPts val="600"/>
              </a:spcAft>
              <a:buFont typeface="Arial" panose="020B0604020202020204" pitchFamily="34" charset="0"/>
              <a:buChar char="•"/>
            </a:pPr>
            <a:endParaRPr lang="en-US" sz="1900" dirty="0"/>
          </a:p>
        </p:txBody>
      </p:sp>
      <p:sp>
        <p:nvSpPr>
          <p:cNvPr id="8" name="Slide Number Placeholder 7">
            <a:extLst>
              <a:ext uri="{FF2B5EF4-FFF2-40B4-BE49-F238E27FC236}">
                <a16:creationId xmlns:a16="http://schemas.microsoft.com/office/drawing/2014/main" id="{A6E35379-51FD-4D93-98EA-A2DC33C2742E}"/>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94403FEC-FFF6-7D40-9A7D-8845F2C542DC}" type="slidenum">
              <a:rPr lang="en-US" kern="1200" smtClean="0">
                <a:solidFill>
                  <a:prstClr val="black">
                    <a:tint val="75000"/>
                  </a:prstClr>
                </a:solidFill>
                <a:latin typeface="Calibri" panose="020F0502020204030204"/>
                <a:ea typeface="+mn-ea"/>
                <a:cs typeface="+mn-cs"/>
              </a:rPr>
              <a:pPr>
                <a:spcAft>
                  <a:spcPts val="600"/>
                </a:spcAft>
                <a:defRPr/>
              </a:pPr>
              <a:t>18</a:t>
            </a:fld>
            <a:endParaRPr lang="en-US" kern="1200">
              <a:solidFill>
                <a:prstClr val="black">
                  <a:tint val="75000"/>
                </a:prstClr>
              </a:solidFill>
              <a:latin typeface="Calibri" panose="020F0502020204030204"/>
              <a:ea typeface="+mn-ea"/>
              <a:cs typeface="+mn-cs"/>
            </a:endParaRPr>
          </a:p>
        </p:txBody>
      </p:sp>
      <p:sp>
        <p:nvSpPr>
          <p:cNvPr id="2" name="Rectangle 1">
            <a:extLst>
              <a:ext uri="{FF2B5EF4-FFF2-40B4-BE49-F238E27FC236}">
                <a16:creationId xmlns:a16="http://schemas.microsoft.com/office/drawing/2014/main" id="{641533D4-18B6-4C10-B71A-B580F186768C}"/>
              </a:ext>
            </a:extLst>
          </p:cNvPr>
          <p:cNvSpPr/>
          <p:nvPr/>
        </p:nvSpPr>
        <p:spPr>
          <a:xfrm>
            <a:off x="5981225" y="3275112"/>
            <a:ext cx="234360" cy="307777"/>
          </a:xfrm>
          <a:prstGeom prst="rect">
            <a:avLst/>
          </a:prstGeom>
        </p:spPr>
        <p:txBody>
          <a:bodyPr wrap="none">
            <a:spAutoFit/>
          </a:bodyPr>
          <a:lstStyle/>
          <a:p>
            <a:pPr>
              <a:spcAft>
                <a:spcPts val="600"/>
              </a:spcAft>
            </a:pPr>
            <a:r>
              <a:rPr lang="en-US">
                <a:latin typeface="Arial" panose="020B0604020202020204" pitchFamily="34" charset="0"/>
              </a:rPr>
              <a:t> </a:t>
            </a:r>
            <a:endParaRPr lang="en-US"/>
          </a:p>
        </p:txBody>
      </p:sp>
      <p:sp>
        <p:nvSpPr>
          <p:cNvPr id="5" name="Rectangle 4">
            <a:extLst>
              <a:ext uri="{FF2B5EF4-FFF2-40B4-BE49-F238E27FC236}">
                <a16:creationId xmlns:a16="http://schemas.microsoft.com/office/drawing/2014/main" id="{65C982C4-215C-41C4-AD15-7A340D1FA670}"/>
              </a:ext>
            </a:extLst>
          </p:cNvPr>
          <p:cNvSpPr/>
          <p:nvPr/>
        </p:nvSpPr>
        <p:spPr>
          <a:xfrm>
            <a:off x="5981225" y="3275112"/>
            <a:ext cx="234360" cy="307777"/>
          </a:xfrm>
          <a:prstGeom prst="rect">
            <a:avLst/>
          </a:prstGeom>
        </p:spPr>
        <p:txBody>
          <a:bodyPr wrap="none">
            <a:spAutoFit/>
          </a:bodyPr>
          <a:lstStyle/>
          <a:p>
            <a:pPr>
              <a:spcAft>
                <a:spcPts val="600"/>
              </a:spcAft>
            </a:pPr>
            <a:r>
              <a:rPr lang="en-US">
                <a:latin typeface="Arial" panose="020B0604020202020204" pitchFamily="34" charset="0"/>
              </a:rPr>
              <a:t> </a:t>
            </a:r>
            <a:endParaRPr lang="en-US"/>
          </a:p>
        </p:txBody>
      </p:sp>
    </p:spTree>
    <p:extLst>
      <p:ext uri="{BB962C8B-B14F-4D97-AF65-F5344CB8AC3E}">
        <p14:creationId xmlns:p14="http://schemas.microsoft.com/office/powerpoint/2010/main" val="4043402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877662" y="2412975"/>
            <a:ext cx="4825093" cy="1325700"/>
          </a:xfrm>
          <a:prstGeom prst="rect">
            <a:avLst/>
          </a:prstGeom>
          <a:noFill/>
          <a:ln w="9525" cap="flat" cmpd="sng">
            <a:noFill/>
            <a:prstDash val="solid"/>
            <a:round/>
            <a:headEnd type="none" w="med" len="med"/>
            <a:tailEnd type="none" w="med" len="med"/>
          </a:ln>
          <a:effectLst/>
        </p:spPr>
        <p:txBody>
          <a:bodyPr wrap="square" lIns="91425" tIns="45700" rIns="91425" bIns="45700" anchor="ctr" anchorCtr="0">
            <a:noAutofit/>
          </a:bodyPr>
          <a:lstStyle/>
          <a:p>
            <a:pPr marL="0" marR="0" lvl="0" indent="-381000" algn="ctr" rtl="0">
              <a:lnSpc>
                <a:spcPct val="100000"/>
              </a:lnSpc>
              <a:spcBef>
                <a:spcPts val="0"/>
              </a:spcBef>
              <a:spcAft>
                <a:spcPts val="0"/>
              </a:spcAft>
              <a:buClr>
                <a:schemeClr val="dk1"/>
              </a:buClr>
              <a:buSzPts val="6000"/>
              <a:buFont typeface="Calibri"/>
              <a:buNone/>
            </a:pPr>
            <a:r>
              <a:rPr lang="en-US" sz="6000" u="none" strike="noStrike" cap="none">
                <a:solidFill>
                  <a:schemeClr val="tx1">
                    <a:lumMod val="90000"/>
                    <a:lumOff val="10000"/>
                  </a:schemeClr>
                </a:solidFill>
                <a:latin typeface="Cambria" charset="0"/>
                <a:ea typeface="Cambria" charset="0"/>
                <a:cs typeface="Cambria" charset="0"/>
                <a:sym typeface="Calibri"/>
              </a:rPr>
              <a:t>Thank You!</a:t>
            </a:r>
          </a:p>
        </p:txBody>
      </p:sp>
      <p:sp>
        <p:nvSpPr>
          <p:cNvPr id="5" name="Content Placeholder 2">
            <a:extLst>
              <a:ext uri="{FF2B5EF4-FFF2-40B4-BE49-F238E27FC236}">
                <a16:creationId xmlns:a16="http://schemas.microsoft.com/office/drawing/2014/main" id="{64097486-F3A0-4E34-88DE-0B0CC0B49A7E}"/>
              </a:ext>
            </a:extLst>
          </p:cNvPr>
          <p:cNvSpPr txBox="1">
            <a:spLocks/>
          </p:cNvSpPr>
          <p:nvPr/>
        </p:nvSpPr>
        <p:spPr>
          <a:xfrm>
            <a:off x="870819" y="4819671"/>
            <a:ext cx="2418289"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JAMES BERNARD</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Director, Global Partnerships</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ahyp="http://schemas.microsoft.com/office/drawing/2018/hyperlinkcolor" xmlns="" val="tx"/>
                    </a:ext>
                  </a:extLst>
                </a:hlinkClick>
              </a:rPr>
              <a:t>jbernard@resonanceglobal.com</a:t>
            </a:r>
            <a:endParaRPr lang="en-US" sz="1200">
              <a:latin typeface="Arial" panose="020B0604020202020204" pitchFamily="34" charset="0"/>
              <a:ea typeface="Heuristica" charset="0"/>
              <a:cs typeface="Arial" panose="020B0604020202020204" pitchFamily="34" charset="0"/>
            </a:endParaRPr>
          </a:p>
        </p:txBody>
      </p:sp>
      <p:sp>
        <p:nvSpPr>
          <p:cNvPr id="7" name="Content Placeholder 2">
            <a:extLst>
              <a:ext uri="{FF2B5EF4-FFF2-40B4-BE49-F238E27FC236}">
                <a16:creationId xmlns:a16="http://schemas.microsoft.com/office/drawing/2014/main" id="{8BFA2DAC-38BA-48A6-ACD6-CB1E487100D3}"/>
              </a:ext>
            </a:extLst>
          </p:cNvPr>
          <p:cNvSpPr txBox="1">
            <a:spLocks/>
          </p:cNvSpPr>
          <p:nvPr/>
        </p:nvSpPr>
        <p:spPr>
          <a:xfrm>
            <a:off x="3450623" y="4819671"/>
            <a:ext cx="227478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EMILY CLAYTON</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Senior Manager</a:t>
            </a:r>
            <a:endParaRPr lang="en-US" sz="1200">
              <a:latin typeface="Arial" panose="020B0604020202020204" pitchFamily="34" charset="0"/>
              <a:ea typeface="Heuristica" charset="0"/>
              <a:cs typeface="Arial" panose="020B0604020202020204" pitchFamily="34" charset="0"/>
            </a:endParaRP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ahyp="http://schemas.microsoft.com/office/drawing/2018/hyperlinkcolor" xmlns="" val="tx"/>
                    </a:ext>
                  </a:extLst>
                </a:hlinkClick>
              </a:rPr>
              <a:t>eclayton@resonanceglobal.com</a:t>
            </a:r>
            <a:endParaRPr lang="en-US" sz="1200">
              <a:latin typeface="Arial" panose="020B0604020202020204" pitchFamily="34" charset="0"/>
              <a:ea typeface="Heuristica" charset="0"/>
              <a:cs typeface="Arial" panose="020B0604020202020204" pitchFamily="34" charset="0"/>
            </a:endParaRPr>
          </a:p>
        </p:txBody>
      </p:sp>
      <p:sp>
        <p:nvSpPr>
          <p:cNvPr id="8" name="Content Placeholder 2">
            <a:extLst>
              <a:ext uri="{FF2B5EF4-FFF2-40B4-BE49-F238E27FC236}">
                <a16:creationId xmlns:a16="http://schemas.microsoft.com/office/drawing/2014/main" id="{4F9C4AA3-47B3-4E8D-AC88-156603A26DAA}"/>
              </a:ext>
            </a:extLst>
          </p:cNvPr>
          <p:cNvSpPr txBox="1">
            <a:spLocks/>
          </p:cNvSpPr>
          <p:nvPr/>
        </p:nvSpPr>
        <p:spPr>
          <a:xfrm>
            <a:off x="870819" y="5780069"/>
            <a:ext cx="213972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KIM COURI</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Senior Consultant</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ahyp="http://schemas.microsoft.com/office/drawing/2018/hyperlinkcolor" xmlns="" val="tx"/>
                    </a:ext>
                  </a:extLst>
                </a:hlinkClick>
              </a:rPr>
              <a:t>kcouri@resonanceglobal.com</a:t>
            </a:r>
            <a:endParaRPr lang="en-US" sz="1200">
              <a:latin typeface="Arial" panose="020B0604020202020204" pitchFamily="34" charset="0"/>
              <a:ea typeface="Heuristica" charset="0"/>
              <a:cs typeface="Arial" panose="020B0604020202020204" pitchFamily="34" charset="0"/>
            </a:endParaRPr>
          </a:p>
        </p:txBody>
      </p:sp>
      <p:pic>
        <p:nvPicPr>
          <p:cNvPr id="10" name="Picture 9">
            <a:extLst>
              <a:ext uri="{FF2B5EF4-FFF2-40B4-BE49-F238E27FC236}">
                <a16:creationId xmlns:a16="http://schemas.microsoft.com/office/drawing/2014/main" id="{D04D86B8-A048-4395-8AF9-B782F5676FA5}"/>
              </a:ext>
            </a:extLst>
          </p:cNvPr>
          <p:cNvPicPr>
            <a:picLocks noChangeAspect="1"/>
          </p:cNvPicPr>
          <p:nvPr/>
        </p:nvPicPr>
        <p:blipFill rotWithShape="1">
          <a:blip r:embed="rId4"/>
          <a:srcRect l="-2147" t="9178" r="-2719" b="9178"/>
          <a:stretch/>
        </p:blipFill>
        <p:spPr>
          <a:xfrm>
            <a:off x="6627011" y="0"/>
            <a:ext cx="8819147" cy="6858000"/>
          </a:xfrm>
          <a:prstGeom prst="rect">
            <a:avLst/>
          </a:prstGeom>
        </p:spPr>
      </p:pic>
      <p:sp>
        <p:nvSpPr>
          <p:cNvPr id="2" name="Slide Number Placeholder 1">
            <a:extLst>
              <a:ext uri="{FF2B5EF4-FFF2-40B4-BE49-F238E27FC236}">
                <a16:creationId xmlns:a16="http://schemas.microsoft.com/office/drawing/2014/main" id="{E177B435-B83A-4C9F-9D34-5088808C012A}"/>
              </a:ext>
            </a:extLst>
          </p:cNvPr>
          <p:cNvSpPr>
            <a:spLocks noGrp="1"/>
          </p:cNvSpPr>
          <p:nvPr>
            <p:ph type="sldNum" sz="quarter" idx="12"/>
          </p:nvPr>
        </p:nvSpPr>
        <p:spPr/>
        <p:txBody>
          <a:bodyPr/>
          <a:lstStyle/>
          <a:p>
            <a:fld id="{94403FEC-FFF6-7D40-9A7D-8845F2C542DC}" type="slidenum">
              <a:rPr lang="en-US" smtClean="0"/>
              <a:t>19</a:t>
            </a:fld>
            <a:endParaRPr lang="en-US"/>
          </a:p>
        </p:txBody>
      </p:sp>
      <p:sp>
        <p:nvSpPr>
          <p:cNvPr id="11" name="Content Placeholder 2">
            <a:extLst>
              <a:ext uri="{FF2B5EF4-FFF2-40B4-BE49-F238E27FC236}">
                <a16:creationId xmlns:a16="http://schemas.microsoft.com/office/drawing/2014/main" id="{6DAAE071-0B89-CE42-86FE-4C681FBED248}"/>
              </a:ext>
            </a:extLst>
          </p:cNvPr>
          <p:cNvSpPr txBox="1">
            <a:spLocks/>
          </p:cNvSpPr>
          <p:nvPr/>
        </p:nvSpPr>
        <p:spPr>
          <a:xfrm>
            <a:off x="3585683" y="5780069"/>
            <a:ext cx="2139722" cy="1118382"/>
          </a:xfrm>
          <a:prstGeom prst="rect">
            <a:avLst/>
          </a:prstGeom>
          <a:solidFill>
            <a:srgbClr val="FFFFFF">
              <a:alpha val="0"/>
            </a:srgbClr>
          </a:solidFill>
        </p:spPr>
        <p:txBody>
          <a:bodyPr vert="horz" wrap="none"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6360" lvl="1" algn="r">
              <a:spcBef>
                <a:spcPts val="0"/>
              </a:spcBef>
              <a:buFont typeface="Arial"/>
              <a:buNone/>
            </a:pPr>
            <a:r>
              <a:rPr lang="en-US" sz="1200" b="1" spc="300">
                <a:latin typeface="Arial" panose="020B0604020202020204" pitchFamily="34" charset="0"/>
                <a:ea typeface="Lato" charset="0"/>
                <a:cs typeface="Arial" panose="020B0604020202020204" pitchFamily="34" charset="0"/>
              </a:rPr>
              <a:t>DIPA SHARIF</a:t>
            </a:r>
          </a:p>
          <a:p>
            <a:pPr marL="106360" lvl="1" algn="r">
              <a:spcBef>
                <a:spcPts val="0"/>
              </a:spcBef>
              <a:buFont typeface="Arial"/>
              <a:buNone/>
            </a:pPr>
            <a:r>
              <a:rPr lang="en-US" sz="1200" i="1">
                <a:latin typeface="Arial" panose="020B0604020202020204" pitchFamily="34" charset="0"/>
                <a:ea typeface="Heuristica" charset="0"/>
                <a:cs typeface="Arial" panose="020B0604020202020204" pitchFamily="34" charset="0"/>
              </a:rPr>
              <a:t>Consultant</a:t>
            </a:r>
            <a:r>
              <a:rPr lang="en-US" sz="1200">
                <a:latin typeface="Arial" panose="020B0604020202020204" pitchFamily="34" charset="0"/>
                <a:ea typeface="Heuristica" charset="0"/>
                <a:cs typeface="Arial" panose="020B0604020202020204" pitchFamily="34" charset="0"/>
              </a:rPr>
              <a:t> </a:t>
            </a:r>
          </a:p>
          <a:p>
            <a:pPr marL="106360" lvl="1" algn="r">
              <a:spcBef>
                <a:spcPts val="0"/>
              </a:spcBef>
              <a:buNone/>
            </a:pPr>
            <a:r>
              <a:rPr lang="en-US" sz="1200">
                <a:latin typeface="Arial" panose="020B0604020202020204" pitchFamily="34" charset="0"/>
                <a:ea typeface="Heuristica" charset="0"/>
                <a:cs typeface="Arial" panose="020B0604020202020204" pitchFamily="34" charset="0"/>
                <a:hlinkClick r:id="rId3">
                  <a:extLst>
                    <a:ext uri="{A12FA001-AC4F-418D-AE19-62706E023703}">
                      <ahyp:hlinkClr xmlns:ahyp="http://schemas.microsoft.com/office/drawing/2018/hyperlinkcolor" xmlns="" val="tx"/>
                    </a:ext>
                  </a:extLst>
                </a:hlinkClick>
              </a:rPr>
              <a:t>dsharif_ct@resonanceglobal.com</a:t>
            </a:r>
            <a:endParaRPr lang="en-US" sz="1200">
              <a:latin typeface="Arial" panose="020B0604020202020204" pitchFamily="34" charset="0"/>
              <a:ea typeface="Heuristica" charset="0"/>
              <a:cs typeface="Arial" panose="020B0604020202020204" pitchFamily="34" charset="0"/>
            </a:endParaRPr>
          </a:p>
        </p:txBody>
      </p:sp>
    </p:spTree>
    <p:extLst>
      <p:ext uri="{BB962C8B-B14F-4D97-AF65-F5344CB8AC3E}">
        <p14:creationId xmlns:p14="http://schemas.microsoft.com/office/powerpoint/2010/main" val="29132140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txBox="1">
            <a:spLocks noGrp="1"/>
          </p:cNvSpPr>
          <p:nvPr>
            <p:ph type="title"/>
          </p:nvPr>
        </p:nvSpPr>
        <p:spPr>
          <a:xfrm>
            <a:off x="0" y="0"/>
            <a:ext cx="3437623" cy="6858000"/>
          </a:xfrm>
          <a:prstGeom prst="rect">
            <a:avLst/>
          </a:prstGeom>
          <a:solidFill>
            <a:schemeClr val="bg2"/>
          </a:solidFill>
          <a:ln>
            <a:noFill/>
          </a:ln>
        </p:spPr>
        <p:txBody>
          <a:bodyPr wrap="square" lIns="91425" tIns="45700" rIns="91425" bIns="45700" anchor="ctr" anchorCtr="0">
            <a:noAutofit/>
          </a:bodyPr>
          <a:lstStyle/>
          <a:p>
            <a:pPr marL="0" marR="0" lvl="0" indent="-342900" algn="ctr" rtl="0">
              <a:spcBef>
                <a:spcPts val="0"/>
              </a:spcBef>
              <a:buClr>
                <a:schemeClr val="dk1"/>
              </a:buClr>
              <a:buSzPct val="100000"/>
              <a:buFont typeface="Calibri"/>
              <a:buNone/>
            </a:pPr>
            <a:r>
              <a:rPr lang="en-US" sz="5400" b="0" i="0" u="none" strike="noStrike" cap="none">
                <a:latin typeface="Cambria" charset="0"/>
                <a:ea typeface="Cambria" charset="0"/>
                <a:cs typeface="Cambria" charset="0"/>
                <a:sym typeface="Calibri"/>
              </a:rPr>
              <a:t>Agenda</a:t>
            </a:r>
          </a:p>
        </p:txBody>
      </p:sp>
      <p:sp>
        <p:nvSpPr>
          <p:cNvPr id="6" name="Rectangle 5">
            <a:extLst>
              <a:ext uri="{FF2B5EF4-FFF2-40B4-BE49-F238E27FC236}">
                <a16:creationId xmlns:a16="http://schemas.microsoft.com/office/drawing/2014/main" id="{ECDFA5F6-BEAD-4ACB-BD54-68C37CFC7AAE}"/>
              </a:ext>
            </a:extLst>
          </p:cNvPr>
          <p:cNvSpPr/>
          <p:nvPr/>
        </p:nvSpPr>
        <p:spPr>
          <a:xfrm>
            <a:off x="3339548" y="0"/>
            <a:ext cx="892225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C33C70-698E-49B6-9F40-DF2ECD3BC725}"/>
              </a:ext>
            </a:extLst>
          </p:cNvPr>
          <p:cNvSpPr txBox="1"/>
          <p:nvPr/>
        </p:nvSpPr>
        <p:spPr>
          <a:xfrm>
            <a:off x="3916639" y="1843950"/>
            <a:ext cx="7053702" cy="3170099"/>
          </a:xfrm>
          <a:prstGeom prst="rect">
            <a:avLst/>
          </a:prstGeom>
          <a:noFill/>
        </p:spPr>
        <p:txBody>
          <a:bodyPr wrap="square" rtlCol="0" anchor="t">
            <a:spAutoFit/>
          </a:bodyPr>
          <a:lstStyle/>
          <a:p>
            <a:pPr marL="630238" indent="-630238">
              <a:spcAft>
                <a:spcPts val="1800"/>
              </a:spcAft>
              <a:buFont typeface="Wingdings" panose="05000000000000000000" pitchFamily="2" charset="2"/>
              <a:buChar char="q"/>
              <a:tabLst>
                <a:tab pos="2624138" algn="r"/>
                <a:tab pos="3140075" algn="l"/>
              </a:tabLst>
            </a:pPr>
            <a:r>
              <a:rPr lang="en-US" sz="2800" dirty="0">
                <a:solidFill>
                  <a:schemeClr val="bg1"/>
                </a:solidFill>
                <a:latin typeface="Calibri" panose="020F0502020204030204" pitchFamily="34" charset="0"/>
                <a:cs typeface="Calibri" panose="020F0502020204030204" pitchFamily="34" charset="0"/>
              </a:rPr>
              <a:t>Timeline &amp; Upcoming Engagements</a:t>
            </a:r>
          </a:p>
          <a:p>
            <a:pPr marL="630238" indent="-630238">
              <a:spcAft>
                <a:spcPts val="1800"/>
              </a:spcAft>
              <a:buFont typeface="Wingdings" panose="05000000000000000000" pitchFamily="2" charset="2"/>
              <a:buChar char="q"/>
              <a:tabLst>
                <a:tab pos="2624138" algn="r"/>
                <a:tab pos="3140075" algn="l"/>
              </a:tabLst>
            </a:pPr>
            <a:r>
              <a:rPr lang="en-US" sz="2800" dirty="0">
                <a:solidFill>
                  <a:schemeClr val="bg1"/>
                </a:solidFill>
                <a:latin typeface="Calibri" panose="020F0502020204030204" pitchFamily="34" charset="0"/>
                <a:cs typeface="Calibri" panose="020F0502020204030204" pitchFamily="34" charset="0"/>
              </a:rPr>
              <a:t>Future State Opportunities</a:t>
            </a:r>
          </a:p>
          <a:p>
            <a:pPr marL="630238" indent="-630238">
              <a:spcAft>
                <a:spcPts val="1800"/>
              </a:spcAft>
              <a:buFont typeface="Wingdings" panose="05000000000000000000" pitchFamily="2" charset="2"/>
              <a:buChar char="q"/>
              <a:tabLst>
                <a:tab pos="2624138" algn="r"/>
                <a:tab pos="3140075" algn="l"/>
              </a:tabLst>
            </a:pPr>
            <a:r>
              <a:rPr lang="en-US" sz="2800" dirty="0">
                <a:solidFill>
                  <a:schemeClr val="bg1"/>
                </a:solidFill>
                <a:latin typeface="Calibri" panose="020F0502020204030204" pitchFamily="34" charset="0"/>
                <a:cs typeface="Calibri" panose="020F0502020204030204" pitchFamily="34" charset="0"/>
              </a:rPr>
              <a:t>IQVIA Presentation/Q&amp;A</a:t>
            </a:r>
          </a:p>
          <a:p>
            <a:pPr marL="630238" indent="-630238">
              <a:spcAft>
                <a:spcPts val="1800"/>
              </a:spcAft>
              <a:buFont typeface="Wingdings" panose="05000000000000000000" pitchFamily="2" charset="2"/>
              <a:buChar char="q"/>
              <a:tabLst>
                <a:tab pos="2624138" algn="r"/>
                <a:tab pos="3140075" algn="l"/>
              </a:tabLst>
            </a:pPr>
            <a:r>
              <a:rPr lang="en-US" sz="2800" dirty="0">
                <a:solidFill>
                  <a:schemeClr val="bg1"/>
                </a:solidFill>
                <a:latin typeface="Calibri" panose="020F0502020204030204" pitchFamily="34" charset="0"/>
                <a:cs typeface="Calibri" panose="020F0502020204030204" pitchFamily="34" charset="0"/>
              </a:rPr>
              <a:t>Discussion &amp; Temperature Check</a:t>
            </a:r>
          </a:p>
          <a:p>
            <a:pPr marL="630238" indent="-630238">
              <a:spcAft>
                <a:spcPts val="1800"/>
              </a:spcAft>
              <a:buFont typeface="Wingdings" panose="05000000000000000000" pitchFamily="2" charset="2"/>
              <a:buChar char="q"/>
              <a:tabLst>
                <a:tab pos="2624138" algn="r"/>
                <a:tab pos="3140075" algn="l"/>
              </a:tabLst>
            </a:pPr>
            <a:r>
              <a:rPr lang="en-US" sz="2800" dirty="0">
                <a:solidFill>
                  <a:schemeClr val="bg1"/>
                </a:solidFill>
                <a:latin typeface="Calibri" panose="020F0502020204030204" pitchFamily="34" charset="0"/>
                <a:cs typeface="Calibri" panose="020F0502020204030204" pitchFamily="34" charset="0"/>
              </a:rPr>
              <a:t>Next Steps</a:t>
            </a:r>
          </a:p>
        </p:txBody>
      </p:sp>
    </p:spTree>
    <p:extLst>
      <p:ext uri="{BB962C8B-B14F-4D97-AF65-F5344CB8AC3E}">
        <p14:creationId xmlns:p14="http://schemas.microsoft.com/office/powerpoint/2010/main" val="4162015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DCD4-3F75-1741-8841-FA15717D00E8}"/>
              </a:ext>
            </a:extLst>
          </p:cNvPr>
          <p:cNvSpPr>
            <a:spLocks noGrp="1"/>
          </p:cNvSpPr>
          <p:nvPr>
            <p:ph type="title"/>
          </p:nvPr>
        </p:nvSpPr>
        <p:spPr/>
        <p:txBody>
          <a:bodyPr/>
          <a:lstStyle/>
          <a:p>
            <a:r>
              <a:rPr lang="en-US"/>
              <a:t>Timeline &amp; Expectations</a:t>
            </a:r>
          </a:p>
        </p:txBody>
      </p:sp>
      <p:sp>
        <p:nvSpPr>
          <p:cNvPr id="3" name="Slide Number Placeholder 2">
            <a:extLst>
              <a:ext uri="{FF2B5EF4-FFF2-40B4-BE49-F238E27FC236}">
                <a16:creationId xmlns:a16="http://schemas.microsoft.com/office/drawing/2014/main" id="{0F049123-7AB2-7C4C-8FC1-2EF6B9518529}"/>
              </a:ext>
            </a:extLst>
          </p:cNvPr>
          <p:cNvSpPr>
            <a:spLocks noGrp="1"/>
          </p:cNvSpPr>
          <p:nvPr>
            <p:ph type="sldNum" sz="quarter" idx="12"/>
          </p:nvPr>
        </p:nvSpPr>
        <p:spPr/>
        <p:txBody>
          <a:bodyPr/>
          <a:lstStyle/>
          <a:p>
            <a:fld id="{94403FEC-FFF6-7D40-9A7D-8845F2C542DC}" type="slidenum">
              <a:rPr lang="en-US" smtClean="0"/>
              <a:t>3</a:t>
            </a:fld>
            <a:endParaRPr lang="en-US"/>
          </a:p>
        </p:txBody>
      </p:sp>
      <p:sp>
        <p:nvSpPr>
          <p:cNvPr id="4" name="Right Arrow 3">
            <a:extLst>
              <a:ext uri="{FF2B5EF4-FFF2-40B4-BE49-F238E27FC236}">
                <a16:creationId xmlns:a16="http://schemas.microsoft.com/office/drawing/2014/main" id="{4AC6107F-861D-4646-B81C-E35241EA8230}"/>
              </a:ext>
            </a:extLst>
          </p:cNvPr>
          <p:cNvSpPr/>
          <p:nvPr/>
        </p:nvSpPr>
        <p:spPr>
          <a:xfrm>
            <a:off x="751268" y="3596141"/>
            <a:ext cx="10689464" cy="5022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9283EFA-F3A7-AA49-A83D-BFA2A42DD1C2}"/>
              </a:ext>
            </a:extLst>
          </p:cNvPr>
          <p:cNvCxnSpPr>
            <a:cxnSpLocks/>
          </p:cNvCxnSpPr>
          <p:nvPr/>
        </p:nvCxnSpPr>
        <p:spPr>
          <a:xfrm>
            <a:off x="1652968"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71C57D-FD7D-954F-89CE-1ACFCF8CC8E4}"/>
              </a:ext>
            </a:extLst>
          </p:cNvPr>
          <p:cNvCxnSpPr>
            <a:cxnSpLocks/>
          </p:cNvCxnSpPr>
          <p:nvPr/>
        </p:nvCxnSpPr>
        <p:spPr>
          <a:xfrm>
            <a:off x="3241060" y="3532641"/>
            <a:ext cx="0" cy="263838"/>
          </a:xfrm>
          <a:prstGeom prst="line">
            <a:avLst/>
          </a:prstGeom>
          <a:ln w="38100">
            <a:solidFill>
              <a:srgbClr val="2E2168"/>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215E1F-DF2C-064D-93C9-7F26E3992390}"/>
              </a:ext>
            </a:extLst>
          </p:cNvPr>
          <p:cNvSpPr txBox="1"/>
          <p:nvPr/>
        </p:nvSpPr>
        <p:spPr>
          <a:xfrm>
            <a:off x="574452" y="2548994"/>
            <a:ext cx="2157032" cy="738664"/>
          </a:xfrm>
          <a:prstGeom prst="rect">
            <a:avLst/>
          </a:prstGeom>
          <a:noFill/>
        </p:spPr>
        <p:txBody>
          <a:bodyPr wrap="square" rtlCol="0">
            <a:spAutoFit/>
          </a:bodyPr>
          <a:lstStyle/>
          <a:p>
            <a:pPr algn="ctr"/>
            <a:r>
              <a:rPr lang="en-US" b="1">
                <a:solidFill>
                  <a:schemeClr val="accent4"/>
                </a:solidFill>
              </a:rPr>
              <a:t>Governance Committee Meeting </a:t>
            </a:r>
          </a:p>
          <a:p>
            <a:pPr algn="ctr"/>
            <a:r>
              <a:rPr lang="en-US" b="1">
                <a:solidFill>
                  <a:schemeClr val="accent4"/>
                </a:solidFill>
              </a:rPr>
              <a:t>(Today)</a:t>
            </a:r>
          </a:p>
        </p:txBody>
      </p:sp>
      <p:sp>
        <p:nvSpPr>
          <p:cNvPr id="19" name="TextBox 18">
            <a:extLst>
              <a:ext uri="{FF2B5EF4-FFF2-40B4-BE49-F238E27FC236}">
                <a16:creationId xmlns:a16="http://schemas.microsoft.com/office/drawing/2014/main" id="{AD89D3AD-24FF-BA4B-A102-92346FD24D07}"/>
              </a:ext>
            </a:extLst>
          </p:cNvPr>
          <p:cNvSpPr txBox="1"/>
          <p:nvPr/>
        </p:nvSpPr>
        <p:spPr>
          <a:xfrm>
            <a:off x="2385725" y="2955394"/>
            <a:ext cx="1710670" cy="600164"/>
          </a:xfrm>
          <a:prstGeom prst="rect">
            <a:avLst/>
          </a:prstGeom>
          <a:noFill/>
        </p:spPr>
        <p:txBody>
          <a:bodyPr wrap="square" rtlCol="0">
            <a:spAutoFit/>
          </a:bodyPr>
          <a:lstStyle/>
          <a:p>
            <a:pPr algn="ctr"/>
            <a:r>
              <a:rPr lang="en-US" sz="1100" i="1">
                <a:solidFill>
                  <a:srgbClr val="2E2168"/>
                </a:solidFill>
              </a:rPr>
              <a:t>Donor Check-In, </a:t>
            </a:r>
          </a:p>
          <a:p>
            <a:pPr algn="ctr"/>
            <a:r>
              <a:rPr lang="en-US" sz="1100" i="1">
                <a:solidFill>
                  <a:srgbClr val="2E2168"/>
                </a:solidFill>
              </a:rPr>
              <a:t>Part I</a:t>
            </a:r>
          </a:p>
          <a:p>
            <a:pPr algn="ctr"/>
            <a:r>
              <a:rPr lang="en-US" sz="1100" i="1">
                <a:solidFill>
                  <a:srgbClr val="2E2168"/>
                </a:solidFill>
              </a:rPr>
              <a:t>(October 17)</a:t>
            </a:r>
          </a:p>
        </p:txBody>
      </p:sp>
      <p:sp>
        <p:nvSpPr>
          <p:cNvPr id="21" name="TextBox 20">
            <a:extLst>
              <a:ext uri="{FF2B5EF4-FFF2-40B4-BE49-F238E27FC236}">
                <a16:creationId xmlns:a16="http://schemas.microsoft.com/office/drawing/2014/main" id="{F2F22582-F8F6-C944-BEF3-B2EC976BDD3D}"/>
              </a:ext>
            </a:extLst>
          </p:cNvPr>
          <p:cNvSpPr txBox="1"/>
          <p:nvPr/>
        </p:nvSpPr>
        <p:spPr>
          <a:xfrm>
            <a:off x="3915736" y="2955394"/>
            <a:ext cx="1710670" cy="600164"/>
          </a:xfrm>
          <a:prstGeom prst="rect">
            <a:avLst/>
          </a:prstGeom>
          <a:noFill/>
        </p:spPr>
        <p:txBody>
          <a:bodyPr wrap="square" rtlCol="0">
            <a:spAutoFit/>
          </a:bodyPr>
          <a:lstStyle/>
          <a:p>
            <a:pPr algn="ctr"/>
            <a:r>
              <a:rPr lang="en-US" sz="1100" i="1">
                <a:solidFill>
                  <a:srgbClr val="2E2168"/>
                </a:solidFill>
              </a:rPr>
              <a:t>Donor Check-In, </a:t>
            </a:r>
          </a:p>
          <a:p>
            <a:pPr algn="ctr"/>
            <a:r>
              <a:rPr lang="en-US" sz="1100" i="1">
                <a:solidFill>
                  <a:srgbClr val="2E2168"/>
                </a:solidFill>
              </a:rPr>
              <a:t>Part II</a:t>
            </a:r>
          </a:p>
          <a:p>
            <a:pPr algn="ctr"/>
            <a:r>
              <a:rPr lang="en-US" sz="1100" i="1">
                <a:solidFill>
                  <a:srgbClr val="2E2168"/>
                </a:solidFill>
              </a:rPr>
              <a:t>(November 6)</a:t>
            </a:r>
          </a:p>
        </p:txBody>
      </p:sp>
      <p:cxnSp>
        <p:nvCxnSpPr>
          <p:cNvPr id="23" name="Straight Connector 22">
            <a:extLst>
              <a:ext uri="{FF2B5EF4-FFF2-40B4-BE49-F238E27FC236}">
                <a16:creationId xmlns:a16="http://schemas.microsoft.com/office/drawing/2014/main" id="{4C59A247-4730-3546-8959-EAF1FBBBFEC2}"/>
              </a:ext>
            </a:extLst>
          </p:cNvPr>
          <p:cNvCxnSpPr>
            <a:cxnSpLocks/>
          </p:cNvCxnSpPr>
          <p:nvPr/>
        </p:nvCxnSpPr>
        <p:spPr>
          <a:xfrm>
            <a:off x="4771071" y="3532641"/>
            <a:ext cx="0" cy="263838"/>
          </a:xfrm>
          <a:prstGeom prst="line">
            <a:avLst/>
          </a:prstGeom>
          <a:ln w="38100">
            <a:solidFill>
              <a:srgbClr val="2E2168"/>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2F3C61A-D9BA-274B-856C-70DE4F8AF4CE}"/>
              </a:ext>
            </a:extLst>
          </p:cNvPr>
          <p:cNvGrpSpPr/>
          <p:nvPr/>
        </p:nvGrpSpPr>
        <p:grpSpPr>
          <a:xfrm>
            <a:off x="7415770" y="2548994"/>
            <a:ext cx="2157032" cy="3310531"/>
            <a:chOff x="7460220" y="2548994"/>
            <a:chExt cx="2157032" cy="3310531"/>
          </a:xfrm>
        </p:grpSpPr>
        <p:cxnSp>
          <p:nvCxnSpPr>
            <p:cNvPr id="12" name="Straight Connector 11">
              <a:extLst>
                <a:ext uri="{FF2B5EF4-FFF2-40B4-BE49-F238E27FC236}">
                  <a16:creationId xmlns:a16="http://schemas.microsoft.com/office/drawing/2014/main" id="{81D501D5-A98A-D748-827B-D53DE935AF9D}"/>
                </a:ext>
              </a:extLst>
            </p:cNvPr>
            <p:cNvCxnSpPr>
              <a:cxnSpLocks/>
            </p:cNvCxnSpPr>
            <p:nvPr/>
          </p:nvCxnSpPr>
          <p:spPr>
            <a:xfrm>
              <a:off x="8538736" y="3365500"/>
              <a:ext cx="0" cy="1051123"/>
            </a:xfrm>
            <a:prstGeom prst="line">
              <a:avLst/>
            </a:prstGeom>
            <a:ln w="381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B47E1-D94C-7B45-843A-1752A643668A}"/>
                </a:ext>
              </a:extLst>
            </p:cNvPr>
            <p:cNvSpPr txBox="1"/>
            <p:nvPr/>
          </p:nvSpPr>
          <p:spPr>
            <a:xfrm>
              <a:off x="7460220" y="2548994"/>
              <a:ext cx="2157032" cy="738664"/>
            </a:xfrm>
            <a:prstGeom prst="rect">
              <a:avLst/>
            </a:prstGeom>
            <a:noFill/>
          </p:spPr>
          <p:txBody>
            <a:bodyPr wrap="square" rtlCol="0">
              <a:spAutoFit/>
            </a:bodyPr>
            <a:lstStyle/>
            <a:p>
              <a:pPr algn="ctr"/>
              <a:r>
                <a:rPr lang="en-US" b="1" dirty="0">
                  <a:solidFill>
                    <a:schemeClr val="accent3"/>
                  </a:solidFill>
                </a:rPr>
                <a:t>Future State Partner Engagement Survey</a:t>
              </a:r>
            </a:p>
            <a:p>
              <a:pPr algn="ctr"/>
              <a:r>
                <a:rPr lang="en-US" b="1" dirty="0">
                  <a:solidFill>
                    <a:schemeClr val="accent3"/>
                  </a:solidFill>
                </a:rPr>
                <a:t>(November 12-15)</a:t>
              </a:r>
            </a:p>
          </p:txBody>
        </p:sp>
        <p:sp>
          <p:nvSpPr>
            <p:cNvPr id="24" name="TextBox 23">
              <a:extLst>
                <a:ext uri="{FF2B5EF4-FFF2-40B4-BE49-F238E27FC236}">
                  <a16:creationId xmlns:a16="http://schemas.microsoft.com/office/drawing/2014/main" id="{1809BDF3-850A-5F4F-803E-460E65C5A2B9}"/>
                </a:ext>
              </a:extLst>
            </p:cNvPr>
            <p:cNvSpPr txBox="1"/>
            <p:nvPr/>
          </p:nvSpPr>
          <p:spPr>
            <a:xfrm>
              <a:off x="7745236" y="4474530"/>
              <a:ext cx="1587001" cy="1384995"/>
            </a:xfrm>
            <a:prstGeom prst="rect">
              <a:avLst/>
            </a:prstGeom>
            <a:noFill/>
          </p:spPr>
          <p:txBody>
            <a:bodyPr wrap="square" rtlCol="0">
              <a:spAutoFit/>
            </a:bodyPr>
            <a:lstStyle/>
            <a:p>
              <a:pPr algn="ctr"/>
              <a:r>
                <a:rPr lang="en-US" b="1" i="1" dirty="0">
                  <a:solidFill>
                    <a:schemeClr val="accent3"/>
                  </a:solidFill>
                </a:rPr>
                <a:t>Collect responses of voting members about ways to engage in the future state</a:t>
              </a:r>
            </a:p>
          </p:txBody>
        </p:sp>
      </p:grpSp>
      <p:grpSp>
        <p:nvGrpSpPr>
          <p:cNvPr id="42" name="Group 41">
            <a:extLst>
              <a:ext uri="{FF2B5EF4-FFF2-40B4-BE49-F238E27FC236}">
                <a16:creationId xmlns:a16="http://schemas.microsoft.com/office/drawing/2014/main" id="{A402406F-50AB-C44B-BAD4-F236BB0FD873}"/>
              </a:ext>
            </a:extLst>
          </p:cNvPr>
          <p:cNvGrpSpPr/>
          <p:nvPr/>
        </p:nvGrpSpPr>
        <p:grpSpPr>
          <a:xfrm>
            <a:off x="5394947" y="2548994"/>
            <a:ext cx="2157032" cy="3310531"/>
            <a:chOff x="5394947" y="2548994"/>
            <a:chExt cx="2157032" cy="3310531"/>
          </a:xfrm>
        </p:grpSpPr>
        <p:cxnSp>
          <p:nvCxnSpPr>
            <p:cNvPr id="10" name="Straight Connector 9">
              <a:extLst>
                <a:ext uri="{FF2B5EF4-FFF2-40B4-BE49-F238E27FC236}">
                  <a16:creationId xmlns:a16="http://schemas.microsoft.com/office/drawing/2014/main" id="{0B86A3A8-33E0-D04B-8043-5E77A7AB4807}"/>
                </a:ext>
              </a:extLst>
            </p:cNvPr>
            <p:cNvCxnSpPr>
              <a:cxnSpLocks/>
            </p:cNvCxnSpPr>
            <p:nvPr/>
          </p:nvCxnSpPr>
          <p:spPr>
            <a:xfrm>
              <a:off x="6473463"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E2863F-7B25-EA49-847F-9369C58394FE}"/>
                </a:ext>
              </a:extLst>
            </p:cNvPr>
            <p:cNvSpPr txBox="1"/>
            <p:nvPr/>
          </p:nvSpPr>
          <p:spPr>
            <a:xfrm>
              <a:off x="5394947" y="2548994"/>
              <a:ext cx="2157032" cy="738664"/>
            </a:xfrm>
            <a:prstGeom prst="rect">
              <a:avLst/>
            </a:prstGeom>
            <a:noFill/>
          </p:spPr>
          <p:txBody>
            <a:bodyPr wrap="square" rtlCol="0">
              <a:spAutoFit/>
            </a:bodyPr>
            <a:lstStyle/>
            <a:p>
              <a:pPr algn="ctr"/>
              <a:r>
                <a:rPr lang="en-US" b="1">
                  <a:solidFill>
                    <a:schemeClr val="accent4"/>
                  </a:solidFill>
                </a:rPr>
                <a:t>Governance Committee Meeting </a:t>
              </a:r>
            </a:p>
            <a:p>
              <a:pPr algn="ctr"/>
              <a:r>
                <a:rPr lang="en-US" b="1">
                  <a:solidFill>
                    <a:schemeClr val="accent4"/>
                  </a:solidFill>
                </a:rPr>
                <a:t>(November 12)</a:t>
              </a:r>
            </a:p>
          </p:txBody>
        </p:sp>
        <p:sp>
          <p:nvSpPr>
            <p:cNvPr id="25" name="TextBox 24">
              <a:extLst>
                <a:ext uri="{FF2B5EF4-FFF2-40B4-BE49-F238E27FC236}">
                  <a16:creationId xmlns:a16="http://schemas.microsoft.com/office/drawing/2014/main" id="{84B8301C-19B8-D741-B1BB-CA86EC0AF0ED}"/>
                </a:ext>
              </a:extLst>
            </p:cNvPr>
            <p:cNvSpPr txBox="1"/>
            <p:nvPr/>
          </p:nvSpPr>
          <p:spPr>
            <a:xfrm>
              <a:off x="5575606" y="4474530"/>
              <a:ext cx="1790700" cy="1384995"/>
            </a:xfrm>
            <a:prstGeom prst="rect">
              <a:avLst/>
            </a:prstGeom>
            <a:noFill/>
          </p:spPr>
          <p:txBody>
            <a:bodyPr wrap="square" rtlCol="0">
              <a:spAutoFit/>
            </a:bodyPr>
            <a:lstStyle/>
            <a:p>
              <a:pPr algn="ctr"/>
              <a:r>
                <a:rPr lang="en-US" b="1" i="1">
                  <a:solidFill>
                    <a:schemeClr val="accent4"/>
                  </a:solidFill>
                </a:rPr>
                <a:t>Present options for path forward and take a temperature check-style poll during the call</a:t>
              </a:r>
            </a:p>
          </p:txBody>
        </p:sp>
      </p:grpSp>
      <p:grpSp>
        <p:nvGrpSpPr>
          <p:cNvPr id="39" name="Group 38">
            <a:extLst>
              <a:ext uri="{FF2B5EF4-FFF2-40B4-BE49-F238E27FC236}">
                <a16:creationId xmlns:a16="http://schemas.microsoft.com/office/drawing/2014/main" id="{1D301F75-2F3D-694F-851D-4C4819DCE991}"/>
              </a:ext>
            </a:extLst>
          </p:cNvPr>
          <p:cNvGrpSpPr/>
          <p:nvPr/>
        </p:nvGrpSpPr>
        <p:grpSpPr>
          <a:xfrm>
            <a:off x="9436594" y="2548994"/>
            <a:ext cx="1980211" cy="3347296"/>
            <a:chOff x="9436594" y="2548994"/>
            <a:chExt cx="1980211" cy="3347296"/>
          </a:xfrm>
        </p:grpSpPr>
        <p:cxnSp>
          <p:nvCxnSpPr>
            <p:cNvPr id="11" name="Straight Connector 10">
              <a:extLst>
                <a:ext uri="{FF2B5EF4-FFF2-40B4-BE49-F238E27FC236}">
                  <a16:creationId xmlns:a16="http://schemas.microsoft.com/office/drawing/2014/main" id="{21AC8F36-B069-2C4F-8733-1CDF661CD9D6}"/>
                </a:ext>
              </a:extLst>
            </p:cNvPr>
            <p:cNvCxnSpPr>
              <a:cxnSpLocks/>
            </p:cNvCxnSpPr>
            <p:nvPr/>
          </p:nvCxnSpPr>
          <p:spPr>
            <a:xfrm>
              <a:off x="10426699" y="3365500"/>
              <a:ext cx="0" cy="105112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7B780E-DADF-6A43-9C51-9FD2435B895D}"/>
                </a:ext>
              </a:extLst>
            </p:cNvPr>
            <p:cNvSpPr txBox="1"/>
            <p:nvPr/>
          </p:nvSpPr>
          <p:spPr>
            <a:xfrm>
              <a:off x="9436594" y="2548994"/>
              <a:ext cx="1980211" cy="738664"/>
            </a:xfrm>
            <a:prstGeom prst="rect">
              <a:avLst/>
            </a:prstGeom>
            <a:noFill/>
          </p:spPr>
          <p:txBody>
            <a:bodyPr wrap="square" rtlCol="0">
              <a:spAutoFit/>
            </a:bodyPr>
            <a:lstStyle/>
            <a:p>
              <a:pPr algn="ctr"/>
              <a:r>
                <a:rPr lang="en-US" b="1">
                  <a:solidFill>
                    <a:schemeClr val="accent4"/>
                  </a:solidFill>
                </a:rPr>
                <a:t>OpenLMIS Community Meeting </a:t>
              </a:r>
            </a:p>
            <a:p>
              <a:pPr algn="ctr"/>
              <a:r>
                <a:rPr lang="en-US" b="1">
                  <a:solidFill>
                    <a:schemeClr val="accent4"/>
                  </a:solidFill>
                </a:rPr>
                <a:t>(November 18-20)</a:t>
              </a:r>
            </a:p>
          </p:txBody>
        </p:sp>
        <p:sp>
          <p:nvSpPr>
            <p:cNvPr id="26" name="TextBox 25">
              <a:extLst>
                <a:ext uri="{FF2B5EF4-FFF2-40B4-BE49-F238E27FC236}">
                  <a16:creationId xmlns:a16="http://schemas.microsoft.com/office/drawing/2014/main" id="{212C807B-9B5C-864E-B3DF-1DAB8478C35C}"/>
                </a:ext>
              </a:extLst>
            </p:cNvPr>
            <p:cNvSpPr txBox="1"/>
            <p:nvPr/>
          </p:nvSpPr>
          <p:spPr>
            <a:xfrm>
              <a:off x="9733567" y="4511295"/>
              <a:ext cx="1386263" cy="1384995"/>
            </a:xfrm>
            <a:prstGeom prst="rect">
              <a:avLst/>
            </a:prstGeom>
            <a:noFill/>
          </p:spPr>
          <p:txBody>
            <a:bodyPr wrap="square" rtlCol="0">
              <a:spAutoFit/>
            </a:bodyPr>
            <a:lstStyle/>
            <a:p>
              <a:pPr algn="ctr"/>
              <a:r>
                <a:rPr lang="en-US" b="1" i="1">
                  <a:solidFill>
                    <a:schemeClr val="accent4"/>
                  </a:solidFill>
                </a:rPr>
                <a:t>Engage with the OpenLMIS community for transition and future-state planning</a:t>
              </a:r>
            </a:p>
          </p:txBody>
        </p:sp>
      </p:grpSp>
      <p:sp>
        <p:nvSpPr>
          <p:cNvPr id="27" name="TextBox 26">
            <a:extLst>
              <a:ext uri="{FF2B5EF4-FFF2-40B4-BE49-F238E27FC236}">
                <a16:creationId xmlns:a16="http://schemas.microsoft.com/office/drawing/2014/main" id="{AB711A91-472E-CF41-B295-BA74533D3295}"/>
              </a:ext>
            </a:extLst>
          </p:cNvPr>
          <p:cNvSpPr txBox="1"/>
          <p:nvPr/>
        </p:nvSpPr>
        <p:spPr>
          <a:xfrm>
            <a:off x="751268" y="4474530"/>
            <a:ext cx="1790700" cy="1169551"/>
          </a:xfrm>
          <a:prstGeom prst="rect">
            <a:avLst/>
          </a:prstGeom>
          <a:noFill/>
        </p:spPr>
        <p:txBody>
          <a:bodyPr wrap="square" rtlCol="0">
            <a:spAutoFit/>
          </a:bodyPr>
          <a:lstStyle/>
          <a:p>
            <a:pPr algn="ctr"/>
            <a:r>
              <a:rPr lang="en-US" b="1" i="1">
                <a:solidFill>
                  <a:schemeClr val="accent4"/>
                </a:solidFill>
              </a:rPr>
              <a:t>Share project update and demonstration of private health prototype</a:t>
            </a:r>
          </a:p>
        </p:txBody>
      </p:sp>
      <p:sp>
        <p:nvSpPr>
          <p:cNvPr id="43" name="TextBox 42">
            <a:extLst>
              <a:ext uri="{FF2B5EF4-FFF2-40B4-BE49-F238E27FC236}">
                <a16:creationId xmlns:a16="http://schemas.microsoft.com/office/drawing/2014/main" id="{5EB57387-EEC7-BB4D-B433-D4E1FCDCF9D4}"/>
              </a:ext>
            </a:extLst>
          </p:cNvPr>
          <p:cNvSpPr txBox="1"/>
          <p:nvPr/>
        </p:nvSpPr>
        <p:spPr>
          <a:xfrm>
            <a:off x="2802612" y="4511295"/>
            <a:ext cx="2512349" cy="600164"/>
          </a:xfrm>
          <a:prstGeom prst="rect">
            <a:avLst/>
          </a:prstGeom>
          <a:noFill/>
        </p:spPr>
        <p:txBody>
          <a:bodyPr wrap="square" rtlCol="0">
            <a:spAutoFit/>
          </a:bodyPr>
          <a:lstStyle/>
          <a:p>
            <a:pPr algn="ctr"/>
            <a:r>
              <a:rPr lang="en-US" sz="1100" i="1">
                <a:solidFill>
                  <a:srgbClr val="2E2168"/>
                </a:solidFill>
              </a:rPr>
              <a:t>Build options and create a package of information to share with the Governance Committee</a:t>
            </a:r>
          </a:p>
        </p:txBody>
      </p:sp>
      <p:sp>
        <p:nvSpPr>
          <p:cNvPr id="44" name="Left Brace 43">
            <a:extLst>
              <a:ext uri="{FF2B5EF4-FFF2-40B4-BE49-F238E27FC236}">
                <a16:creationId xmlns:a16="http://schemas.microsoft.com/office/drawing/2014/main" id="{5DCF0759-A1E1-284D-880F-D421DB315AFA}"/>
              </a:ext>
            </a:extLst>
          </p:cNvPr>
          <p:cNvSpPr/>
          <p:nvPr/>
        </p:nvSpPr>
        <p:spPr>
          <a:xfrm rot="16200000">
            <a:off x="3892706" y="2748655"/>
            <a:ext cx="382968" cy="3084433"/>
          </a:xfrm>
          <a:prstGeom prst="leftBrace">
            <a:avLst>
              <a:gd name="adj1" fmla="val 61392"/>
              <a:gd name="adj2" fmla="val 50000"/>
            </a:avLst>
          </a:prstGeom>
          <a:ln w="38100">
            <a:solidFill>
              <a:srgbClr val="2E21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4">
            <a:extLst>
              <a:ext uri="{FF2B5EF4-FFF2-40B4-BE49-F238E27FC236}">
                <a16:creationId xmlns:a16="http://schemas.microsoft.com/office/drawing/2014/main" id="{4DD378A1-D91C-8C4E-8B06-7AC07DA6955A}"/>
              </a:ext>
            </a:extLst>
          </p:cNvPr>
          <p:cNvGrpSpPr/>
          <p:nvPr/>
        </p:nvGrpSpPr>
        <p:grpSpPr>
          <a:xfrm>
            <a:off x="10054336" y="0"/>
            <a:ext cx="2137664" cy="727880"/>
            <a:chOff x="10054336" y="0"/>
            <a:chExt cx="2137664" cy="727880"/>
          </a:xfrm>
        </p:grpSpPr>
        <p:sp>
          <p:nvSpPr>
            <p:cNvPr id="46" name="Rectangle 45">
              <a:extLst>
                <a:ext uri="{FF2B5EF4-FFF2-40B4-BE49-F238E27FC236}">
                  <a16:creationId xmlns:a16="http://schemas.microsoft.com/office/drawing/2014/main" id="{55DBCA52-9CE9-564D-8687-1FCD00C53822}"/>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824E8A8-46A5-0744-B6FA-DD70FC74E3D2}"/>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48" name="Picture 30" descr="Image result for circular arrow counterclockwise icon transparent background">
              <a:extLst>
                <a:ext uri="{FF2B5EF4-FFF2-40B4-BE49-F238E27FC236}">
                  <a16:creationId xmlns:a16="http://schemas.microsoft.com/office/drawing/2014/main" id="{86014F05-0269-F940-A1C0-67BD65A654EA}"/>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355430E8-5493-4341-9B7B-51C4083E6810}"/>
              </a:ext>
            </a:extLst>
          </p:cNvPr>
          <p:cNvSpPr/>
          <p:nvPr/>
        </p:nvSpPr>
        <p:spPr>
          <a:xfrm>
            <a:off x="5394947" y="2082800"/>
            <a:ext cx="6454153" cy="427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4397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E3BD-85D2-F948-AC29-56C5F135387D}"/>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95954AB5-DD35-304E-8F96-19D6CD733992}"/>
              </a:ext>
            </a:extLst>
          </p:cNvPr>
          <p:cNvSpPr>
            <a:spLocks noGrp="1"/>
          </p:cNvSpPr>
          <p:nvPr>
            <p:ph idx="1"/>
          </p:nvPr>
        </p:nvSpPr>
        <p:spPr>
          <a:xfrm>
            <a:off x="867228" y="2005780"/>
            <a:ext cx="4941144" cy="5152257"/>
          </a:xfrm>
        </p:spPr>
        <p:txBody>
          <a:bodyPr>
            <a:noAutofit/>
          </a:bodyPr>
          <a:lstStyle/>
          <a:p>
            <a:pPr marL="0" indent="0">
              <a:buNone/>
            </a:pPr>
            <a:r>
              <a:rPr lang="en-US" b="1" dirty="0"/>
              <a:t>Governance Committee Meeting</a:t>
            </a:r>
          </a:p>
          <a:p>
            <a:pPr marL="0" indent="0">
              <a:buNone/>
            </a:pPr>
            <a:r>
              <a:rPr lang="en-US" dirty="0">
                <a:solidFill>
                  <a:schemeClr val="accent4"/>
                </a:solidFill>
              </a:rPr>
              <a:t>November 12, 2019 (Today)</a:t>
            </a:r>
          </a:p>
          <a:p>
            <a:endParaRPr lang="en-US" dirty="0">
              <a:sym typeface="Arial"/>
            </a:endParaRPr>
          </a:p>
          <a:p>
            <a:r>
              <a:rPr lang="en-US" dirty="0">
                <a:sym typeface="Arial"/>
              </a:rPr>
              <a:t>Very important meeting to get everyone up to speed </a:t>
            </a:r>
            <a:r>
              <a:rPr lang="en-US" dirty="0" smtClean="0">
                <a:sym typeface="Arial"/>
              </a:rPr>
              <a:t>on what current options are; prepare for the </a:t>
            </a:r>
            <a:r>
              <a:rPr lang="en-US" dirty="0">
                <a:sym typeface="Arial"/>
              </a:rPr>
              <a:t>Community Meeting </a:t>
            </a:r>
          </a:p>
          <a:p>
            <a:r>
              <a:rPr lang="en-US" dirty="0">
                <a:sym typeface="Arial"/>
              </a:rPr>
              <a:t>30m presentation/Q&amp;A by IQVIA, one of the potential partners who could be involved in an OpenLMIS “handover”</a:t>
            </a:r>
          </a:p>
          <a:p>
            <a:r>
              <a:rPr lang="en-US" dirty="0" smtClean="0">
                <a:sym typeface="Arial"/>
              </a:rPr>
              <a:t>Temperature check re: options</a:t>
            </a:r>
            <a:endParaRPr lang="en-US" dirty="0">
              <a:sym typeface="Arial"/>
            </a:endParaRPr>
          </a:p>
        </p:txBody>
      </p:sp>
      <p:sp>
        <p:nvSpPr>
          <p:cNvPr id="4" name="Slide Number Placeholder 3">
            <a:extLst>
              <a:ext uri="{FF2B5EF4-FFF2-40B4-BE49-F238E27FC236}">
                <a16:creationId xmlns:a16="http://schemas.microsoft.com/office/drawing/2014/main" id="{41CB728F-C85F-D943-AFC7-341CA81B0F14}"/>
              </a:ext>
            </a:extLst>
          </p:cNvPr>
          <p:cNvSpPr>
            <a:spLocks noGrp="1"/>
          </p:cNvSpPr>
          <p:nvPr>
            <p:ph type="sldNum" sz="quarter" idx="12"/>
          </p:nvPr>
        </p:nvSpPr>
        <p:spPr/>
        <p:txBody>
          <a:bodyPr/>
          <a:lstStyle/>
          <a:p>
            <a:fld id="{94403FEC-FFF6-7D40-9A7D-8845F2C542DC}" type="slidenum">
              <a:rPr lang="en-US" smtClean="0"/>
              <a:t>4</a:t>
            </a:fld>
            <a:endParaRPr lang="en-US"/>
          </a:p>
        </p:txBody>
      </p:sp>
      <p:sp>
        <p:nvSpPr>
          <p:cNvPr id="11" name="Content Placeholder 2">
            <a:extLst>
              <a:ext uri="{FF2B5EF4-FFF2-40B4-BE49-F238E27FC236}">
                <a16:creationId xmlns:a16="http://schemas.microsoft.com/office/drawing/2014/main" id="{8EB28DD0-C7C4-324D-A3FD-1E8CC4986639}"/>
              </a:ext>
            </a:extLst>
          </p:cNvPr>
          <p:cNvSpPr txBox="1">
            <a:spLocks/>
          </p:cNvSpPr>
          <p:nvPr/>
        </p:nvSpPr>
        <p:spPr>
          <a:xfrm>
            <a:off x="6383630" y="2005780"/>
            <a:ext cx="4782351" cy="406328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t>Future State Partner Engagement Survey</a:t>
            </a:r>
          </a:p>
          <a:p>
            <a:pPr marL="0" indent="0">
              <a:buNone/>
            </a:pPr>
            <a:r>
              <a:rPr lang="en-US" dirty="0">
                <a:solidFill>
                  <a:schemeClr val="accent3"/>
                </a:solidFill>
              </a:rPr>
              <a:t>Open November 12 (Today) – November 15</a:t>
            </a:r>
          </a:p>
          <a:p>
            <a:pPr marL="0" indent="0">
              <a:buNone/>
            </a:pPr>
            <a:endParaRPr lang="en-US" dirty="0">
              <a:solidFill>
                <a:schemeClr val="accent3"/>
              </a:solidFill>
            </a:endParaRPr>
          </a:p>
          <a:p>
            <a:r>
              <a:rPr lang="en-US" dirty="0"/>
              <a:t>Survey will be sent via email</a:t>
            </a:r>
          </a:p>
          <a:p>
            <a:r>
              <a:rPr lang="en-US" dirty="0"/>
              <a:t>Voting members only</a:t>
            </a:r>
          </a:p>
          <a:p>
            <a:r>
              <a:rPr lang="en-US" dirty="0"/>
              <a:t>Encouraged to consult with others at your organizations to inform responses</a:t>
            </a:r>
          </a:p>
          <a:p>
            <a:r>
              <a:rPr lang="en-US" dirty="0"/>
              <a:t>Purpose is to gauge interest in the various roles that could be played by partner organizations</a:t>
            </a:r>
          </a:p>
          <a:p>
            <a:r>
              <a:rPr lang="en-US" dirty="0"/>
              <a:t>Non-binding, will inform discussion at the Community Meeting</a:t>
            </a:r>
          </a:p>
          <a:p>
            <a:pPr marL="0" indent="0">
              <a:buNone/>
            </a:pPr>
            <a:endParaRPr lang="en-US" dirty="0"/>
          </a:p>
        </p:txBody>
      </p:sp>
      <p:cxnSp>
        <p:nvCxnSpPr>
          <p:cNvPr id="10" name="Straight Connector 9">
            <a:extLst>
              <a:ext uri="{FF2B5EF4-FFF2-40B4-BE49-F238E27FC236}">
                <a16:creationId xmlns:a16="http://schemas.microsoft.com/office/drawing/2014/main" id="{B44D655B-7CFA-B44A-8F15-1D874D26A9AB}"/>
              </a:ext>
            </a:extLst>
          </p:cNvPr>
          <p:cNvCxnSpPr/>
          <p:nvPr/>
        </p:nvCxnSpPr>
        <p:spPr>
          <a:xfrm>
            <a:off x="6096000" y="2033661"/>
            <a:ext cx="0" cy="4212594"/>
          </a:xfrm>
          <a:prstGeom prst="line">
            <a:avLst/>
          </a:prstGeom>
          <a:ln w="12700">
            <a:solidFill>
              <a:srgbClr val="2E2268"/>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E594631-5F19-8C40-9841-0DB3157AAE92}"/>
              </a:ext>
            </a:extLst>
          </p:cNvPr>
          <p:cNvGrpSpPr/>
          <p:nvPr/>
        </p:nvGrpSpPr>
        <p:grpSpPr>
          <a:xfrm>
            <a:off x="10054336" y="0"/>
            <a:ext cx="2137664" cy="727880"/>
            <a:chOff x="10054336" y="0"/>
            <a:chExt cx="2137664" cy="727880"/>
          </a:xfrm>
        </p:grpSpPr>
        <p:sp>
          <p:nvSpPr>
            <p:cNvPr id="16" name="Rectangle 15">
              <a:extLst>
                <a:ext uri="{FF2B5EF4-FFF2-40B4-BE49-F238E27FC236}">
                  <a16:creationId xmlns:a16="http://schemas.microsoft.com/office/drawing/2014/main" id="{C7987266-CFBC-9E49-95DB-511F88615B42}"/>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B180B1-EC49-954A-82E3-BC19E95E5641}"/>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18" name="Picture 30" descr="Image result for circular arrow counterclockwise icon transparent background">
              <a:extLst>
                <a:ext uri="{FF2B5EF4-FFF2-40B4-BE49-F238E27FC236}">
                  <a16:creationId xmlns:a16="http://schemas.microsoft.com/office/drawing/2014/main" id="{A70648AD-405A-6946-AE3A-404B368520E1}"/>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21398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A27D-D502-8D4F-B9BE-E03A92E5B15F}"/>
              </a:ext>
            </a:extLst>
          </p:cNvPr>
          <p:cNvSpPr>
            <a:spLocks noGrp="1"/>
          </p:cNvSpPr>
          <p:nvPr>
            <p:ph type="title"/>
          </p:nvPr>
        </p:nvSpPr>
        <p:spPr/>
        <p:txBody>
          <a:bodyPr/>
          <a:lstStyle/>
          <a:p>
            <a:r>
              <a:rPr lang="en-US" dirty="0"/>
              <a:t>Community Meeting Logistics</a:t>
            </a:r>
          </a:p>
        </p:txBody>
      </p:sp>
      <p:sp>
        <p:nvSpPr>
          <p:cNvPr id="4" name="Content Placeholder 3">
            <a:extLst>
              <a:ext uri="{FF2B5EF4-FFF2-40B4-BE49-F238E27FC236}">
                <a16:creationId xmlns:a16="http://schemas.microsoft.com/office/drawing/2014/main" id="{7FE0A826-B37E-CE44-B414-2DE0FC409F06}"/>
              </a:ext>
            </a:extLst>
          </p:cNvPr>
          <p:cNvSpPr>
            <a:spLocks noGrp="1"/>
          </p:cNvSpPr>
          <p:nvPr>
            <p:ph idx="1"/>
          </p:nvPr>
        </p:nvSpPr>
        <p:spPr>
          <a:xfrm>
            <a:off x="867228" y="1862347"/>
            <a:ext cx="6512366" cy="4351126"/>
          </a:xfrm>
        </p:spPr>
        <p:txBody>
          <a:bodyPr>
            <a:noAutofit/>
          </a:bodyPr>
          <a:lstStyle/>
          <a:p>
            <a:pPr marL="0" indent="0">
              <a:buNone/>
            </a:pPr>
            <a:r>
              <a:rPr lang="en-US" sz="2000" b="1" dirty="0">
                <a:solidFill>
                  <a:schemeClr val="tx2"/>
                </a:solidFill>
                <a:latin typeface="+mj-lt"/>
              </a:rPr>
              <a:t>November 18, 19, &amp; 20th</a:t>
            </a:r>
          </a:p>
          <a:p>
            <a:pPr marL="0" indent="0">
              <a:buNone/>
            </a:pPr>
            <a:r>
              <a:rPr lang="en-US" sz="2000" b="1" dirty="0">
                <a:solidFill>
                  <a:schemeClr val="accent3"/>
                </a:solidFill>
                <a:latin typeface="+mj-lt"/>
              </a:rPr>
              <a:t>Future State Discussions + Learning Sessions</a:t>
            </a:r>
          </a:p>
          <a:p>
            <a:pPr marL="0" indent="0">
              <a:buNone/>
            </a:pPr>
            <a:r>
              <a:rPr lang="en-US" sz="2000" b="1" dirty="0">
                <a:latin typeface="+mj-lt"/>
              </a:rPr>
              <a:t>8:30 am to 5:00 pm</a:t>
            </a:r>
          </a:p>
          <a:p>
            <a:pPr marL="0" indent="0">
              <a:buNone/>
            </a:pPr>
            <a:r>
              <a:rPr lang="en-US" sz="2000" b="1" dirty="0">
                <a:latin typeface="+mj-lt"/>
              </a:rPr>
              <a:t>     Protea Hotel by Marriott</a:t>
            </a:r>
          </a:p>
          <a:p>
            <a:pPr marL="0" indent="0">
              <a:buNone/>
            </a:pPr>
            <a:r>
              <a:rPr lang="en-US" sz="1600" dirty="0">
                <a:latin typeface="+mj-lt"/>
              </a:rPr>
              <a:t>Maude Street, Sandown, Sandton</a:t>
            </a:r>
          </a:p>
          <a:p>
            <a:pPr marL="0" indent="0">
              <a:buNone/>
            </a:pPr>
            <a:r>
              <a:rPr lang="en-US" sz="1600" dirty="0">
                <a:latin typeface="+mj-lt"/>
              </a:rPr>
              <a:t>2126 South Africa</a:t>
            </a:r>
          </a:p>
          <a:p>
            <a:pPr marL="0" indent="0">
              <a:buNone/>
            </a:pPr>
            <a:endParaRPr lang="en-US" sz="1100" dirty="0">
              <a:latin typeface="+mj-lt"/>
            </a:endParaRPr>
          </a:p>
          <a:p>
            <a:pPr marL="0" indent="0">
              <a:buNone/>
            </a:pPr>
            <a:r>
              <a:rPr lang="en-US" u="sng" dirty="0">
                <a:latin typeface="+mj-lt"/>
              </a:rPr>
              <a:t>Food &amp; Beverages:</a:t>
            </a:r>
          </a:p>
          <a:p>
            <a:r>
              <a:rPr lang="en-US" dirty="0">
                <a:latin typeface="+mj-lt"/>
              </a:rPr>
              <a:t>A light breakfast, as well as lunch will be served</a:t>
            </a:r>
          </a:p>
          <a:p>
            <a:r>
              <a:rPr lang="en-US" dirty="0">
                <a:latin typeface="+mj-lt"/>
              </a:rPr>
              <a:t>Coffee, tea, and water will be available all day</a:t>
            </a:r>
          </a:p>
          <a:p>
            <a:r>
              <a:rPr lang="en-US" dirty="0">
                <a:latin typeface="+mj-lt"/>
              </a:rPr>
              <a:t>A cocktail hour will be organized on Tuesday</a:t>
            </a:r>
          </a:p>
          <a:p>
            <a:pPr>
              <a:buFontTx/>
              <a:buChar char="-"/>
            </a:pPr>
            <a:endParaRPr lang="en-US" sz="2000" dirty="0">
              <a:latin typeface="+mj-lt"/>
            </a:endParaRPr>
          </a:p>
        </p:txBody>
      </p:sp>
      <p:sp>
        <p:nvSpPr>
          <p:cNvPr id="3" name="Slide Number Placeholder 2">
            <a:extLst>
              <a:ext uri="{FF2B5EF4-FFF2-40B4-BE49-F238E27FC236}">
                <a16:creationId xmlns:a16="http://schemas.microsoft.com/office/drawing/2014/main" id="{73824611-8B84-8F4C-85B0-7D823250FB65}"/>
              </a:ext>
            </a:extLst>
          </p:cNvPr>
          <p:cNvSpPr>
            <a:spLocks noGrp="1"/>
          </p:cNvSpPr>
          <p:nvPr>
            <p:ph type="sldNum" sz="quarter" idx="12"/>
          </p:nvPr>
        </p:nvSpPr>
        <p:spPr/>
        <p:txBody>
          <a:bodyPr/>
          <a:lstStyle/>
          <a:p>
            <a:fld id="{94403FEC-FFF6-7D40-9A7D-8845F2C542DC}" type="slidenum">
              <a:rPr lang="en-US" smtClean="0"/>
              <a:t>5</a:t>
            </a:fld>
            <a:endParaRPr lang="en-US"/>
          </a:p>
        </p:txBody>
      </p:sp>
      <p:pic>
        <p:nvPicPr>
          <p:cNvPr id="7" name="Graphic 6" descr="Marker">
            <a:extLst>
              <a:ext uri="{FF2B5EF4-FFF2-40B4-BE49-F238E27FC236}">
                <a16:creationId xmlns:a16="http://schemas.microsoft.com/office/drawing/2014/main" id="{BBED250B-18F1-A94B-9720-78B65775E2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629" y="2977603"/>
            <a:ext cx="417259" cy="417259"/>
          </a:xfrm>
          <a:prstGeom prst="rect">
            <a:avLst/>
          </a:prstGeom>
        </p:spPr>
      </p:pic>
      <p:sp>
        <p:nvSpPr>
          <p:cNvPr id="5" name="TextBox 4">
            <a:extLst>
              <a:ext uri="{FF2B5EF4-FFF2-40B4-BE49-F238E27FC236}">
                <a16:creationId xmlns:a16="http://schemas.microsoft.com/office/drawing/2014/main" id="{975C0512-897A-D24C-8468-7F729DA9B7FF}"/>
              </a:ext>
            </a:extLst>
          </p:cNvPr>
          <p:cNvSpPr txBox="1"/>
          <p:nvPr/>
        </p:nvSpPr>
        <p:spPr>
          <a:xfrm>
            <a:off x="128788" y="6492875"/>
            <a:ext cx="7547020" cy="307777"/>
          </a:xfrm>
          <a:prstGeom prst="rect">
            <a:avLst/>
          </a:prstGeom>
          <a:noFill/>
        </p:spPr>
        <p:txBody>
          <a:bodyPr wrap="square" rtlCol="0">
            <a:spAutoFit/>
          </a:bodyPr>
          <a:lstStyle/>
          <a:p>
            <a:r>
              <a:rPr lang="en-US" i="1" dirty="0"/>
              <a:t>Additional information can be found on the </a:t>
            </a:r>
            <a:r>
              <a:rPr lang="en-US" i="1" dirty="0">
                <a:hlinkClick r:id="rId5"/>
              </a:rPr>
              <a:t>OpenLMIS Community Meeting wiki page.</a:t>
            </a:r>
            <a:endParaRPr lang="en-US" i="1" dirty="0"/>
          </a:p>
        </p:txBody>
      </p:sp>
      <p:pic>
        <p:nvPicPr>
          <p:cNvPr id="13" name="Picture 12">
            <a:extLst>
              <a:ext uri="{FF2B5EF4-FFF2-40B4-BE49-F238E27FC236}">
                <a16:creationId xmlns:a16="http://schemas.microsoft.com/office/drawing/2014/main" id="{D0F5C80A-F994-8441-9FB0-51FCC9397384}"/>
              </a:ext>
            </a:extLst>
          </p:cNvPr>
          <p:cNvPicPr>
            <a:picLocks noChangeAspect="1"/>
          </p:cNvPicPr>
          <p:nvPr/>
        </p:nvPicPr>
        <p:blipFill rotWithShape="1">
          <a:blip r:embed="rId6"/>
          <a:srcRect l="37520" t="1" b="419"/>
          <a:stretch/>
        </p:blipFill>
        <p:spPr>
          <a:xfrm>
            <a:off x="7057622" y="2084363"/>
            <a:ext cx="3747753" cy="3363399"/>
          </a:xfrm>
          <a:prstGeom prst="rect">
            <a:avLst/>
          </a:prstGeom>
        </p:spPr>
      </p:pic>
      <p:grpSp>
        <p:nvGrpSpPr>
          <p:cNvPr id="14" name="Group 13">
            <a:extLst>
              <a:ext uri="{FF2B5EF4-FFF2-40B4-BE49-F238E27FC236}">
                <a16:creationId xmlns:a16="http://schemas.microsoft.com/office/drawing/2014/main" id="{AE0A3AC5-A457-6B44-8E46-4FC8A6FB171D}"/>
              </a:ext>
            </a:extLst>
          </p:cNvPr>
          <p:cNvGrpSpPr/>
          <p:nvPr/>
        </p:nvGrpSpPr>
        <p:grpSpPr>
          <a:xfrm>
            <a:off x="10054336" y="0"/>
            <a:ext cx="2137664" cy="727880"/>
            <a:chOff x="10054336" y="0"/>
            <a:chExt cx="2137664" cy="727880"/>
          </a:xfrm>
        </p:grpSpPr>
        <p:sp>
          <p:nvSpPr>
            <p:cNvPr id="15" name="Rectangle 14">
              <a:extLst>
                <a:ext uri="{FF2B5EF4-FFF2-40B4-BE49-F238E27FC236}">
                  <a16:creationId xmlns:a16="http://schemas.microsoft.com/office/drawing/2014/main" id="{80D2322E-D6D0-BA48-B3F2-E3F44BD50D76}"/>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C5948C-51C8-2B42-9E7A-EB3A5AC9B327}"/>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17" name="Picture 30" descr="Image result for circular arrow counterclockwise icon transparent background">
              <a:extLst>
                <a:ext uri="{FF2B5EF4-FFF2-40B4-BE49-F238E27FC236}">
                  <a16:creationId xmlns:a16="http://schemas.microsoft.com/office/drawing/2014/main" id="{227E118E-D54E-CE4F-973E-D19D2ACEABDF}"/>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22765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0E7F-86C2-734E-9114-444206D6F805}"/>
              </a:ext>
            </a:extLst>
          </p:cNvPr>
          <p:cNvSpPr>
            <a:spLocks noGrp="1"/>
          </p:cNvSpPr>
          <p:nvPr>
            <p:ph type="title"/>
          </p:nvPr>
        </p:nvSpPr>
        <p:spPr>
          <a:xfrm>
            <a:off x="867228" y="365125"/>
            <a:ext cx="10515600" cy="1256411"/>
          </a:xfrm>
        </p:spPr>
        <p:txBody>
          <a:bodyPr>
            <a:normAutofit/>
          </a:bodyPr>
          <a:lstStyle/>
          <a:p>
            <a:r>
              <a:rPr lang="en-US" dirty="0"/>
              <a:t>Community Meeting Agenda</a:t>
            </a:r>
          </a:p>
        </p:txBody>
      </p:sp>
      <p:sp>
        <p:nvSpPr>
          <p:cNvPr id="4" name="Slide Number Placeholder 3">
            <a:extLst>
              <a:ext uri="{FF2B5EF4-FFF2-40B4-BE49-F238E27FC236}">
                <a16:creationId xmlns:a16="http://schemas.microsoft.com/office/drawing/2014/main" id="{23FD5E8B-5A2B-ED48-B007-5FAD2373012C}"/>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6</a:t>
            </a:fld>
            <a:endParaRPr lang="en-US"/>
          </a:p>
        </p:txBody>
      </p:sp>
      <p:sp>
        <p:nvSpPr>
          <p:cNvPr id="6" name="Rectangle: Rounded Corners 5">
            <a:extLst>
              <a:ext uri="{FF2B5EF4-FFF2-40B4-BE49-F238E27FC236}">
                <a16:creationId xmlns:a16="http://schemas.microsoft.com/office/drawing/2014/main" id="{36F51BA8-D7AF-42E3-9CBA-C236B36537C0}"/>
              </a:ext>
            </a:extLst>
          </p:cNvPr>
          <p:cNvSpPr/>
          <p:nvPr/>
        </p:nvSpPr>
        <p:spPr>
          <a:xfrm>
            <a:off x="685800" y="1969269"/>
            <a:ext cx="3264408" cy="10708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lumMod val="50000"/>
                  </a:schemeClr>
                </a:solidFill>
              </a:rPr>
              <a:t>Day 1</a:t>
            </a:r>
            <a:endParaRPr lang="en-US" sz="1800" dirty="0">
              <a:solidFill>
                <a:schemeClr val="tx2">
                  <a:lumMod val="50000"/>
                </a:schemeClr>
              </a:solidFill>
            </a:endParaRPr>
          </a:p>
          <a:p>
            <a:pPr algn="ctr"/>
            <a:r>
              <a:rPr lang="en-US" sz="1800" dirty="0">
                <a:solidFill>
                  <a:schemeClr val="tx2">
                    <a:lumMod val="50000"/>
                  </a:schemeClr>
                </a:solidFill>
              </a:rPr>
              <a:t>Future State Discussions</a:t>
            </a:r>
          </a:p>
        </p:txBody>
      </p:sp>
      <p:sp>
        <p:nvSpPr>
          <p:cNvPr id="16" name="Rectangle: Rounded Corners 15">
            <a:extLst>
              <a:ext uri="{FF2B5EF4-FFF2-40B4-BE49-F238E27FC236}">
                <a16:creationId xmlns:a16="http://schemas.microsoft.com/office/drawing/2014/main" id="{A78F23F5-5F5A-4564-930F-DACA8F2F8D5D}"/>
              </a:ext>
            </a:extLst>
          </p:cNvPr>
          <p:cNvSpPr/>
          <p:nvPr/>
        </p:nvSpPr>
        <p:spPr>
          <a:xfrm>
            <a:off x="8049353" y="1969269"/>
            <a:ext cx="3264408" cy="107086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lumMod val="50000"/>
                  </a:schemeClr>
                </a:solidFill>
              </a:rPr>
              <a:t>Day 3</a:t>
            </a:r>
            <a:endParaRPr lang="en-US" sz="1800" dirty="0">
              <a:solidFill>
                <a:schemeClr val="tx2">
                  <a:lumMod val="50000"/>
                </a:schemeClr>
              </a:solidFill>
            </a:endParaRPr>
          </a:p>
          <a:p>
            <a:pPr algn="ctr"/>
            <a:r>
              <a:rPr lang="en-US" sz="1800" dirty="0">
                <a:solidFill>
                  <a:schemeClr val="tx2">
                    <a:lumMod val="50000"/>
                  </a:schemeClr>
                </a:solidFill>
              </a:rPr>
              <a:t>Learning Sessions + </a:t>
            </a:r>
          </a:p>
          <a:p>
            <a:pPr algn="ctr"/>
            <a:r>
              <a:rPr lang="en-US" sz="1800" dirty="0">
                <a:solidFill>
                  <a:schemeClr val="tx2">
                    <a:lumMod val="50000"/>
                  </a:schemeClr>
                </a:solidFill>
              </a:rPr>
              <a:t>Side Meetings</a:t>
            </a:r>
          </a:p>
        </p:txBody>
      </p:sp>
      <p:sp>
        <p:nvSpPr>
          <p:cNvPr id="17" name="Rectangle: Rounded Corners 16">
            <a:extLst>
              <a:ext uri="{FF2B5EF4-FFF2-40B4-BE49-F238E27FC236}">
                <a16:creationId xmlns:a16="http://schemas.microsoft.com/office/drawing/2014/main" id="{E3F07191-117F-40A1-A110-55ED0ED88EC0}"/>
              </a:ext>
            </a:extLst>
          </p:cNvPr>
          <p:cNvSpPr/>
          <p:nvPr/>
        </p:nvSpPr>
        <p:spPr>
          <a:xfrm>
            <a:off x="4367576" y="1969269"/>
            <a:ext cx="3264408" cy="1070864"/>
          </a:xfrm>
          <a:prstGeom prst="roundRect">
            <a:avLst/>
          </a:prstGeom>
          <a:gradFill flip="none" rotWithShape="1">
            <a:gsLst>
              <a:gs pos="17000">
                <a:schemeClr val="accent4">
                  <a:lumMod val="20000"/>
                  <a:lumOff val="8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lumMod val="50000"/>
                  </a:schemeClr>
                </a:solidFill>
              </a:rPr>
              <a:t>Day 2</a:t>
            </a:r>
            <a:endParaRPr lang="en-US" sz="1800" dirty="0">
              <a:solidFill>
                <a:schemeClr val="tx2">
                  <a:lumMod val="50000"/>
                </a:schemeClr>
              </a:solidFill>
            </a:endParaRPr>
          </a:p>
          <a:p>
            <a:pPr algn="ctr"/>
            <a:r>
              <a:rPr lang="en-US" sz="1800" dirty="0">
                <a:solidFill>
                  <a:schemeClr val="tx2">
                    <a:lumMod val="50000"/>
                  </a:schemeClr>
                </a:solidFill>
              </a:rPr>
              <a:t>Future State Discussions + Learning Sessions</a:t>
            </a:r>
          </a:p>
        </p:txBody>
      </p:sp>
      <p:sp>
        <p:nvSpPr>
          <p:cNvPr id="18" name="TextBox 17">
            <a:extLst>
              <a:ext uri="{FF2B5EF4-FFF2-40B4-BE49-F238E27FC236}">
                <a16:creationId xmlns:a16="http://schemas.microsoft.com/office/drawing/2014/main" id="{AE470C6D-492C-4880-9B1A-BE5ED2A95739}"/>
              </a:ext>
            </a:extLst>
          </p:cNvPr>
          <p:cNvSpPr txBox="1"/>
          <p:nvPr/>
        </p:nvSpPr>
        <p:spPr>
          <a:xfrm>
            <a:off x="685798" y="3113731"/>
            <a:ext cx="3264408" cy="3170099"/>
          </a:xfrm>
          <a:prstGeom prst="rect">
            <a:avLst/>
          </a:prstGeom>
          <a:noFill/>
        </p:spPr>
        <p:txBody>
          <a:bodyPr wrap="square" rtlCol="0">
            <a:noAutofit/>
          </a:bodyPr>
          <a:lstStyle/>
          <a:p>
            <a:pPr marL="285750" indent="-285750">
              <a:spcBef>
                <a:spcPts val="800"/>
              </a:spcBef>
              <a:buFont typeface="Arial" panose="020B0604020202020204" pitchFamily="34" charset="0"/>
              <a:buChar char="•"/>
            </a:pPr>
            <a:r>
              <a:rPr lang="en-US" sz="1800" b="1" dirty="0"/>
              <a:t>Outcome:</a:t>
            </a:r>
            <a:r>
              <a:rPr lang="en-US" sz="1800" dirty="0"/>
              <a:t> Common understanding &amp; reactions</a:t>
            </a:r>
            <a:endParaRPr lang="en-US" sz="1800" b="1" dirty="0"/>
          </a:p>
          <a:p>
            <a:pPr marL="285750" indent="-285750">
              <a:spcBef>
                <a:spcPts val="800"/>
              </a:spcBef>
              <a:buFont typeface="Arial" panose="020B0604020202020204" pitchFamily="34" charset="0"/>
              <a:buChar char="•"/>
            </a:pPr>
            <a:r>
              <a:rPr lang="en-US" sz="1800" b="1" dirty="0"/>
              <a:t>Who:</a:t>
            </a:r>
            <a:r>
              <a:rPr lang="en-US" sz="1800" dirty="0"/>
              <a:t> Community</a:t>
            </a:r>
          </a:p>
          <a:p>
            <a:pPr marL="285750" indent="-285750">
              <a:spcBef>
                <a:spcPts val="800"/>
              </a:spcBef>
              <a:buFont typeface="Arial" panose="020B0604020202020204" pitchFamily="34" charset="0"/>
              <a:buChar char="•"/>
            </a:pPr>
            <a:r>
              <a:rPr lang="en-US" sz="1800" b="1" dirty="0"/>
              <a:t>What:</a:t>
            </a:r>
            <a:r>
              <a:rPr lang="en-US" sz="1800" dirty="0"/>
              <a:t> Sustainability research to date, future-state options</a:t>
            </a:r>
          </a:p>
          <a:p>
            <a:pPr marL="285750" indent="-285750">
              <a:spcBef>
                <a:spcPts val="800"/>
              </a:spcBef>
              <a:buFont typeface="Arial" panose="020B0604020202020204" pitchFamily="34" charset="0"/>
              <a:buChar char="•"/>
            </a:pPr>
            <a:r>
              <a:rPr lang="en-US" sz="1800" b="1" dirty="0"/>
              <a:t>How:</a:t>
            </a:r>
            <a:r>
              <a:rPr lang="en-US" sz="1800" dirty="0"/>
              <a:t> Presentation, discussion in small groups and plenary</a:t>
            </a:r>
          </a:p>
        </p:txBody>
      </p:sp>
      <p:sp>
        <p:nvSpPr>
          <p:cNvPr id="19" name="TextBox 18">
            <a:extLst>
              <a:ext uri="{FF2B5EF4-FFF2-40B4-BE49-F238E27FC236}">
                <a16:creationId xmlns:a16="http://schemas.microsoft.com/office/drawing/2014/main" id="{5D009BDF-76EE-4163-9462-40F3CC3EBF75}"/>
              </a:ext>
            </a:extLst>
          </p:cNvPr>
          <p:cNvSpPr txBox="1"/>
          <p:nvPr/>
        </p:nvSpPr>
        <p:spPr>
          <a:xfrm>
            <a:off x="4367576" y="3113731"/>
            <a:ext cx="3264408" cy="2870469"/>
          </a:xfrm>
          <a:prstGeom prst="rect">
            <a:avLst/>
          </a:prstGeom>
          <a:noFill/>
        </p:spPr>
        <p:txBody>
          <a:bodyPr wrap="square" rtlCol="0">
            <a:noAutofit/>
          </a:bodyPr>
          <a:lstStyle/>
          <a:p>
            <a:pPr marL="285750" indent="-285750">
              <a:spcBef>
                <a:spcPts val="800"/>
              </a:spcBef>
              <a:buFont typeface="Arial" panose="020B0604020202020204" pitchFamily="34" charset="0"/>
              <a:buChar char="•"/>
            </a:pPr>
            <a:r>
              <a:rPr lang="en-US" sz="1800" b="1" dirty="0"/>
              <a:t>Outcome: </a:t>
            </a:r>
            <a:r>
              <a:rPr lang="en-US" sz="1800" dirty="0"/>
              <a:t>Understanding of key considerations + learnings / feature demonstration</a:t>
            </a:r>
          </a:p>
          <a:p>
            <a:pPr marL="285750" indent="-285750">
              <a:spcBef>
                <a:spcPts val="800"/>
              </a:spcBef>
              <a:buFont typeface="Arial" panose="020B0604020202020204" pitchFamily="34" charset="0"/>
              <a:buChar char="•"/>
            </a:pPr>
            <a:r>
              <a:rPr lang="en-US" sz="1800" b="1" dirty="0"/>
              <a:t>Who: </a:t>
            </a:r>
            <a:r>
              <a:rPr lang="en-US" sz="1800" dirty="0"/>
              <a:t>Community</a:t>
            </a:r>
          </a:p>
          <a:p>
            <a:pPr marL="285750" indent="-285750">
              <a:spcBef>
                <a:spcPts val="800"/>
              </a:spcBef>
              <a:buFont typeface="Arial" panose="020B0604020202020204" pitchFamily="34" charset="0"/>
              <a:buChar char="•"/>
            </a:pPr>
            <a:r>
              <a:rPr lang="en-US" sz="1800" b="1" dirty="0"/>
              <a:t>What:</a:t>
            </a:r>
            <a:r>
              <a:rPr lang="en-US" sz="1800" dirty="0"/>
              <a:t> Collaborate on future state considerations and share learnings</a:t>
            </a:r>
          </a:p>
          <a:p>
            <a:pPr marL="285750" indent="-285750">
              <a:spcBef>
                <a:spcPts val="800"/>
              </a:spcBef>
              <a:buFont typeface="Arial" panose="020B0604020202020204" pitchFamily="34" charset="0"/>
              <a:buChar char="•"/>
            </a:pPr>
            <a:r>
              <a:rPr lang="en-US" sz="1800" b="1" dirty="0"/>
              <a:t>How:</a:t>
            </a:r>
            <a:r>
              <a:rPr lang="en-US" sz="1800" dirty="0"/>
              <a:t> Exercises and hands-on learning in small groups and plenary</a:t>
            </a:r>
          </a:p>
        </p:txBody>
      </p:sp>
      <p:sp>
        <p:nvSpPr>
          <p:cNvPr id="20" name="TextBox 19">
            <a:extLst>
              <a:ext uri="{FF2B5EF4-FFF2-40B4-BE49-F238E27FC236}">
                <a16:creationId xmlns:a16="http://schemas.microsoft.com/office/drawing/2014/main" id="{3DF3AFA7-DC42-4369-A5E5-F61E0E51E49B}"/>
              </a:ext>
            </a:extLst>
          </p:cNvPr>
          <p:cNvSpPr txBox="1"/>
          <p:nvPr/>
        </p:nvSpPr>
        <p:spPr>
          <a:xfrm>
            <a:off x="8049353" y="3113731"/>
            <a:ext cx="3264408" cy="2741032"/>
          </a:xfrm>
          <a:prstGeom prst="rect">
            <a:avLst/>
          </a:prstGeom>
          <a:noFill/>
        </p:spPr>
        <p:txBody>
          <a:bodyPr wrap="square" rtlCol="0">
            <a:noAutofit/>
          </a:bodyPr>
          <a:lstStyle/>
          <a:p>
            <a:pPr marL="285750" indent="-285750">
              <a:spcBef>
                <a:spcPts val="800"/>
              </a:spcBef>
              <a:buFont typeface="Arial" panose="020B0604020202020204" pitchFamily="34" charset="0"/>
              <a:buChar char="•"/>
            </a:pPr>
            <a:r>
              <a:rPr lang="en-US" sz="1800" b="1" dirty="0"/>
              <a:t>Outcome:</a:t>
            </a:r>
            <a:r>
              <a:rPr lang="en-US" sz="1800" dirty="0"/>
              <a:t> Community goals and consensus</a:t>
            </a:r>
          </a:p>
          <a:p>
            <a:pPr marL="285750" indent="-285750">
              <a:spcBef>
                <a:spcPts val="800"/>
              </a:spcBef>
              <a:buFont typeface="Arial" panose="020B0604020202020204" pitchFamily="34" charset="0"/>
              <a:buChar char="•"/>
            </a:pPr>
            <a:r>
              <a:rPr lang="en-US" sz="1800" b="1" dirty="0"/>
              <a:t>Who:</a:t>
            </a:r>
            <a:r>
              <a:rPr lang="en-US" sz="1800" dirty="0"/>
              <a:t> Community + potential external partners </a:t>
            </a:r>
          </a:p>
          <a:p>
            <a:pPr marL="285750" indent="-285750">
              <a:spcBef>
                <a:spcPts val="800"/>
              </a:spcBef>
              <a:buFont typeface="Arial" panose="020B0604020202020204" pitchFamily="34" charset="0"/>
              <a:buChar char="•"/>
            </a:pPr>
            <a:r>
              <a:rPr lang="en-US" sz="1800" b="1" dirty="0"/>
              <a:t>What: </a:t>
            </a:r>
            <a:r>
              <a:rPr lang="en-US" sz="1800" dirty="0"/>
              <a:t>Brainstorm goals and priorities, open for deepening discussions</a:t>
            </a:r>
          </a:p>
          <a:p>
            <a:pPr marL="285750" indent="-285750">
              <a:spcBef>
                <a:spcPts val="800"/>
              </a:spcBef>
              <a:buFont typeface="Arial" panose="020B0604020202020204" pitchFamily="34" charset="0"/>
              <a:buChar char="•"/>
            </a:pPr>
            <a:r>
              <a:rPr lang="en-US" sz="1800" b="1" dirty="0"/>
              <a:t>How:</a:t>
            </a:r>
            <a:r>
              <a:rPr lang="en-US" sz="1800" dirty="0"/>
              <a:t> Plenary and small group discussions</a:t>
            </a:r>
          </a:p>
        </p:txBody>
      </p:sp>
      <p:sp>
        <p:nvSpPr>
          <p:cNvPr id="15" name="TextBox 14">
            <a:extLst>
              <a:ext uri="{FF2B5EF4-FFF2-40B4-BE49-F238E27FC236}">
                <a16:creationId xmlns:a16="http://schemas.microsoft.com/office/drawing/2014/main" id="{98945314-6579-E647-AA9F-49D27E91399C}"/>
              </a:ext>
            </a:extLst>
          </p:cNvPr>
          <p:cNvSpPr txBox="1"/>
          <p:nvPr/>
        </p:nvSpPr>
        <p:spPr>
          <a:xfrm>
            <a:off x="128788" y="6492875"/>
            <a:ext cx="7547020" cy="307777"/>
          </a:xfrm>
          <a:prstGeom prst="rect">
            <a:avLst/>
          </a:prstGeom>
          <a:noFill/>
        </p:spPr>
        <p:txBody>
          <a:bodyPr wrap="square" rtlCol="0">
            <a:spAutoFit/>
          </a:bodyPr>
          <a:lstStyle/>
          <a:p>
            <a:r>
              <a:rPr lang="en-US" i="1" dirty="0"/>
              <a:t>Formal agenda is forthcoming.</a:t>
            </a:r>
          </a:p>
        </p:txBody>
      </p:sp>
      <p:grpSp>
        <p:nvGrpSpPr>
          <p:cNvPr id="21" name="Group 20">
            <a:extLst>
              <a:ext uri="{FF2B5EF4-FFF2-40B4-BE49-F238E27FC236}">
                <a16:creationId xmlns:a16="http://schemas.microsoft.com/office/drawing/2014/main" id="{81F22E04-8088-E543-9AA0-9FAC2CB6DC9B}"/>
              </a:ext>
            </a:extLst>
          </p:cNvPr>
          <p:cNvGrpSpPr/>
          <p:nvPr/>
        </p:nvGrpSpPr>
        <p:grpSpPr>
          <a:xfrm>
            <a:off x="10054336" y="0"/>
            <a:ext cx="2137664" cy="727880"/>
            <a:chOff x="10054336" y="0"/>
            <a:chExt cx="2137664" cy="727880"/>
          </a:xfrm>
        </p:grpSpPr>
        <p:sp>
          <p:nvSpPr>
            <p:cNvPr id="22" name="Rectangle 21">
              <a:extLst>
                <a:ext uri="{FF2B5EF4-FFF2-40B4-BE49-F238E27FC236}">
                  <a16:creationId xmlns:a16="http://schemas.microsoft.com/office/drawing/2014/main" id="{A4E70864-FC4F-BE47-A4FB-248A50C1093A}"/>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DCA2F3A-D3F1-B041-8DFF-DD3F4A740ED1}"/>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24" name="Picture 30" descr="Image result for circular arrow counterclockwise icon transparent background">
              <a:extLst>
                <a:ext uri="{FF2B5EF4-FFF2-40B4-BE49-F238E27FC236}">
                  <a16:creationId xmlns:a16="http://schemas.microsoft.com/office/drawing/2014/main" id="{E9177BBD-CF9D-C34A-B4C8-11A4B90B4B5A}"/>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82000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39B0-76EA-3447-96B5-FEAC6D15BE0B}"/>
              </a:ext>
            </a:extLst>
          </p:cNvPr>
          <p:cNvSpPr>
            <a:spLocks noGrp="1"/>
          </p:cNvSpPr>
          <p:nvPr>
            <p:ph type="title"/>
          </p:nvPr>
        </p:nvSpPr>
        <p:spPr>
          <a:xfrm>
            <a:off x="867227" y="365125"/>
            <a:ext cx="11191893" cy="1256411"/>
          </a:xfrm>
        </p:spPr>
        <p:txBody>
          <a:bodyPr>
            <a:normAutofit/>
          </a:bodyPr>
          <a:lstStyle/>
          <a:p>
            <a:r>
              <a:rPr lang="en-US" dirty="0"/>
              <a:t>Community Meeting Considerations</a:t>
            </a:r>
          </a:p>
        </p:txBody>
      </p:sp>
      <p:sp>
        <p:nvSpPr>
          <p:cNvPr id="4" name="Content Placeholder 3">
            <a:extLst>
              <a:ext uri="{FF2B5EF4-FFF2-40B4-BE49-F238E27FC236}">
                <a16:creationId xmlns:a16="http://schemas.microsoft.com/office/drawing/2014/main" id="{D4BE5157-F0C0-164E-827A-1EAB8FF43B0A}"/>
              </a:ext>
            </a:extLst>
          </p:cNvPr>
          <p:cNvSpPr>
            <a:spLocks noGrp="1"/>
          </p:cNvSpPr>
          <p:nvPr>
            <p:ph idx="1"/>
          </p:nvPr>
        </p:nvSpPr>
        <p:spPr>
          <a:xfrm>
            <a:off x="867228" y="1860486"/>
            <a:ext cx="10515600" cy="4316477"/>
          </a:xfrm>
        </p:spPr>
        <p:txBody>
          <a:bodyPr>
            <a:normAutofit lnSpcReduction="10000"/>
          </a:bodyPr>
          <a:lstStyle/>
          <a:p>
            <a:r>
              <a:rPr lang="en-US" b="1" dirty="0"/>
              <a:t>Who will be there? </a:t>
            </a:r>
            <a:r>
              <a:rPr lang="en-US" dirty="0"/>
              <a:t>22 community participants, including trusted partners, implementers, funders, thought partners, stewards, plus the Resonance team, and a facilitator</a:t>
            </a:r>
            <a:endParaRPr lang="en-US" b="1" dirty="0"/>
          </a:p>
          <a:p>
            <a:endParaRPr lang="en-US" b="1" dirty="0"/>
          </a:p>
          <a:p>
            <a:r>
              <a:rPr lang="en-US" b="1" dirty="0"/>
              <a:t>How can I prepare? </a:t>
            </a:r>
            <a:r>
              <a:rPr lang="en-US" dirty="0"/>
              <a:t>Review this presentation and past </a:t>
            </a:r>
            <a:r>
              <a:rPr lang="en-US" dirty="0" smtClean="0"/>
              <a:t>materials-begin to brainstorm concerns and points of excitement about different options; and how your organization is interested in being involved. Try to come to </a:t>
            </a:r>
            <a:r>
              <a:rPr lang="en-US" dirty="0"/>
              <a:t>the meeting with an understanding of what you can commit to on behalf of your </a:t>
            </a:r>
            <a:r>
              <a:rPr lang="en-US" dirty="0" smtClean="0"/>
              <a:t>organization (desired engagement with future state options)</a:t>
            </a:r>
            <a:endParaRPr lang="en-US" dirty="0"/>
          </a:p>
          <a:p>
            <a:endParaRPr lang="en-US" dirty="0"/>
          </a:p>
          <a:p>
            <a:r>
              <a:rPr lang="en-US" b="1" dirty="0"/>
              <a:t>What will decision-making look like? </a:t>
            </a:r>
            <a:r>
              <a:rPr lang="en-US" dirty="0"/>
              <a:t>For partner organizations whose voting member cannot be present, a proxy may be able to fill that role. Voting will not happen per se, but partners are encouraged to weigh in on what role they would like to play in the future </a:t>
            </a:r>
            <a:r>
              <a:rPr lang="en-US" dirty="0" smtClean="0"/>
              <a:t>state; hope to reach community consensus</a:t>
            </a:r>
            <a:endParaRPr lang="en-US" dirty="0"/>
          </a:p>
          <a:p>
            <a:endParaRPr lang="en-US" dirty="0"/>
          </a:p>
          <a:p>
            <a:r>
              <a:rPr lang="en-US" b="1" dirty="0"/>
              <a:t>What happens after the meeting? </a:t>
            </a:r>
            <a:r>
              <a:rPr lang="en-US" dirty="0"/>
              <a:t>A readout will be shared and steps will be taken that are agreed upon during the </a:t>
            </a:r>
            <a:r>
              <a:rPr lang="en-US" dirty="0" smtClean="0"/>
              <a:t>sessions; stewards to follow-up on agreed goals and priorities for 2020</a:t>
            </a:r>
            <a:endParaRPr lang="en-US" dirty="0"/>
          </a:p>
          <a:p>
            <a:endParaRPr lang="en-US" b="1" dirty="0"/>
          </a:p>
        </p:txBody>
      </p:sp>
      <p:sp>
        <p:nvSpPr>
          <p:cNvPr id="3" name="Slide Number Placeholder 2">
            <a:extLst>
              <a:ext uri="{FF2B5EF4-FFF2-40B4-BE49-F238E27FC236}">
                <a16:creationId xmlns:a16="http://schemas.microsoft.com/office/drawing/2014/main" id="{71A25744-4254-7146-90BC-8BA09D7EDD63}"/>
              </a:ext>
            </a:extLst>
          </p:cNvPr>
          <p:cNvSpPr>
            <a:spLocks noGrp="1"/>
          </p:cNvSpPr>
          <p:nvPr>
            <p:ph type="sldNum" sz="quarter" idx="12"/>
          </p:nvPr>
        </p:nvSpPr>
        <p:spPr/>
        <p:txBody>
          <a:bodyPr/>
          <a:lstStyle/>
          <a:p>
            <a:fld id="{94403FEC-FFF6-7D40-9A7D-8845F2C542DC}" type="slidenum">
              <a:rPr lang="en-US" smtClean="0"/>
              <a:t>7</a:t>
            </a:fld>
            <a:endParaRPr lang="en-US"/>
          </a:p>
        </p:txBody>
      </p:sp>
      <p:grpSp>
        <p:nvGrpSpPr>
          <p:cNvPr id="6" name="Group 5">
            <a:extLst>
              <a:ext uri="{FF2B5EF4-FFF2-40B4-BE49-F238E27FC236}">
                <a16:creationId xmlns:a16="http://schemas.microsoft.com/office/drawing/2014/main" id="{CB5D7B34-C87D-DD4F-8D9D-1F181A72BDA9}"/>
              </a:ext>
            </a:extLst>
          </p:cNvPr>
          <p:cNvGrpSpPr/>
          <p:nvPr/>
        </p:nvGrpSpPr>
        <p:grpSpPr>
          <a:xfrm>
            <a:off x="10054336" y="0"/>
            <a:ext cx="2137664" cy="727880"/>
            <a:chOff x="10054336" y="0"/>
            <a:chExt cx="2137664" cy="727880"/>
          </a:xfrm>
        </p:grpSpPr>
        <p:sp>
          <p:nvSpPr>
            <p:cNvPr id="7" name="Rectangle 6">
              <a:extLst>
                <a:ext uri="{FF2B5EF4-FFF2-40B4-BE49-F238E27FC236}">
                  <a16:creationId xmlns:a16="http://schemas.microsoft.com/office/drawing/2014/main" id="{01154747-F586-7C41-A864-72986EDF2FA3}"/>
                </a:ext>
              </a:extLst>
            </p:cNvPr>
            <p:cNvSpPr/>
            <p:nvPr/>
          </p:nvSpPr>
          <p:spPr>
            <a:xfrm>
              <a:off x="10054336" y="0"/>
              <a:ext cx="2137664" cy="727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F7CC26-231E-5042-8DD9-14DEBC12726A}"/>
                </a:ext>
              </a:extLst>
            </p:cNvPr>
            <p:cNvSpPr txBox="1"/>
            <p:nvPr/>
          </p:nvSpPr>
          <p:spPr>
            <a:xfrm>
              <a:off x="10842461" y="210051"/>
              <a:ext cx="1216660" cy="307777"/>
            </a:xfrm>
            <a:prstGeom prst="rect">
              <a:avLst/>
            </a:prstGeom>
            <a:noFill/>
          </p:spPr>
          <p:txBody>
            <a:bodyPr wrap="square" rtlCol="0">
              <a:spAutoFit/>
            </a:bodyPr>
            <a:lstStyle/>
            <a:p>
              <a:r>
                <a:rPr lang="en-US" sz="1400" b="1">
                  <a:solidFill>
                    <a:schemeClr val="bg2">
                      <a:lumMod val="75000"/>
                    </a:schemeClr>
                  </a:solidFill>
                </a:rPr>
                <a:t>Overview</a:t>
              </a:r>
            </a:p>
          </p:txBody>
        </p:sp>
        <p:pic>
          <p:nvPicPr>
            <p:cNvPr id="9" name="Picture 30" descr="Image result for circular arrow counterclockwise icon transparent background">
              <a:extLst>
                <a:ext uri="{FF2B5EF4-FFF2-40B4-BE49-F238E27FC236}">
                  <a16:creationId xmlns:a16="http://schemas.microsoft.com/office/drawing/2014/main" id="{6B0966E4-33DC-7B4F-859F-EA514051E14C}"/>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3168" y="126175"/>
              <a:ext cx="469829" cy="469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49375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28A8-0A1E-9648-BD79-34E1F936BF20}"/>
              </a:ext>
            </a:extLst>
          </p:cNvPr>
          <p:cNvSpPr>
            <a:spLocks noGrp="1"/>
          </p:cNvSpPr>
          <p:nvPr>
            <p:ph type="title" idx="4294967295"/>
          </p:nvPr>
        </p:nvSpPr>
        <p:spPr>
          <a:xfrm>
            <a:off x="997527" y="2443163"/>
            <a:ext cx="5257800" cy="2425700"/>
          </a:xfrm>
        </p:spPr>
        <p:txBody>
          <a:bodyPr vert="horz" lIns="91440" tIns="45720" rIns="91440" bIns="45720" rtlCol="0" anchor="t">
            <a:normAutofit/>
          </a:bodyPr>
          <a:lstStyle/>
          <a:p>
            <a:r>
              <a:rPr lang="en-US" sz="5600" dirty="0">
                <a:solidFill>
                  <a:srgbClr val="23194E"/>
                </a:solidFill>
              </a:rPr>
              <a:t>Future State Opportunities</a:t>
            </a:r>
          </a:p>
        </p:txBody>
      </p:sp>
      <p:sp>
        <p:nvSpPr>
          <p:cNvPr id="4" name="Slide Number Placeholder 3">
            <a:extLst>
              <a:ext uri="{FF2B5EF4-FFF2-40B4-BE49-F238E27FC236}">
                <a16:creationId xmlns:a16="http://schemas.microsoft.com/office/drawing/2014/main" id="{30FEBB7D-0796-4242-8773-708D91271158}"/>
              </a:ext>
            </a:extLst>
          </p:cNvPr>
          <p:cNvSpPr>
            <a:spLocks noGrp="1"/>
          </p:cNvSpPr>
          <p:nvPr>
            <p:ph type="sldNum" sz="quarter" idx="12"/>
          </p:nvPr>
        </p:nvSpPr>
        <p:spPr>
          <a:xfrm>
            <a:off x="8610600" y="6356350"/>
            <a:ext cx="2743200" cy="365125"/>
          </a:xfrm>
        </p:spPr>
        <p:txBody>
          <a:bodyPr/>
          <a:lstStyle/>
          <a:p>
            <a:fld id="{94403FEC-FFF6-7D40-9A7D-8845F2C542DC}" type="slidenum">
              <a:rPr lang="en-US" smtClean="0"/>
              <a:t>8</a:t>
            </a:fld>
            <a:endParaRPr lang="en-US"/>
          </a:p>
        </p:txBody>
      </p:sp>
      <p:pic>
        <p:nvPicPr>
          <p:cNvPr id="6" name="Picture 5">
            <a:extLst>
              <a:ext uri="{FF2B5EF4-FFF2-40B4-BE49-F238E27FC236}">
                <a16:creationId xmlns:a16="http://schemas.microsoft.com/office/drawing/2014/main" id="{37D30E9C-47E6-E943-A3E9-99E2D35A773D}"/>
              </a:ext>
            </a:extLst>
          </p:cNvPr>
          <p:cNvPicPr>
            <a:picLocks noChangeAspect="1"/>
          </p:cNvPicPr>
          <p:nvPr/>
        </p:nvPicPr>
        <p:blipFill rotWithShape="1">
          <a:blip r:embed="rId3"/>
          <a:srcRect r="48500"/>
          <a:stretch/>
        </p:blipFill>
        <p:spPr>
          <a:xfrm>
            <a:off x="5913123" y="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775586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EE55-206E-7D47-BB8F-4E16304F53D9}"/>
              </a:ext>
            </a:extLst>
          </p:cNvPr>
          <p:cNvSpPr>
            <a:spLocks noGrp="1"/>
          </p:cNvSpPr>
          <p:nvPr>
            <p:ph type="title"/>
          </p:nvPr>
        </p:nvSpPr>
        <p:spPr>
          <a:xfrm>
            <a:off x="867228" y="365125"/>
            <a:ext cx="10515600" cy="1256411"/>
          </a:xfrm>
        </p:spPr>
        <p:txBody>
          <a:bodyPr/>
          <a:lstStyle/>
          <a:p>
            <a:r>
              <a:rPr lang="en-US" dirty="0"/>
              <a:t>OpenLMIS for Private Health</a:t>
            </a:r>
          </a:p>
        </p:txBody>
      </p:sp>
      <p:sp>
        <p:nvSpPr>
          <p:cNvPr id="3" name="Content Placeholder 2">
            <a:extLst>
              <a:ext uri="{FF2B5EF4-FFF2-40B4-BE49-F238E27FC236}">
                <a16:creationId xmlns:a16="http://schemas.microsoft.com/office/drawing/2014/main" id="{43719B7B-171E-AE4B-9384-75060B8DB79F}"/>
              </a:ext>
            </a:extLst>
          </p:cNvPr>
          <p:cNvSpPr>
            <a:spLocks noGrp="1"/>
          </p:cNvSpPr>
          <p:nvPr>
            <p:ph idx="1"/>
          </p:nvPr>
        </p:nvSpPr>
        <p:spPr>
          <a:xfrm>
            <a:off x="867228" y="2012901"/>
            <a:ext cx="5762172" cy="4637142"/>
          </a:xfrm>
        </p:spPr>
        <p:txBody>
          <a:bodyPr vert="horz" wrap="square" lIns="91440" tIns="45720" rIns="91440" bIns="45720" rtlCol="0" anchor="t">
            <a:noAutofit/>
          </a:bodyPr>
          <a:lstStyle/>
          <a:p>
            <a:pPr>
              <a:lnSpc>
                <a:spcPct val="120000"/>
              </a:lnSpc>
            </a:pPr>
            <a:r>
              <a:rPr lang="en-US" sz="1600" dirty="0">
                <a:cs typeface="Arial"/>
              </a:rPr>
              <a:t>There are opportunities for OpenLMIS to </a:t>
            </a:r>
            <a:r>
              <a:rPr lang="en-US" sz="1600" b="1" dirty="0">
                <a:solidFill>
                  <a:schemeClr val="accent4"/>
                </a:solidFill>
                <a:cs typeface="Arial"/>
              </a:rPr>
              <a:t>expand its footprint </a:t>
            </a:r>
            <a:r>
              <a:rPr lang="en-US" sz="1600" dirty="0">
                <a:cs typeface="Arial"/>
              </a:rPr>
              <a:t>from public health to private health in target markets</a:t>
            </a:r>
          </a:p>
          <a:p>
            <a:pPr>
              <a:lnSpc>
                <a:spcPct val="120000"/>
              </a:lnSpc>
            </a:pPr>
            <a:r>
              <a:rPr lang="en-US" sz="1600" dirty="0"/>
              <a:t>While keeping the </a:t>
            </a:r>
            <a:r>
              <a:rPr lang="en-US" sz="1600" b="1" dirty="0">
                <a:solidFill>
                  <a:schemeClr val="accent4"/>
                </a:solidFill>
              </a:rPr>
              <a:t>core product open source</a:t>
            </a:r>
            <a:r>
              <a:rPr lang="en-US" sz="1600" dirty="0"/>
              <a:t> and the </a:t>
            </a:r>
            <a:r>
              <a:rPr lang="en-US" sz="1600" b="1" dirty="0">
                <a:solidFill>
                  <a:schemeClr val="accent4"/>
                </a:solidFill>
              </a:rPr>
              <a:t>public implementations active</a:t>
            </a:r>
            <a:r>
              <a:rPr lang="en-US" sz="1600" dirty="0"/>
              <a:t>, a </a:t>
            </a:r>
            <a:r>
              <a:rPr lang="en-US" sz="1600" b="1" dirty="0">
                <a:solidFill>
                  <a:schemeClr val="accent4"/>
                </a:solidFill>
              </a:rPr>
              <a:t>parallel product </a:t>
            </a:r>
            <a:r>
              <a:rPr lang="en-US" sz="1600" dirty="0"/>
              <a:t>would be created to serve private clinic networks, hospitals, and pharmacy retail networks</a:t>
            </a:r>
          </a:p>
          <a:p>
            <a:pPr>
              <a:lnSpc>
                <a:spcPct val="120000"/>
              </a:lnSpc>
            </a:pPr>
            <a:r>
              <a:rPr lang="en-US" sz="1600" dirty="0"/>
              <a:t>This SaaS product would help </a:t>
            </a:r>
            <a:r>
              <a:rPr lang="en-US" sz="1600" b="1" dirty="0">
                <a:solidFill>
                  <a:schemeClr val="accent4"/>
                </a:solidFill>
              </a:rPr>
              <a:t>subsidize the cost</a:t>
            </a:r>
            <a:r>
              <a:rPr lang="en-US" sz="1600" dirty="0"/>
              <a:t> of public health implementations and create a path for long-term </a:t>
            </a:r>
            <a:r>
              <a:rPr lang="en-US" sz="1600" b="1" dirty="0">
                <a:solidFill>
                  <a:schemeClr val="accent4"/>
                </a:solidFill>
              </a:rPr>
              <a:t>revenue generation</a:t>
            </a:r>
          </a:p>
          <a:p>
            <a:pPr>
              <a:lnSpc>
                <a:spcPct val="120000"/>
              </a:lnSpc>
            </a:pPr>
            <a:r>
              <a:rPr lang="en-US" sz="1600" dirty="0"/>
              <a:t>Over time, </a:t>
            </a:r>
            <a:r>
              <a:rPr lang="en-US" sz="1600" b="1" dirty="0">
                <a:solidFill>
                  <a:schemeClr val="accent4"/>
                </a:solidFill>
              </a:rPr>
              <a:t>synergies</a:t>
            </a:r>
            <a:r>
              <a:rPr lang="en-US" sz="1600" dirty="0"/>
              <a:t> between the two products would help </a:t>
            </a:r>
            <a:r>
              <a:rPr lang="en-US" sz="1600" b="1" dirty="0">
                <a:solidFill>
                  <a:schemeClr val="accent4"/>
                </a:solidFill>
              </a:rPr>
              <a:t>elevate</a:t>
            </a:r>
            <a:r>
              <a:rPr lang="en-US" sz="1600" dirty="0"/>
              <a:t> its offering in both sectors; and product tiers could be created, providing options for different levels of local engagement and </a:t>
            </a:r>
            <a:r>
              <a:rPr lang="en-US" sz="1600" b="1" dirty="0">
                <a:solidFill>
                  <a:schemeClr val="accent4"/>
                </a:solidFill>
              </a:rPr>
              <a:t>support</a:t>
            </a:r>
            <a:r>
              <a:rPr lang="en-US" sz="1600" dirty="0"/>
              <a:t> </a:t>
            </a:r>
            <a:endParaRPr lang="en-US" sz="1600" b="1" dirty="0">
              <a:solidFill>
                <a:schemeClr val="accent4"/>
              </a:solidFill>
              <a:cs typeface="Arial"/>
            </a:endParaRPr>
          </a:p>
        </p:txBody>
      </p:sp>
      <p:sp>
        <p:nvSpPr>
          <p:cNvPr id="4" name="Slide Number Placeholder 3">
            <a:extLst>
              <a:ext uri="{FF2B5EF4-FFF2-40B4-BE49-F238E27FC236}">
                <a16:creationId xmlns:a16="http://schemas.microsoft.com/office/drawing/2014/main" id="{BF5D4843-815C-A44F-8E24-37D5B6F7A4BA}"/>
              </a:ext>
            </a:extLst>
          </p:cNvPr>
          <p:cNvSpPr>
            <a:spLocks noGrp="1"/>
          </p:cNvSpPr>
          <p:nvPr>
            <p:ph type="sldNum" sz="quarter" idx="12"/>
          </p:nvPr>
        </p:nvSpPr>
        <p:spPr/>
        <p:txBody>
          <a:bodyPr/>
          <a:lstStyle/>
          <a:p>
            <a:fld id="{94403FEC-FFF6-7D40-9A7D-8845F2C542DC}" type="slidenum">
              <a:rPr lang="en-US" smtClean="0"/>
              <a:t>9</a:t>
            </a:fld>
            <a:endParaRPr lang="en-US" dirty="0"/>
          </a:p>
        </p:txBody>
      </p:sp>
      <p:grpSp>
        <p:nvGrpSpPr>
          <p:cNvPr id="11" name="Group 10">
            <a:extLst>
              <a:ext uri="{FF2B5EF4-FFF2-40B4-BE49-F238E27FC236}">
                <a16:creationId xmlns:a16="http://schemas.microsoft.com/office/drawing/2014/main" id="{4BE4EF34-42AE-B543-82C6-60889B394C84}"/>
              </a:ext>
            </a:extLst>
          </p:cNvPr>
          <p:cNvGrpSpPr/>
          <p:nvPr/>
        </p:nvGrpSpPr>
        <p:grpSpPr>
          <a:xfrm>
            <a:off x="10054335" y="-7065"/>
            <a:ext cx="2137665" cy="727880"/>
            <a:chOff x="10054335" y="-7065"/>
            <a:chExt cx="2137665" cy="727880"/>
          </a:xfrm>
          <a:solidFill>
            <a:srgbClr val="A4D3B5"/>
          </a:solidFill>
        </p:grpSpPr>
        <p:sp>
          <p:nvSpPr>
            <p:cNvPr id="13" name="Rectangle 12">
              <a:extLst>
                <a:ext uri="{FF2B5EF4-FFF2-40B4-BE49-F238E27FC236}">
                  <a16:creationId xmlns:a16="http://schemas.microsoft.com/office/drawing/2014/main" id="{36AE2426-0289-8949-9463-00775948F7B2}"/>
                </a:ext>
              </a:extLst>
            </p:cNvPr>
            <p:cNvSpPr/>
            <p:nvPr/>
          </p:nvSpPr>
          <p:spPr>
            <a:xfrm>
              <a:off x="10054335" y="-7065"/>
              <a:ext cx="2137665" cy="727880"/>
            </a:xfrm>
            <a:prstGeom prst="rect">
              <a:avLst/>
            </a:prstGeom>
            <a:solidFill>
              <a:srgbClr val="A4D3B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23013" rIns="123013" bIns="123013" numCol="1" spcCol="1270" anchor="ctr" anchorCtr="0">
              <a:noAutofit/>
            </a:bodyPr>
            <a:lstStyle/>
            <a:p>
              <a:pPr lvl="0" defTabSz="844550">
                <a:lnSpc>
                  <a:spcPct val="90000"/>
                </a:lnSpc>
                <a:spcBef>
                  <a:spcPct val="0"/>
                </a:spcBef>
                <a:spcAft>
                  <a:spcPct val="35000"/>
                </a:spcAft>
              </a:pPr>
              <a:r>
                <a:rPr lang="en-US" sz="1400" b="1" dirty="0">
                  <a:solidFill>
                    <a:schemeClr val="accent2">
                      <a:lumMod val="75000"/>
                    </a:schemeClr>
                  </a:solidFill>
                </a:rPr>
                <a:t>  </a:t>
              </a:r>
              <a:r>
                <a:rPr lang="en-US" sz="1400" b="1" dirty="0">
                  <a:solidFill>
                    <a:schemeClr val="accent1">
                      <a:lumMod val="50000"/>
                    </a:schemeClr>
                  </a:solidFill>
                </a:rPr>
                <a:t>Sustainability</a:t>
              </a:r>
              <a:endParaRPr lang="en-US" sz="1200" b="1" kern="1200" dirty="0">
                <a:solidFill>
                  <a:schemeClr val="accent1">
                    <a:lumMod val="50000"/>
                  </a:schemeClr>
                </a:solidFill>
              </a:endParaRPr>
            </a:p>
          </p:txBody>
        </p:sp>
        <p:pic>
          <p:nvPicPr>
            <p:cNvPr id="14" name="Picture 2" descr="Chevron arrows">
              <a:extLst>
                <a:ext uri="{FF2B5EF4-FFF2-40B4-BE49-F238E27FC236}">
                  <a16:creationId xmlns:a16="http://schemas.microsoft.com/office/drawing/2014/main" id="{5551A2DA-8B51-484B-8955-932FBFA90AE4}"/>
                </a:ext>
              </a:extLst>
            </p:cNvPr>
            <p:cNvPicPr>
              <a:picLocks noChangeAspect="1" noChangeArrowheads="1"/>
            </p:cNvPicPr>
            <p:nvPr/>
          </p:nvPicPr>
          <p:blipFill>
            <a:blip r:embed="rId3">
              <a:extLst>
                <a:ext uri="{96DAC541-7B7A-43D3-8B79-37D633B846F1}">
                  <asvg:svgBlip xmlns:asvg="http://schemas.microsoft.com/office/drawing/2016/SVG/main" xmlns="" r:embed="rId4"/>
                </a:ext>
              </a:extLst>
            </a:blip>
            <a:srcRect/>
            <a:stretch/>
          </p:blipFill>
          <p:spPr bwMode="auto">
            <a:xfrm>
              <a:off x="10252289" y="91992"/>
              <a:ext cx="523544" cy="523544"/>
            </a:xfrm>
            <a:prstGeom prst="rect">
              <a:avLst/>
            </a:prstGeom>
            <a:grpFill/>
          </p:spPr>
        </p:pic>
      </p:grpSp>
      <p:pic>
        <p:nvPicPr>
          <p:cNvPr id="15" name="Picture 14">
            <a:extLst>
              <a:ext uri="{FF2B5EF4-FFF2-40B4-BE49-F238E27FC236}">
                <a16:creationId xmlns:a16="http://schemas.microsoft.com/office/drawing/2014/main" id="{E5863067-992F-CD4A-8440-04549A1F5767}"/>
              </a:ext>
            </a:extLst>
          </p:cNvPr>
          <p:cNvPicPr>
            <a:picLocks noChangeAspect="1"/>
          </p:cNvPicPr>
          <p:nvPr/>
        </p:nvPicPr>
        <p:blipFill rotWithShape="1">
          <a:blip r:embed="rId5"/>
          <a:srcRect l="4809" r="4170"/>
          <a:stretch/>
        </p:blipFill>
        <p:spPr>
          <a:xfrm>
            <a:off x="6852785" y="2070053"/>
            <a:ext cx="4471987" cy="2954782"/>
          </a:xfrm>
          <a:prstGeom prst="rect">
            <a:avLst/>
          </a:prstGeom>
        </p:spPr>
      </p:pic>
      <p:sp>
        <p:nvSpPr>
          <p:cNvPr id="16" name="Rectangle 15">
            <a:extLst>
              <a:ext uri="{FF2B5EF4-FFF2-40B4-BE49-F238E27FC236}">
                <a16:creationId xmlns:a16="http://schemas.microsoft.com/office/drawing/2014/main" id="{CB5DAD9A-BDA7-0E4C-8E5B-7D773CC20DA8}"/>
              </a:ext>
            </a:extLst>
          </p:cNvPr>
          <p:cNvSpPr/>
          <p:nvPr/>
        </p:nvSpPr>
        <p:spPr>
          <a:xfrm>
            <a:off x="6863007" y="5024835"/>
            <a:ext cx="4461765" cy="1102674"/>
          </a:xfrm>
          <a:prstGeom prst="rect">
            <a:avLst/>
          </a:prstGeom>
        </p:spPr>
        <p:txBody>
          <a:bodyPr wrap="square">
            <a:spAutoFit/>
          </a:bodyPr>
          <a:lstStyle/>
          <a:p>
            <a:pPr algn="ctr">
              <a:lnSpc>
                <a:spcPct val="120000"/>
              </a:lnSpc>
            </a:pPr>
            <a:r>
              <a:rPr lang="en-US" dirty="0">
                <a:solidFill>
                  <a:schemeClr val="accent4"/>
                </a:solidFill>
              </a:rPr>
              <a:t>A series of interviews were conducted with </a:t>
            </a:r>
            <a:r>
              <a:rPr lang="en-US" b="1" dirty="0">
                <a:solidFill>
                  <a:schemeClr val="accent4"/>
                </a:solidFill>
              </a:rPr>
              <a:t>health and last mile supply chain </a:t>
            </a:r>
            <a:r>
              <a:rPr lang="en-US" dirty="0">
                <a:solidFill>
                  <a:schemeClr val="accent4"/>
                </a:solidFill>
              </a:rPr>
              <a:t>subject matter experts, potential customers, and we socialized a </a:t>
            </a:r>
            <a:r>
              <a:rPr lang="en-US" b="1" dirty="0">
                <a:solidFill>
                  <a:schemeClr val="accent4"/>
                </a:solidFill>
              </a:rPr>
              <a:t>product prototype </a:t>
            </a:r>
            <a:r>
              <a:rPr lang="en-US" dirty="0">
                <a:solidFill>
                  <a:schemeClr val="accent4"/>
                </a:solidFill>
              </a:rPr>
              <a:t>with select potential customers.</a:t>
            </a:r>
            <a:endParaRPr lang="en-US" b="1" dirty="0">
              <a:solidFill>
                <a:schemeClr val="accent4"/>
              </a:solidFill>
            </a:endParaRPr>
          </a:p>
        </p:txBody>
      </p:sp>
    </p:spTree>
    <p:extLst>
      <p:ext uri="{BB962C8B-B14F-4D97-AF65-F5344CB8AC3E}">
        <p14:creationId xmlns:p14="http://schemas.microsoft.com/office/powerpoint/2010/main" val="1329670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Resonance Group 2019">
      <a:dk1>
        <a:srgbClr val="000000"/>
      </a:dk1>
      <a:lt1>
        <a:srgbClr val="FFFFFF"/>
      </a:lt1>
      <a:dk2>
        <a:srgbClr val="2E2268"/>
      </a:dk2>
      <a:lt2>
        <a:srgbClr val="CEC8BF"/>
      </a:lt2>
      <a:accent1>
        <a:srgbClr val="06A24A"/>
      </a:accent1>
      <a:accent2>
        <a:srgbClr val="543D8A"/>
      </a:accent2>
      <a:accent3>
        <a:srgbClr val="F15A30"/>
      </a:accent3>
      <a:accent4>
        <a:srgbClr val="8ABEC5"/>
      </a:accent4>
      <a:accent5>
        <a:srgbClr val="D8BA28"/>
      </a:accent5>
      <a:accent6>
        <a:srgbClr val="9A847A"/>
      </a:accent6>
      <a:hlink>
        <a:srgbClr val="F15A30"/>
      </a:hlink>
      <a:folHlink>
        <a:srgbClr val="F15A30"/>
      </a:folHlink>
    </a:clrScheme>
    <a:fontScheme name="Cambria Arial">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478273-4f81-4aa2-a466-7405cc301ce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32EAD547D39A448F70DFD1A9451210" ma:contentTypeVersion="" ma:contentTypeDescription="Create a new document." ma:contentTypeScope="" ma:versionID="5a673454ec172ecce642261c96f4a850">
  <xsd:schema xmlns:xsd="http://www.w3.org/2001/XMLSchema" xmlns:xs="http://www.w3.org/2001/XMLSchema" xmlns:p="http://schemas.microsoft.com/office/2006/metadata/properties" xmlns:ns2="fb74af13-32b2-4119-8e02-20c54814feab" xmlns:ns3="21478273-4f81-4aa2-a466-7405cc301cec" targetNamespace="http://schemas.microsoft.com/office/2006/metadata/properties" ma:root="true" ma:fieldsID="a78a582856e6b3ef4a3733230c93741b" ns2:_="" ns3:_="">
    <xsd:import namespace="fb74af13-32b2-4119-8e02-20c54814feab"/>
    <xsd:import namespace="21478273-4f81-4aa2-a466-7405cc301c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4af13-32b2-4119-8e02-20c54814fe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478273-4f81-4aa2-a466-7405cc301ce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F7D066-197F-4E85-A7B2-4C13D9F0F0CD}">
  <ds:schemaRefs>
    <ds:schemaRef ds:uri="21478273-4f81-4aa2-a466-7405cc301cec"/>
    <ds:schemaRef ds:uri="http://purl.org/dc/terms/"/>
    <ds:schemaRef ds:uri="http://schemas.openxmlformats.org/package/2006/metadata/core-properties"/>
    <ds:schemaRef ds:uri="http://purl.org/dc/dcmitype/"/>
    <ds:schemaRef ds:uri="fb74af13-32b2-4119-8e02-20c54814feab"/>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FAF3AA5-CF92-4873-98E5-A344A82A1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4af13-32b2-4119-8e02-20c54814feab"/>
    <ds:schemaRef ds:uri="21478273-4f81-4aa2-a466-7405cc301c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A41149-2DB8-4B5D-9351-7BC411F461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257</TotalTime>
  <Words>1673</Words>
  <Application>Microsoft Office PowerPoint</Application>
  <PresentationFormat>Widescreen</PresentationFormat>
  <Paragraphs>319</Paragraphs>
  <Slides>19</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Apple Chancery</vt:lpstr>
      <vt:lpstr>Arial</vt:lpstr>
      <vt:lpstr>Brush Script MT</vt:lpstr>
      <vt:lpstr>Calibri</vt:lpstr>
      <vt:lpstr>Cambria</vt:lpstr>
      <vt:lpstr>Engravers MT</vt:lpstr>
      <vt:lpstr>Gill Sans Light</vt:lpstr>
      <vt:lpstr>Gill Sans MT</vt:lpstr>
      <vt:lpstr>Helvetica</vt:lpstr>
      <vt:lpstr>Heuristica</vt:lpstr>
      <vt:lpstr>Lato</vt:lpstr>
      <vt:lpstr>Segoe UI</vt:lpstr>
      <vt:lpstr>Wingdings</vt:lpstr>
      <vt:lpstr>Office Theme</vt:lpstr>
      <vt:lpstr>PowerPoint Presentation</vt:lpstr>
      <vt:lpstr>Agenda</vt:lpstr>
      <vt:lpstr>Timeline &amp; Expectations</vt:lpstr>
      <vt:lpstr>This Week</vt:lpstr>
      <vt:lpstr>Community Meeting Logistics</vt:lpstr>
      <vt:lpstr>Community Meeting Agenda</vt:lpstr>
      <vt:lpstr>Community Meeting Considerations</vt:lpstr>
      <vt:lpstr>Future State Opportunities</vt:lpstr>
      <vt:lpstr>OpenLMIS for Private Health</vt:lpstr>
      <vt:lpstr>A Global Perspective</vt:lpstr>
      <vt:lpstr>Prototype Interview Feedback</vt:lpstr>
      <vt:lpstr>While we consider OpenLMIS for private health to be a strong contributor to sustainability, there are a couple of paths to get there and few options…</vt:lpstr>
      <vt:lpstr>OpenLMIS Paths Forward</vt:lpstr>
      <vt:lpstr>Comparing Paths Forward</vt:lpstr>
      <vt:lpstr>PowerPoint Presentation</vt:lpstr>
      <vt:lpstr>Discussion</vt:lpstr>
      <vt:lpstr>Quick Poll</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 Couri</dc:creator>
  <cp:lastModifiedBy>Rebecca Alban</cp:lastModifiedBy>
  <cp:revision>2</cp:revision>
  <dcterms:created xsi:type="dcterms:W3CDTF">2019-11-12T01:04:48Z</dcterms:created>
  <dcterms:modified xsi:type="dcterms:W3CDTF">2019-11-12T08:21:02Z</dcterms:modified>
</cp:coreProperties>
</file>